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256" r:id="rId3"/>
    <p:sldId id="267" r:id="rId4"/>
    <p:sldId id="265" r:id="rId5"/>
    <p:sldId id="257" r:id="rId6"/>
    <p:sldId id="258" r:id="rId7"/>
    <p:sldId id="261" r:id="rId8"/>
    <p:sldId id="268" r:id="rId9"/>
    <p:sldId id="262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64" r:id="rId21"/>
    <p:sldId id="278" r:id="rId22"/>
    <p:sldId id="279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79" autoAdjust="0"/>
  </p:normalViewPr>
  <p:slideViewPr>
    <p:cSldViewPr>
      <p:cViewPr varScale="1">
        <p:scale>
          <a:sx n="79" d="100"/>
          <a:sy n="79" d="100"/>
        </p:scale>
        <p:origin x="114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F50A-D215-402B-8B52-6C980C210759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5095-C0ED-4896-9BA7-BF48AC0F9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为了使教学内容更明确，我增加了一个标题：   。下面开始我的说课。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当然，也呈现</a:t>
            </a:r>
            <a:r>
              <a:rPr lang="zh-CN" altLang="zh-CN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羊城“看海”：在改变</a:t>
            </a:r>
            <a:r>
              <a:rPr lang="zh-CN" altLang="en-US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的 广州具体案例。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63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9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以下是教学的分类评价和课堂中用到的评价方法。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8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我的说课到此结束！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整体来说教材逻辑清晰，详略得当。我对教材进行重新处理：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3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结合课标要求，学情基础和个人教学实际，我确定的本节课的教学目标如下：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6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从是什么的角度，进行析因探理 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1  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呈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现材料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1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：提供广州自然地理特征。材料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：形象具体的水循环示意图。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0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在探究的基础上，再进行强化总结，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21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3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然后从为什么的角度，解决关键问题二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18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进一步</a:t>
            </a:r>
            <a:r>
              <a:rPr lang="zh-CN" altLang="zh-CN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观察实验，思考总结</a:t>
            </a:r>
            <a:r>
              <a:rPr lang="zh-CN" altLang="en-US" sz="12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。</a:t>
            </a:r>
            <a:r>
              <a:rPr lang="zh-CN" altLang="zh-CN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课堂观察提前录制好的探究城市内涝模拟实验</a:t>
            </a:r>
            <a:r>
              <a:rPr lang="zh-CN" altLang="en-US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。</a:t>
            </a:r>
            <a:r>
              <a:rPr lang="zh-CN" altLang="en-US" sz="105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，思考以下问题，并总结</a:t>
            </a:r>
            <a:r>
              <a:rPr lang="zh-CN" altLang="en-US" sz="1200" dirty="0"/>
              <a:t>总结归纳影响水循环中下渗的因素。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8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从怎么办的角度，解决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85095-C0ED-4896-9BA7-BF48AC0F90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4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 userDrawn="1"/>
        </p:nvSpPr>
        <p:spPr>
          <a:xfrm>
            <a:off x="1929" y="4803999"/>
            <a:ext cx="914400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 userDrawn="1"/>
        </p:nvSpPr>
        <p:spPr>
          <a:xfrm>
            <a:off x="0" y="0"/>
            <a:ext cx="9151913" cy="1234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123478"/>
            <a:ext cx="972767" cy="8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2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0" y="4615731"/>
            <a:ext cx="1277274" cy="4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矩形 116"/>
          <p:cNvSpPr/>
          <p:nvPr userDrawn="1"/>
        </p:nvSpPr>
        <p:spPr>
          <a:xfrm>
            <a:off x="1929" y="5042147"/>
            <a:ext cx="9144000" cy="1218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 userDrawn="1"/>
        </p:nvSpPr>
        <p:spPr>
          <a:xfrm>
            <a:off x="7913" y="-20538"/>
            <a:ext cx="9144000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90D08786-1C58-40BC-9913-AD9B33C036D7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5FD4CB-FE7C-4831-A614-CF0234506EB0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说教学过程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BD5E5D-7C68-470F-AFEF-6F015C84CDE4}"/>
              </a:ext>
            </a:extLst>
          </p:cNvPr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4E6CEFF-D665-42DD-B5A0-9E2B7B9F9A84}"/>
              </a:ext>
            </a:extLst>
          </p:cNvPr>
          <p:cNvSpPr/>
          <p:nvPr userDrawn="1"/>
        </p:nvSpPr>
        <p:spPr>
          <a:xfrm>
            <a:off x="395536" y="987574"/>
            <a:ext cx="5256584" cy="3849315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C65C87-0140-43D9-86D8-78EBF2890B9F}"/>
              </a:ext>
            </a:extLst>
          </p:cNvPr>
          <p:cNvSpPr txBox="1"/>
          <p:nvPr userDrawn="1"/>
        </p:nvSpPr>
        <p:spPr>
          <a:xfrm>
            <a:off x="1979712" y="1113608"/>
            <a:ext cx="15841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教学活动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0242B5-F518-44E1-86D3-F2D225172B98}"/>
              </a:ext>
            </a:extLst>
          </p:cNvPr>
          <p:cNvSpPr/>
          <p:nvPr userDrawn="1"/>
        </p:nvSpPr>
        <p:spPr>
          <a:xfrm>
            <a:off x="5868144" y="988796"/>
            <a:ext cx="2952328" cy="3849315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2494D6-A48E-4A91-8DCC-0C1750B05563}"/>
              </a:ext>
            </a:extLst>
          </p:cNvPr>
          <p:cNvSpPr txBox="1"/>
          <p:nvPr userDrawn="1"/>
        </p:nvSpPr>
        <p:spPr>
          <a:xfrm>
            <a:off x="6588224" y="1113608"/>
            <a:ext cx="15841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设计意图</a:t>
            </a:r>
          </a:p>
        </p:txBody>
      </p:sp>
    </p:spTree>
    <p:extLst>
      <p:ext uri="{BB962C8B-B14F-4D97-AF65-F5344CB8AC3E}">
        <p14:creationId xmlns:p14="http://schemas.microsoft.com/office/powerpoint/2010/main" val="297467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0" y="4615731"/>
            <a:ext cx="1277274" cy="4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矩形 116"/>
          <p:cNvSpPr/>
          <p:nvPr userDrawn="1"/>
        </p:nvSpPr>
        <p:spPr>
          <a:xfrm>
            <a:off x="1929" y="5042147"/>
            <a:ext cx="9144000" cy="1218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 userDrawn="1"/>
        </p:nvSpPr>
        <p:spPr>
          <a:xfrm>
            <a:off x="0" y="-9772"/>
            <a:ext cx="9144000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1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0" y="4615730"/>
            <a:ext cx="1277274" cy="4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 userDrawn="1"/>
        </p:nvGrpSpPr>
        <p:grpSpPr>
          <a:xfrm>
            <a:off x="704646" y="969401"/>
            <a:ext cx="7768839" cy="3672407"/>
            <a:chOff x="1595438" y="1851602"/>
            <a:chExt cx="8776952" cy="4194054"/>
          </a:xfrm>
          <a:solidFill>
            <a:schemeClr val="tx2">
              <a:lumMod val="75000"/>
              <a:alpha val="25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6676065" y="1851602"/>
              <a:ext cx="3696325" cy="4194054"/>
              <a:chOff x="891231" y="2208674"/>
              <a:chExt cx="3369153" cy="3822826"/>
            </a:xfrm>
            <a:grpFill/>
          </p:grpSpPr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2353841" y="2399328"/>
                <a:ext cx="30616" cy="19483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  <a:gd name="T4" fmla="*/ 0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5" y="0"/>
                      <a:pt x="8" y="0"/>
                      <a:pt x="8" y="5"/>
                    </a:cubicBezTo>
                    <a:cubicBezTo>
                      <a:pt x="5" y="3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2243902" y="2432727"/>
                <a:ext cx="125247" cy="69582"/>
              </a:xfrm>
              <a:custGeom>
                <a:avLst/>
                <a:gdLst>
                  <a:gd name="T0" fmla="*/ 24 w 33"/>
                  <a:gd name="T1" fmla="*/ 5 h 18"/>
                  <a:gd name="T2" fmla="*/ 28 w 33"/>
                  <a:gd name="T3" fmla="*/ 10 h 18"/>
                  <a:gd name="T4" fmla="*/ 32 w 33"/>
                  <a:gd name="T5" fmla="*/ 17 h 18"/>
                  <a:gd name="T6" fmla="*/ 28 w 33"/>
                  <a:gd name="T7" fmla="*/ 17 h 18"/>
                  <a:gd name="T8" fmla="*/ 28 w 33"/>
                  <a:gd name="T9" fmla="*/ 15 h 18"/>
                  <a:gd name="T10" fmla="*/ 25 w 33"/>
                  <a:gd name="T11" fmla="*/ 13 h 18"/>
                  <a:gd name="T12" fmla="*/ 7 w 33"/>
                  <a:gd name="T13" fmla="*/ 12 h 18"/>
                  <a:gd name="T14" fmla="*/ 11 w 33"/>
                  <a:gd name="T15" fmla="*/ 9 h 18"/>
                  <a:gd name="T16" fmla="*/ 8 w 33"/>
                  <a:gd name="T17" fmla="*/ 6 h 18"/>
                  <a:gd name="T18" fmla="*/ 0 w 33"/>
                  <a:gd name="T19" fmla="*/ 2 h 18"/>
                  <a:gd name="T20" fmla="*/ 11 w 33"/>
                  <a:gd name="T21" fmla="*/ 2 h 18"/>
                  <a:gd name="T22" fmla="*/ 14 w 33"/>
                  <a:gd name="T23" fmla="*/ 5 h 18"/>
                  <a:gd name="T24" fmla="*/ 20 w 33"/>
                  <a:gd name="T25" fmla="*/ 5 h 18"/>
                  <a:gd name="T26" fmla="*/ 24 w 33"/>
                  <a:gd name="T2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8">
                    <a:moveTo>
                      <a:pt x="24" y="5"/>
                    </a:moveTo>
                    <a:cubicBezTo>
                      <a:pt x="26" y="6"/>
                      <a:pt x="27" y="8"/>
                      <a:pt x="28" y="10"/>
                    </a:cubicBezTo>
                    <a:cubicBezTo>
                      <a:pt x="30" y="12"/>
                      <a:pt x="33" y="14"/>
                      <a:pt x="32" y="17"/>
                    </a:cubicBezTo>
                    <a:cubicBezTo>
                      <a:pt x="32" y="17"/>
                      <a:pt x="29" y="18"/>
                      <a:pt x="28" y="17"/>
                    </a:cubicBezTo>
                    <a:cubicBezTo>
                      <a:pt x="28" y="17"/>
                      <a:pt x="29" y="15"/>
                      <a:pt x="28" y="15"/>
                    </a:cubicBezTo>
                    <a:cubicBezTo>
                      <a:pt x="28" y="14"/>
                      <a:pt x="24" y="17"/>
                      <a:pt x="25" y="13"/>
                    </a:cubicBezTo>
                    <a:cubicBezTo>
                      <a:pt x="17" y="13"/>
                      <a:pt x="12" y="13"/>
                      <a:pt x="7" y="12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3" y="4"/>
                      <a:pt x="1" y="8"/>
                      <a:pt x="0" y="2"/>
                    </a:cubicBezTo>
                    <a:cubicBezTo>
                      <a:pt x="3" y="0"/>
                      <a:pt x="8" y="1"/>
                      <a:pt x="11" y="2"/>
                    </a:cubicBezTo>
                    <a:cubicBezTo>
                      <a:pt x="13" y="2"/>
                      <a:pt x="14" y="2"/>
                      <a:pt x="14" y="5"/>
                    </a:cubicBezTo>
                    <a:cubicBezTo>
                      <a:pt x="16" y="6"/>
                      <a:pt x="20" y="0"/>
                      <a:pt x="20" y="5"/>
                    </a:cubicBezTo>
                    <a:cubicBezTo>
                      <a:pt x="20" y="6"/>
                      <a:pt x="24" y="7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2022632" y="2478651"/>
                <a:ext cx="23657" cy="38966"/>
              </a:xfrm>
              <a:custGeom>
                <a:avLst/>
                <a:gdLst>
                  <a:gd name="T0" fmla="*/ 6 w 6"/>
                  <a:gd name="T1" fmla="*/ 5 h 10"/>
                  <a:gd name="T2" fmla="*/ 6 w 6"/>
                  <a:gd name="T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3" y="10"/>
                      <a:pt x="0" y="0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2072731" y="2487001"/>
                <a:ext cx="68190" cy="41749"/>
              </a:xfrm>
              <a:custGeom>
                <a:avLst/>
                <a:gdLst>
                  <a:gd name="T0" fmla="*/ 17 w 18"/>
                  <a:gd name="T1" fmla="*/ 3 h 11"/>
                  <a:gd name="T2" fmla="*/ 4 w 18"/>
                  <a:gd name="T3" fmla="*/ 10 h 11"/>
                  <a:gd name="T4" fmla="*/ 0 w 18"/>
                  <a:gd name="T5" fmla="*/ 6 h 11"/>
                  <a:gd name="T6" fmla="*/ 9 w 18"/>
                  <a:gd name="T7" fmla="*/ 3 h 11"/>
                  <a:gd name="T8" fmla="*/ 17 w 1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7" y="3"/>
                    </a:moveTo>
                    <a:cubicBezTo>
                      <a:pt x="18" y="11"/>
                      <a:pt x="8" y="7"/>
                      <a:pt x="4" y="10"/>
                    </a:cubicBezTo>
                    <a:cubicBezTo>
                      <a:pt x="2" y="10"/>
                      <a:pt x="3" y="6"/>
                      <a:pt x="0" y="6"/>
                    </a:cubicBezTo>
                    <a:cubicBezTo>
                      <a:pt x="1" y="2"/>
                      <a:pt x="8" y="7"/>
                      <a:pt x="9" y="3"/>
                    </a:cubicBezTo>
                    <a:cubicBezTo>
                      <a:pt x="9" y="0"/>
                      <a:pt x="12" y="5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2452648" y="2493959"/>
                <a:ext cx="61232" cy="30616"/>
              </a:xfrm>
              <a:custGeom>
                <a:avLst/>
                <a:gdLst>
                  <a:gd name="T0" fmla="*/ 14 w 16"/>
                  <a:gd name="T1" fmla="*/ 3 h 8"/>
                  <a:gd name="T2" fmla="*/ 14 w 16"/>
                  <a:gd name="T3" fmla="*/ 5 h 8"/>
                  <a:gd name="T4" fmla="*/ 10 w 16"/>
                  <a:gd name="T5" fmla="*/ 7 h 8"/>
                  <a:gd name="T6" fmla="*/ 8 w 16"/>
                  <a:gd name="T7" fmla="*/ 8 h 8"/>
                  <a:gd name="T8" fmla="*/ 4 w 16"/>
                  <a:gd name="T9" fmla="*/ 7 h 8"/>
                  <a:gd name="T10" fmla="*/ 3 w 16"/>
                  <a:gd name="T11" fmla="*/ 8 h 8"/>
                  <a:gd name="T12" fmla="*/ 1 w 16"/>
                  <a:gd name="T13" fmla="*/ 7 h 8"/>
                  <a:gd name="T14" fmla="*/ 14 w 16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4" y="3"/>
                    </a:moveTo>
                    <a:cubicBezTo>
                      <a:pt x="16" y="4"/>
                      <a:pt x="15" y="5"/>
                      <a:pt x="14" y="5"/>
                    </a:cubicBezTo>
                    <a:cubicBezTo>
                      <a:pt x="13" y="7"/>
                      <a:pt x="12" y="6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8"/>
                      <a:pt x="6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0"/>
                      <a:pt x="13" y="7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2228594" y="2509267"/>
                <a:ext cx="33399" cy="19483"/>
              </a:xfrm>
              <a:custGeom>
                <a:avLst/>
                <a:gdLst>
                  <a:gd name="T0" fmla="*/ 0 w 9"/>
                  <a:gd name="T1" fmla="*/ 3 h 5"/>
                  <a:gd name="T2" fmla="*/ 7 w 9"/>
                  <a:gd name="T3" fmla="*/ 4 h 5"/>
                  <a:gd name="T4" fmla="*/ 0 w 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1"/>
                      <a:pt x="9" y="0"/>
                      <a:pt x="7" y="4"/>
                    </a:cubicBezTo>
                    <a:cubicBezTo>
                      <a:pt x="4" y="3"/>
                      <a:pt x="4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2562587" y="2513442"/>
                <a:ext cx="19483" cy="19483"/>
              </a:xfrm>
              <a:custGeom>
                <a:avLst/>
                <a:gdLst>
                  <a:gd name="T0" fmla="*/ 0 w 5"/>
                  <a:gd name="T1" fmla="*/ 0 h 5"/>
                  <a:gd name="T2" fmla="*/ 4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0"/>
                      <a:pt x="5" y="2"/>
                      <a:pt x="4" y="5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2417857" y="2544058"/>
                <a:ext cx="379917" cy="114114"/>
              </a:xfrm>
              <a:custGeom>
                <a:avLst/>
                <a:gdLst>
                  <a:gd name="T0" fmla="*/ 100 w 100"/>
                  <a:gd name="T1" fmla="*/ 16 h 30"/>
                  <a:gd name="T2" fmla="*/ 100 w 100"/>
                  <a:gd name="T3" fmla="*/ 23 h 30"/>
                  <a:gd name="T4" fmla="*/ 96 w 100"/>
                  <a:gd name="T5" fmla="*/ 26 h 30"/>
                  <a:gd name="T6" fmla="*/ 79 w 100"/>
                  <a:gd name="T7" fmla="*/ 26 h 30"/>
                  <a:gd name="T8" fmla="*/ 73 w 100"/>
                  <a:gd name="T9" fmla="*/ 29 h 30"/>
                  <a:gd name="T10" fmla="*/ 69 w 100"/>
                  <a:gd name="T11" fmla="*/ 28 h 30"/>
                  <a:gd name="T12" fmla="*/ 68 w 100"/>
                  <a:gd name="T13" fmla="*/ 29 h 30"/>
                  <a:gd name="T14" fmla="*/ 62 w 100"/>
                  <a:gd name="T15" fmla="*/ 29 h 30"/>
                  <a:gd name="T16" fmla="*/ 62 w 100"/>
                  <a:gd name="T17" fmla="*/ 28 h 30"/>
                  <a:gd name="T18" fmla="*/ 59 w 100"/>
                  <a:gd name="T19" fmla="*/ 29 h 30"/>
                  <a:gd name="T20" fmla="*/ 54 w 100"/>
                  <a:gd name="T21" fmla="*/ 26 h 30"/>
                  <a:gd name="T22" fmla="*/ 33 w 100"/>
                  <a:gd name="T23" fmla="*/ 26 h 30"/>
                  <a:gd name="T24" fmla="*/ 34 w 100"/>
                  <a:gd name="T25" fmla="*/ 23 h 30"/>
                  <a:gd name="T26" fmla="*/ 31 w 100"/>
                  <a:gd name="T27" fmla="*/ 22 h 30"/>
                  <a:gd name="T28" fmla="*/ 28 w 100"/>
                  <a:gd name="T29" fmla="*/ 16 h 30"/>
                  <a:gd name="T30" fmla="*/ 31 w 100"/>
                  <a:gd name="T31" fmla="*/ 14 h 30"/>
                  <a:gd name="T32" fmla="*/ 28 w 100"/>
                  <a:gd name="T33" fmla="*/ 8 h 30"/>
                  <a:gd name="T34" fmla="*/ 16 w 100"/>
                  <a:gd name="T35" fmla="*/ 9 h 30"/>
                  <a:gd name="T36" fmla="*/ 13 w 100"/>
                  <a:gd name="T37" fmla="*/ 7 h 30"/>
                  <a:gd name="T38" fmla="*/ 10 w 100"/>
                  <a:gd name="T39" fmla="*/ 5 h 30"/>
                  <a:gd name="T40" fmla="*/ 5 w 100"/>
                  <a:gd name="T41" fmla="*/ 7 h 30"/>
                  <a:gd name="T42" fmla="*/ 2 w 100"/>
                  <a:gd name="T43" fmla="*/ 1 h 30"/>
                  <a:gd name="T44" fmla="*/ 17 w 100"/>
                  <a:gd name="T45" fmla="*/ 0 h 30"/>
                  <a:gd name="T46" fmla="*/ 20 w 100"/>
                  <a:gd name="T47" fmla="*/ 1 h 30"/>
                  <a:gd name="T48" fmla="*/ 20 w 100"/>
                  <a:gd name="T49" fmla="*/ 4 h 30"/>
                  <a:gd name="T50" fmla="*/ 24 w 100"/>
                  <a:gd name="T51" fmla="*/ 7 h 30"/>
                  <a:gd name="T52" fmla="*/ 37 w 100"/>
                  <a:gd name="T53" fmla="*/ 7 h 30"/>
                  <a:gd name="T54" fmla="*/ 37 w 100"/>
                  <a:gd name="T55" fmla="*/ 14 h 30"/>
                  <a:gd name="T56" fmla="*/ 47 w 100"/>
                  <a:gd name="T57" fmla="*/ 15 h 30"/>
                  <a:gd name="T58" fmla="*/ 47 w 100"/>
                  <a:gd name="T59" fmla="*/ 18 h 30"/>
                  <a:gd name="T60" fmla="*/ 49 w 100"/>
                  <a:gd name="T61" fmla="*/ 16 h 30"/>
                  <a:gd name="T62" fmla="*/ 66 w 100"/>
                  <a:gd name="T63" fmla="*/ 16 h 30"/>
                  <a:gd name="T64" fmla="*/ 69 w 100"/>
                  <a:gd name="T65" fmla="*/ 18 h 30"/>
                  <a:gd name="T66" fmla="*/ 73 w 100"/>
                  <a:gd name="T67" fmla="*/ 15 h 30"/>
                  <a:gd name="T68" fmla="*/ 77 w 100"/>
                  <a:gd name="T69" fmla="*/ 15 h 30"/>
                  <a:gd name="T70" fmla="*/ 100 w 100"/>
                  <a:gd name="T7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30">
                    <a:moveTo>
                      <a:pt x="100" y="16"/>
                    </a:moveTo>
                    <a:cubicBezTo>
                      <a:pt x="100" y="19"/>
                      <a:pt x="100" y="21"/>
                      <a:pt x="100" y="23"/>
                    </a:cubicBezTo>
                    <a:cubicBezTo>
                      <a:pt x="98" y="23"/>
                      <a:pt x="96" y="24"/>
                      <a:pt x="96" y="26"/>
                    </a:cubicBezTo>
                    <a:cubicBezTo>
                      <a:pt x="89" y="27"/>
                      <a:pt x="84" y="26"/>
                      <a:pt x="79" y="26"/>
                    </a:cubicBezTo>
                    <a:cubicBezTo>
                      <a:pt x="77" y="26"/>
                      <a:pt x="75" y="29"/>
                      <a:pt x="73" y="29"/>
                    </a:cubicBezTo>
                    <a:cubicBezTo>
                      <a:pt x="71" y="29"/>
                      <a:pt x="71" y="28"/>
                      <a:pt x="69" y="28"/>
                    </a:cubicBezTo>
                    <a:cubicBezTo>
                      <a:pt x="70" y="28"/>
                      <a:pt x="68" y="29"/>
                      <a:pt x="68" y="29"/>
                    </a:cubicBezTo>
                    <a:cubicBezTo>
                      <a:pt x="67" y="29"/>
                      <a:pt x="62" y="29"/>
                      <a:pt x="62" y="29"/>
                    </a:cubicBezTo>
                    <a:cubicBezTo>
                      <a:pt x="62" y="29"/>
                      <a:pt x="62" y="28"/>
                      <a:pt x="62" y="28"/>
                    </a:cubicBezTo>
                    <a:cubicBezTo>
                      <a:pt x="61" y="27"/>
                      <a:pt x="59" y="29"/>
                      <a:pt x="59" y="29"/>
                    </a:cubicBezTo>
                    <a:cubicBezTo>
                      <a:pt x="56" y="28"/>
                      <a:pt x="56" y="26"/>
                      <a:pt x="54" y="26"/>
                    </a:cubicBezTo>
                    <a:cubicBezTo>
                      <a:pt x="48" y="26"/>
                      <a:pt x="41" y="30"/>
                      <a:pt x="33" y="26"/>
                    </a:cubicBezTo>
                    <a:cubicBezTo>
                      <a:pt x="33" y="25"/>
                      <a:pt x="34" y="25"/>
                      <a:pt x="34" y="23"/>
                    </a:cubicBezTo>
                    <a:cubicBezTo>
                      <a:pt x="34" y="21"/>
                      <a:pt x="32" y="23"/>
                      <a:pt x="31" y="22"/>
                    </a:cubicBezTo>
                    <a:cubicBezTo>
                      <a:pt x="30" y="20"/>
                      <a:pt x="31" y="17"/>
                      <a:pt x="28" y="16"/>
                    </a:cubicBezTo>
                    <a:cubicBezTo>
                      <a:pt x="29" y="15"/>
                      <a:pt x="31" y="15"/>
                      <a:pt x="31" y="14"/>
                    </a:cubicBezTo>
                    <a:cubicBezTo>
                      <a:pt x="31" y="11"/>
                      <a:pt x="27" y="12"/>
                      <a:pt x="28" y="8"/>
                    </a:cubicBezTo>
                    <a:cubicBezTo>
                      <a:pt x="26" y="10"/>
                      <a:pt x="20" y="9"/>
                      <a:pt x="16" y="9"/>
                    </a:cubicBezTo>
                    <a:cubicBezTo>
                      <a:pt x="13" y="11"/>
                      <a:pt x="14" y="7"/>
                      <a:pt x="13" y="7"/>
                    </a:cubicBezTo>
                    <a:cubicBezTo>
                      <a:pt x="12" y="6"/>
                      <a:pt x="10" y="7"/>
                      <a:pt x="10" y="5"/>
                    </a:cubicBezTo>
                    <a:cubicBezTo>
                      <a:pt x="9" y="6"/>
                      <a:pt x="7" y="7"/>
                      <a:pt x="5" y="7"/>
                    </a:cubicBezTo>
                    <a:cubicBezTo>
                      <a:pt x="9" y="2"/>
                      <a:pt x="0" y="6"/>
                      <a:pt x="2" y="1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17" y="1"/>
                      <a:pt x="19" y="0"/>
                      <a:pt x="20" y="1"/>
                    </a:cubicBezTo>
                    <a:cubicBezTo>
                      <a:pt x="20" y="1"/>
                      <a:pt x="20" y="3"/>
                      <a:pt x="20" y="4"/>
                    </a:cubicBezTo>
                    <a:cubicBezTo>
                      <a:pt x="21" y="5"/>
                      <a:pt x="25" y="3"/>
                      <a:pt x="24" y="7"/>
                    </a:cubicBezTo>
                    <a:cubicBezTo>
                      <a:pt x="28" y="3"/>
                      <a:pt x="32" y="7"/>
                      <a:pt x="37" y="7"/>
                    </a:cubicBezTo>
                    <a:cubicBezTo>
                      <a:pt x="36" y="11"/>
                      <a:pt x="39" y="11"/>
                      <a:pt x="37" y="14"/>
                    </a:cubicBezTo>
                    <a:cubicBezTo>
                      <a:pt x="39" y="14"/>
                      <a:pt x="43" y="13"/>
                      <a:pt x="47" y="15"/>
                    </a:cubicBezTo>
                    <a:cubicBezTo>
                      <a:pt x="48" y="15"/>
                      <a:pt x="40" y="18"/>
                      <a:pt x="47" y="18"/>
                    </a:cubicBezTo>
                    <a:cubicBezTo>
                      <a:pt x="48" y="18"/>
                      <a:pt x="48" y="16"/>
                      <a:pt x="49" y="16"/>
                    </a:cubicBezTo>
                    <a:cubicBezTo>
                      <a:pt x="54" y="16"/>
                      <a:pt x="60" y="16"/>
                      <a:pt x="66" y="16"/>
                    </a:cubicBezTo>
                    <a:cubicBezTo>
                      <a:pt x="67" y="16"/>
                      <a:pt x="69" y="18"/>
                      <a:pt x="69" y="18"/>
                    </a:cubicBezTo>
                    <a:cubicBezTo>
                      <a:pt x="72" y="17"/>
                      <a:pt x="66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83" y="14"/>
                      <a:pt x="92" y="14"/>
                      <a:pt x="10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2319051" y="2555191"/>
                <a:ext cx="41749" cy="19483"/>
              </a:xfrm>
              <a:custGeom>
                <a:avLst/>
                <a:gdLst>
                  <a:gd name="T0" fmla="*/ 8 w 11"/>
                  <a:gd name="T1" fmla="*/ 1 h 5"/>
                  <a:gd name="T2" fmla="*/ 11 w 11"/>
                  <a:gd name="T3" fmla="*/ 1 h 5"/>
                  <a:gd name="T4" fmla="*/ 8 w 11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8" y="1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1" y="5"/>
                      <a:pt x="0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1936350" y="2589982"/>
                <a:ext cx="29224" cy="22266"/>
              </a:xfrm>
              <a:custGeom>
                <a:avLst/>
                <a:gdLst>
                  <a:gd name="T0" fmla="*/ 4 w 8"/>
                  <a:gd name="T1" fmla="*/ 0 h 6"/>
                  <a:gd name="T2" fmla="*/ 5 w 8"/>
                  <a:gd name="T3" fmla="*/ 6 h 6"/>
                  <a:gd name="T4" fmla="*/ 0 w 8"/>
                  <a:gd name="T5" fmla="*/ 4 h 6"/>
                  <a:gd name="T6" fmla="*/ 4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8" y="1"/>
                      <a:pt x="5" y="2"/>
                      <a:pt x="5" y="6"/>
                    </a:cubicBezTo>
                    <a:cubicBezTo>
                      <a:pt x="4" y="5"/>
                      <a:pt x="2" y="4"/>
                      <a:pt x="0" y="4"/>
                    </a:cubicBezTo>
                    <a:cubicBezTo>
                      <a:pt x="0" y="2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296785" y="2676263"/>
                <a:ext cx="132205" cy="111331"/>
              </a:xfrm>
              <a:custGeom>
                <a:avLst/>
                <a:gdLst>
                  <a:gd name="T0" fmla="*/ 11 w 35"/>
                  <a:gd name="T1" fmla="*/ 5 h 29"/>
                  <a:gd name="T2" fmla="*/ 11 w 35"/>
                  <a:gd name="T3" fmla="*/ 4 h 29"/>
                  <a:gd name="T4" fmla="*/ 27 w 35"/>
                  <a:gd name="T5" fmla="*/ 0 h 29"/>
                  <a:gd name="T6" fmla="*/ 30 w 35"/>
                  <a:gd name="T7" fmla="*/ 5 h 29"/>
                  <a:gd name="T8" fmla="*/ 27 w 35"/>
                  <a:gd name="T9" fmla="*/ 9 h 29"/>
                  <a:gd name="T10" fmla="*/ 34 w 35"/>
                  <a:gd name="T11" fmla="*/ 11 h 29"/>
                  <a:gd name="T12" fmla="*/ 35 w 35"/>
                  <a:gd name="T13" fmla="*/ 22 h 29"/>
                  <a:gd name="T14" fmla="*/ 31 w 35"/>
                  <a:gd name="T15" fmla="*/ 22 h 29"/>
                  <a:gd name="T16" fmla="*/ 31 w 35"/>
                  <a:gd name="T17" fmla="*/ 25 h 29"/>
                  <a:gd name="T18" fmla="*/ 27 w 35"/>
                  <a:gd name="T19" fmla="*/ 25 h 29"/>
                  <a:gd name="T20" fmla="*/ 23 w 35"/>
                  <a:gd name="T21" fmla="*/ 28 h 29"/>
                  <a:gd name="T22" fmla="*/ 18 w 35"/>
                  <a:gd name="T23" fmla="*/ 23 h 29"/>
                  <a:gd name="T24" fmla="*/ 14 w 35"/>
                  <a:gd name="T25" fmla="*/ 19 h 29"/>
                  <a:gd name="T26" fmla="*/ 11 w 35"/>
                  <a:gd name="T27" fmla="*/ 16 h 29"/>
                  <a:gd name="T28" fmla="*/ 4 w 35"/>
                  <a:gd name="T29" fmla="*/ 15 h 29"/>
                  <a:gd name="T30" fmla="*/ 0 w 35"/>
                  <a:gd name="T31" fmla="*/ 12 h 29"/>
                  <a:gd name="T32" fmla="*/ 14 w 35"/>
                  <a:gd name="T33" fmla="*/ 14 h 29"/>
                  <a:gd name="T34" fmla="*/ 15 w 35"/>
                  <a:gd name="T35" fmla="*/ 8 h 29"/>
                  <a:gd name="T36" fmla="*/ 10 w 35"/>
                  <a:gd name="T37" fmla="*/ 4 h 29"/>
                  <a:gd name="T38" fmla="*/ 11 w 35"/>
                  <a:gd name="T3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9">
                    <a:moveTo>
                      <a:pt x="11" y="5"/>
                    </a:moveTo>
                    <a:cubicBezTo>
                      <a:pt x="13" y="5"/>
                      <a:pt x="12" y="4"/>
                      <a:pt x="11" y="4"/>
                    </a:cubicBezTo>
                    <a:cubicBezTo>
                      <a:pt x="15" y="1"/>
                      <a:pt x="25" y="4"/>
                      <a:pt x="27" y="0"/>
                    </a:cubicBezTo>
                    <a:cubicBezTo>
                      <a:pt x="29" y="1"/>
                      <a:pt x="29" y="3"/>
                      <a:pt x="30" y="5"/>
                    </a:cubicBezTo>
                    <a:cubicBezTo>
                      <a:pt x="30" y="8"/>
                      <a:pt x="27" y="7"/>
                      <a:pt x="27" y="9"/>
                    </a:cubicBezTo>
                    <a:cubicBezTo>
                      <a:pt x="28" y="14"/>
                      <a:pt x="30" y="11"/>
                      <a:pt x="34" y="11"/>
                    </a:cubicBezTo>
                    <a:cubicBezTo>
                      <a:pt x="35" y="16"/>
                      <a:pt x="34" y="16"/>
                      <a:pt x="35" y="22"/>
                    </a:cubicBezTo>
                    <a:cubicBezTo>
                      <a:pt x="34" y="23"/>
                      <a:pt x="32" y="21"/>
                      <a:pt x="31" y="22"/>
                    </a:cubicBezTo>
                    <a:cubicBezTo>
                      <a:pt x="31" y="22"/>
                      <a:pt x="31" y="25"/>
                      <a:pt x="31" y="25"/>
                    </a:cubicBezTo>
                    <a:cubicBezTo>
                      <a:pt x="30" y="25"/>
                      <a:pt x="28" y="25"/>
                      <a:pt x="27" y="25"/>
                    </a:cubicBezTo>
                    <a:cubicBezTo>
                      <a:pt x="25" y="25"/>
                      <a:pt x="25" y="27"/>
                      <a:pt x="23" y="28"/>
                    </a:cubicBezTo>
                    <a:cubicBezTo>
                      <a:pt x="19" y="29"/>
                      <a:pt x="19" y="25"/>
                      <a:pt x="18" y="23"/>
                    </a:cubicBezTo>
                    <a:cubicBezTo>
                      <a:pt x="17" y="22"/>
                      <a:pt x="13" y="22"/>
                      <a:pt x="14" y="19"/>
                    </a:cubicBezTo>
                    <a:cubicBezTo>
                      <a:pt x="12" y="20"/>
                      <a:pt x="11" y="18"/>
                      <a:pt x="11" y="16"/>
                    </a:cubicBezTo>
                    <a:cubicBezTo>
                      <a:pt x="9" y="17"/>
                      <a:pt x="7" y="16"/>
                      <a:pt x="4" y="15"/>
                    </a:cubicBezTo>
                    <a:cubicBezTo>
                      <a:pt x="2" y="14"/>
                      <a:pt x="0" y="16"/>
                      <a:pt x="0" y="12"/>
                    </a:cubicBezTo>
                    <a:cubicBezTo>
                      <a:pt x="6" y="11"/>
                      <a:pt x="8" y="15"/>
                      <a:pt x="14" y="14"/>
                    </a:cubicBezTo>
                    <a:cubicBezTo>
                      <a:pt x="16" y="13"/>
                      <a:pt x="15" y="10"/>
                      <a:pt x="15" y="8"/>
                    </a:cubicBezTo>
                    <a:cubicBezTo>
                      <a:pt x="16" y="4"/>
                      <a:pt x="8" y="9"/>
                      <a:pt x="10" y="4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775508" y="2684613"/>
                <a:ext cx="83498" cy="37574"/>
              </a:xfrm>
              <a:custGeom>
                <a:avLst/>
                <a:gdLst>
                  <a:gd name="T0" fmla="*/ 0 w 22"/>
                  <a:gd name="T1" fmla="*/ 2 h 10"/>
                  <a:gd name="T2" fmla="*/ 6 w 22"/>
                  <a:gd name="T3" fmla="*/ 0 h 10"/>
                  <a:gd name="T4" fmla="*/ 21 w 22"/>
                  <a:gd name="T5" fmla="*/ 5 h 10"/>
                  <a:gd name="T6" fmla="*/ 20 w 22"/>
                  <a:gd name="T7" fmla="*/ 10 h 10"/>
                  <a:gd name="T8" fmla="*/ 5 w 22"/>
                  <a:gd name="T9" fmla="*/ 5 h 10"/>
                  <a:gd name="T10" fmla="*/ 0 w 22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11" y="1"/>
                      <a:pt x="17" y="4"/>
                      <a:pt x="21" y="5"/>
                    </a:cubicBezTo>
                    <a:cubicBezTo>
                      <a:pt x="22" y="7"/>
                      <a:pt x="20" y="8"/>
                      <a:pt x="20" y="10"/>
                    </a:cubicBezTo>
                    <a:cubicBezTo>
                      <a:pt x="12" y="10"/>
                      <a:pt x="9" y="9"/>
                      <a:pt x="5" y="5"/>
                    </a:cubicBezTo>
                    <a:cubicBezTo>
                      <a:pt x="3" y="4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3364170" y="2802903"/>
                <a:ext cx="41749" cy="29224"/>
              </a:xfrm>
              <a:custGeom>
                <a:avLst/>
                <a:gdLst>
                  <a:gd name="T0" fmla="*/ 11 w 11"/>
                  <a:gd name="T1" fmla="*/ 6 h 8"/>
                  <a:gd name="T2" fmla="*/ 0 w 11"/>
                  <a:gd name="T3" fmla="*/ 3 h 8"/>
                  <a:gd name="T4" fmla="*/ 11 w 11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cubicBezTo>
                      <a:pt x="4" y="8"/>
                      <a:pt x="5" y="2"/>
                      <a:pt x="0" y="3"/>
                    </a:cubicBezTo>
                    <a:cubicBezTo>
                      <a:pt x="2" y="0"/>
                      <a:pt x="11" y="2"/>
                      <a:pt x="1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3333554" y="2832127"/>
                <a:ext cx="61232" cy="34790"/>
              </a:xfrm>
              <a:custGeom>
                <a:avLst/>
                <a:gdLst>
                  <a:gd name="T0" fmla="*/ 16 w 16"/>
                  <a:gd name="T1" fmla="*/ 5 h 9"/>
                  <a:gd name="T2" fmla="*/ 2 w 16"/>
                  <a:gd name="T3" fmla="*/ 5 h 9"/>
                  <a:gd name="T4" fmla="*/ 6 w 16"/>
                  <a:gd name="T5" fmla="*/ 1 h 9"/>
                  <a:gd name="T6" fmla="*/ 16 w 16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5"/>
                    </a:moveTo>
                    <a:cubicBezTo>
                      <a:pt x="14" y="9"/>
                      <a:pt x="4" y="9"/>
                      <a:pt x="2" y="5"/>
                    </a:cubicBezTo>
                    <a:cubicBezTo>
                      <a:pt x="0" y="0"/>
                      <a:pt x="7" y="4"/>
                      <a:pt x="6" y="1"/>
                    </a:cubicBezTo>
                    <a:cubicBezTo>
                      <a:pt x="9" y="3"/>
                      <a:pt x="12" y="4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3" name="Freeform 34"/>
              <p:cNvSpPr>
                <a:spLocks/>
              </p:cNvSpPr>
              <p:nvPr/>
            </p:nvSpPr>
            <p:spPr bwMode="auto">
              <a:xfrm>
                <a:off x="2175712" y="2878051"/>
                <a:ext cx="37574" cy="26441"/>
              </a:xfrm>
              <a:custGeom>
                <a:avLst/>
                <a:gdLst>
                  <a:gd name="T0" fmla="*/ 10 w 10"/>
                  <a:gd name="T1" fmla="*/ 6 h 7"/>
                  <a:gd name="T2" fmla="*/ 0 w 10"/>
                  <a:gd name="T3" fmla="*/ 7 h 7"/>
                  <a:gd name="T4" fmla="*/ 10 w 10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6"/>
                    </a:moveTo>
                    <a:cubicBezTo>
                      <a:pt x="5" y="5"/>
                      <a:pt x="3" y="6"/>
                      <a:pt x="0" y="7"/>
                    </a:cubicBezTo>
                    <a:cubicBezTo>
                      <a:pt x="0" y="4"/>
                      <a:pt x="10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4" name="Freeform 35"/>
              <p:cNvSpPr>
                <a:spLocks/>
              </p:cNvSpPr>
              <p:nvPr/>
            </p:nvSpPr>
            <p:spPr bwMode="auto">
              <a:xfrm>
                <a:off x="2843698" y="2897534"/>
                <a:ext cx="68190" cy="41749"/>
              </a:xfrm>
              <a:custGeom>
                <a:avLst/>
                <a:gdLst>
                  <a:gd name="T0" fmla="*/ 15 w 18"/>
                  <a:gd name="T1" fmla="*/ 2 h 11"/>
                  <a:gd name="T2" fmla="*/ 16 w 18"/>
                  <a:gd name="T3" fmla="*/ 10 h 11"/>
                  <a:gd name="T4" fmla="*/ 2 w 18"/>
                  <a:gd name="T5" fmla="*/ 8 h 11"/>
                  <a:gd name="T6" fmla="*/ 5 w 18"/>
                  <a:gd name="T7" fmla="*/ 2 h 11"/>
                  <a:gd name="T8" fmla="*/ 15 w 18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2"/>
                    </a:moveTo>
                    <a:cubicBezTo>
                      <a:pt x="16" y="4"/>
                      <a:pt x="18" y="9"/>
                      <a:pt x="16" y="10"/>
                    </a:cubicBezTo>
                    <a:cubicBezTo>
                      <a:pt x="11" y="10"/>
                      <a:pt x="4" y="11"/>
                      <a:pt x="2" y="8"/>
                    </a:cubicBezTo>
                    <a:cubicBezTo>
                      <a:pt x="0" y="3"/>
                      <a:pt x="6" y="6"/>
                      <a:pt x="5" y="2"/>
                    </a:cubicBezTo>
                    <a:cubicBezTo>
                      <a:pt x="9" y="0"/>
                      <a:pt x="14" y="4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5" name="Freeform 36"/>
              <p:cNvSpPr>
                <a:spLocks/>
              </p:cNvSpPr>
              <p:nvPr/>
            </p:nvSpPr>
            <p:spPr bwMode="auto">
              <a:xfrm>
                <a:off x="2821431" y="3011648"/>
                <a:ext cx="79323" cy="37574"/>
              </a:xfrm>
              <a:custGeom>
                <a:avLst/>
                <a:gdLst>
                  <a:gd name="T0" fmla="*/ 19 w 21"/>
                  <a:gd name="T1" fmla="*/ 4 h 10"/>
                  <a:gd name="T2" fmla="*/ 14 w 21"/>
                  <a:gd name="T3" fmla="*/ 7 h 10"/>
                  <a:gd name="T4" fmla="*/ 8 w 21"/>
                  <a:gd name="T5" fmla="*/ 8 h 10"/>
                  <a:gd name="T6" fmla="*/ 2 w 21"/>
                  <a:gd name="T7" fmla="*/ 7 h 10"/>
                  <a:gd name="T8" fmla="*/ 4 w 21"/>
                  <a:gd name="T9" fmla="*/ 3 h 10"/>
                  <a:gd name="T10" fmla="*/ 8 w 21"/>
                  <a:gd name="T11" fmla="*/ 0 h 10"/>
                  <a:gd name="T12" fmla="*/ 19 w 21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9" y="4"/>
                    </a:moveTo>
                    <a:cubicBezTo>
                      <a:pt x="21" y="8"/>
                      <a:pt x="16" y="7"/>
                      <a:pt x="14" y="7"/>
                    </a:cubicBezTo>
                    <a:cubicBezTo>
                      <a:pt x="13" y="7"/>
                      <a:pt x="9" y="10"/>
                      <a:pt x="8" y="8"/>
                    </a:cubicBezTo>
                    <a:cubicBezTo>
                      <a:pt x="7" y="7"/>
                      <a:pt x="4" y="8"/>
                      <a:pt x="2" y="7"/>
                    </a:cubicBezTo>
                    <a:cubicBezTo>
                      <a:pt x="0" y="3"/>
                      <a:pt x="9" y="4"/>
                      <a:pt x="4" y="3"/>
                    </a:cubicBezTo>
                    <a:cubicBezTo>
                      <a:pt x="4" y="1"/>
                      <a:pt x="8" y="2"/>
                      <a:pt x="8" y="0"/>
                    </a:cubicBezTo>
                    <a:cubicBezTo>
                      <a:pt x="12" y="1"/>
                      <a:pt x="17" y="2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2821431" y="3068705"/>
                <a:ext cx="37574" cy="19483"/>
              </a:xfrm>
              <a:custGeom>
                <a:avLst/>
                <a:gdLst>
                  <a:gd name="T0" fmla="*/ 8 w 10"/>
                  <a:gd name="T1" fmla="*/ 5 h 5"/>
                  <a:gd name="T2" fmla="*/ 2 w 10"/>
                  <a:gd name="T3" fmla="*/ 5 h 5"/>
                  <a:gd name="T4" fmla="*/ 8 w 1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5" y="2"/>
                      <a:pt x="6" y="5"/>
                      <a:pt x="2" y="5"/>
                    </a:cubicBezTo>
                    <a:cubicBezTo>
                      <a:pt x="0" y="0"/>
                      <a:pt x="10" y="0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2703143" y="3095146"/>
                <a:ext cx="41749" cy="23657"/>
              </a:xfrm>
              <a:custGeom>
                <a:avLst/>
                <a:gdLst>
                  <a:gd name="T0" fmla="*/ 9 w 11"/>
                  <a:gd name="T1" fmla="*/ 0 h 6"/>
                  <a:gd name="T2" fmla="*/ 11 w 11"/>
                  <a:gd name="T3" fmla="*/ 3 h 6"/>
                  <a:gd name="T4" fmla="*/ 5 w 11"/>
                  <a:gd name="T5" fmla="*/ 5 h 6"/>
                  <a:gd name="T6" fmla="*/ 0 w 11"/>
                  <a:gd name="T7" fmla="*/ 5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9" y="2"/>
                      <a:pt x="10" y="3"/>
                      <a:pt x="11" y="3"/>
                    </a:cubicBezTo>
                    <a:cubicBezTo>
                      <a:pt x="11" y="6"/>
                      <a:pt x="6" y="3"/>
                      <a:pt x="5" y="5"/>
                    </a:cubicBezTo>
                    <a:cubicBezTo>
                      <a:pt x="4" y="6"/>
                      <a:pt x="5" y="5"/>
                      <a:pt x="0" y="5"/>
                    </a:cubicBezTo>
                    <a:cubicBezTo>
                      <a:pt x="2" y="2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2782466" y="311880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4" y="2"/>
                      <a:pt x="4" y="6"/>
                    </a:cubicBezTo>
                    <a:cubicBezTo>
                      <a:pt x="0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>
                <a:off x="948288" y="3347032"/>
                <a:ext cx="30616" cy="26441"/>
              </a:xfrm>
              <a:custGeom>
                <a:avLst/>
                <a:gdLst>
                  <a:gd name="T0" fmla="*/ 7 w 8"/>
                  <a:gd name="T1" fmla="*/ 0 h 7"/>
                  <a:gd name="T2" fmla="*/ 6 w 8"/>
                  <a:gd name="T3" fmla="*/ 3 h 7"/>
                  <a:gd name="T4" fmla="*/ 0 w 8"/>
                  <a:gd name="T5" fmla="*/ 5 h 7"/>
                  <a:gd name="T6" fmla="*/ 7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8" y="2"/>
                      <a:pt x="6" y="2"/>
                      <a:pt x="6" y="3"/>
                    </a:cubicBezTo>
                    <a:cubicBezTo>
                      <a:pt x="4" y="6"/>
                      <a:pt x="3" y="7"/>
                      <a:pt x="0" y="5"/>
                    </a:cubicBezTo>
                    <a:cubicBezTo>
                      <a:pt x="1" y="2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0" name="Freeform 42"/>
              <p:cNvSpPr>
                <a:spLocks/>
              </p:cNvSpPr>
              <p:nvPr/>
            </p:nvSpPr>
            <p:spPr bwMode="auto">
              <a:xfrm>
                <a:off x="1642715" y="3369299"/>
                <a:ext cx="34790" cy="52882"/>
              </a:xfrm>
              <a:custGeom>
                <a:avLst/>
                <a:gdLst>
                  <a:gd name="T0" fmla="*/ 2 w 9"/>
                  <a:gd name="T1" fmla="*/ 0 h 14"/>
                  <a:gd name="T2" fmla="*/ 9 w 9"/>
                  <a:gd name="T3" fmla="*/ 10 h 14"/>
                  <a:gd name="T4" fmla="*/ 4 w 9"/>
                  <a:gd name="T5" fmla="*/ 7 h 14"/>
                  <a:gd name="T6" fmla="*/ 2 w 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2" y="0"/>
                    </a:moveTo>
                    <a:cubicBezTo>
                      <a:pt x="5" y="3"/>
                      <a:pt x="5" y="8"/>
                      <a:pt x="9" y="10"/>
                    </a:cubicBezTo>
                    <a:cubicBezTo>
                      <a:pt x="8" y="14"/>
                      <a:pt x="4" y="9"/>
                      <a:pt x="4" y="7"/>
                    </a:cubicBezTo>
                    <a:cubicBezTo>
                      <a:pt x="0" y="7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1" name="Freeform 44"/>
              <p:cNvSpPr>
                <a:spLocks/>
              </p:cNvSpPr>
              <p:nvPr/>
            </p:nvSpPr>
            <p:spPr bwMode="auto">
              <a:xfrm>
                <a:off x="906539" y="337347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0 w 4"/>
                  <a:gd name="T5" fmla="*/ 2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3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2" name="Freeform 45"/>
              <p:cNvSpPr>
                <a:spLocks/>
              </p:cNvSpPr>
              <p:nvPr/>
            </p:nvSpPr>
            <p:spPr bwMode="auto">
              <a:xfrm>
                <a:off x="3234748" y="3461147"/>
                <a:ext cx="160038" cy="132205"/>
              </a:xfrm>
              <a:custGeom>
                <a:avLst/>
                <a:gdLst>
                  <a:gd name="T0" fmla="*/ 18 w 42"/>
                  <a:gd name="T1" fmla="*/ 0 h 35"/>
                  <a:gd name="T2" fmla="*/ 22 w 42"/>
                  <a:gd name="T3" fmla="*/ 3 h 35"/>
                  <a:gd name="T4" fmla="*/ 21 w 42"/>
                  <a:gd name="T5" fmla="*/ 8 h 35"/>
                  <a:gd name="T6" fmla="*/ 27 w 42"/>
                  <a:gd name="T7" fmla="*/ 11 h 35"/>
                  <a:gd name="T8" fmla="*/ 35 w 42"/>
                  <a:gd name="T9" fmla="*/ 14 h 35"/>
                  <a:gd name="T10" fmla="*/ 34 w 42"/>
                  <a:gd name="T11" fmla="*/ 19 h 35"/>
                  <a:gd name="T12" fmla="*/ 38 w 42"/>
                  <a:gd name="T13" fmla="*/ 21 h 35"/>
                  <a:gd name="T14" fmla="*/ 41 w 42"/>
                  <a:gd name="T15" fmla="*/ 25 h 35"/>
                  <a:gd name="T16" fmla="*/ 38 w 42"/>
                  <a:gd name="T17" fmla="*/ 32 h 35"/>
                  <a:gd name="T18" fmla="*/ 36 w 42"/>
                  <a:gd name="T19" fmla="*/ 29 h 35"/>
                  <a:gd name="T20" fmla="*/ 28 w 42"/>
                  <a:gd name="T21" fmla="*/ 29 h 35"/>
                  <a:gd name="T22" fmla="*/ 22 w 42"/>
                  <a:gd name="T23" fmla="*/ 35 h 35"/>
                  <a:gd name="T24" fmla="*/ 20 w 42"/>
                  <a:gd name="T25" fmla="*/ 31 h 35"/>
                  <a:gd name="T26" fmla="*/ 15 w 42"/>
                  <a:gd name="T27" fmla="*/ 29 h 35"/>
                  <a:gd name="T28" fmla="*/ 10 w 42"/>
                  <a:gd name="T29" fmla="*/ 25 h 35"/>
                  <a:gd name="T30" fmla="*/ 0 w 42"/>
                  <a:gd name="T31" fmla="*/ 26 h 35"/>
                  <a:gd name="T32" fmla="*/ 1 w 42"/>
                  <a:gd name="T33" fmla="*/ 21 h 35"/>
                  <a:gd name="T34" fmla="*/ 7 w 42"/>
                  <a:gd name="T35" fmla="*/ 18 h 35"/>
                  <a:gd name="T36" fmla="*/ 10 w 42"/>
                  <a:gd name="T37" fmla="*/ 12 h 35"/>
                  <a:gd name="T38" fmla="*/ 11 w 42"/>
                  <a:gd name="T39" fmla="*/ 5 h 35"/>
                  <a:gd name="T40" fmla="*/ 14 w 42"/>
                  <a:gd name="T41" fmla="*/ 5 h 35"/>
                  <a:gd name="T42" fmla="*/ 14 w 42"/>
                  <a:gd name="T43" fmla="*/ 3 h 35"/>
                  <a:gd name="T44" fmla="*/ 18 w 42"/>
                  <a:gd name="T4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0"/>
                    </a:moveTo>
                    <a:cubicBezTo>
                      <a:pt x="20" y="0"/>
                      <a:pt x="20" y="2"/>
                      <a:pt x="22" y="3"/>
                    </a:cubicBezTo>
                    <a:cubicBezTo>
                      <a:pt x="22" y="5"/>
                      <a:pt x="18" y="5"/>
                      <a:pt x="21" y="8"/>
                    </a:cubicBezTo>
                    <a:cubicBezTo>
                      <a:pt x="20" y="12"/>
                      <a:pt x="25" y="10"/>
                      <a:pt x="27" y="11"/>
                    </a:cubicBezTo>
                    <a:cubicBezTo>
                      <a:pt x="28" y="12"/>
                      <a:pt x="30" y="16"/>
                      <a:pt x="35" y="14"/>
                    </a:cubicBezTo>
                    <a:cubicBezTo>
                      <a:pt x="35" y="17"/>
                      <a:pt x="38" y="18"/>
                      <a:pt x="34" y="19"/>
                    </a:cubicBezTo>
                    <a:cubicBezTo>
                      <a:pt x="33" y="22"/>
                      <a:pt x="37" y="20"/>
                      <a:pt x="38" y="21"/>
                    </a:cubicBezTo>
                    <a:cubicBezTo>
                      <a:pt x="39" y="22"/>
                      <a:pt x="37" y="27"/>
                      <a:pt x="41" y="25"/>
                    </a:cubicBezTo>
                    <a:cubicBezTo>
                      <a:pt x="42" y="29"/>
                      <a:pt x="37" y="28"/>
                      <a:pt x="38" y="32"/>
                    </a:cubicBezTo>
                    <a:cubicBezTo>
                      <a:pt x="36" y="32"/>
                      <a:pt x="37" y="30"/>
                      <a:pt x="36" y="29"/>
                    </a:cubicBezTo>
                    <a:cubicBezTo>
                      <a:pt x="31" y="29"/>
                      <a:pt x="32" y="31"/>
                      <a:pt x="28" y="29"/>
                    </a:cubicBezTo>
                    <a:cubicBezTo>
                      <a:pt x="26" y="31"/>
                      <a:pt x="22" y="31"/>
                      <a:pt x="22" y="35"/>
                    </a:cubicBezTo>
                    <a:cubicBezTo>
                      <a:pt x="20" y="35"/>
                      <a:pt x="21" y="32"/>
                      <a:pt x="20" y="31"/>
                    </a:cubicBezTo>
                    <a:cubicBezTo>
                      <a:pt x="19" y="30"/>
                      <a:pt x="16" y="30"/>
                      <a:pt x="15" y="29"/>
                    </a:cubicBezTo>
                    <a:cubicBezTo>
                      <a:pt x="14" y="28"/>
                      <a:pt x="13" y="26"/>
                      <a:pt x="10" y="25"/>
                    </a:cubicBezTo>
                    <a:cubicBezTo>
                      <a:pt x="5" y="24"/>
                      <a:pt x="5" y="28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6" y="23"/>
                      <a:pt x="2" y="16"/>
                      <a:pt x="7" y="18"/>
                    </a:cubicBezTo>
                    <a:cubicBezTo>
                      <a:pt x="5" y="15"/>
                      <a:pt x="9" y="14"/>
                      <a:pt x="10" y="12"/>
                    </a:cubicBezTo>
                    <a:cubicBezTo>
                      <a:pt x="11" y="11"/>
                      <a:pt x="9" y="8"/>
                      <a:pt x="11" y="5"/>
                    </a:cubicBezTo>
                    <a:cubicBezTo>
                      <a:pt x="12" y="5"/>
                      <a:pt x="14" y="6"/>
                      <a:pt x="14" y="5"/>
                    </a:cubicBezTo>
                    <a:cubicBezTo>
                      <a:pt x="14" y="5"/>
                      <a:pt x="14" y="3"/>
                      <a:pt x="14" y="3"/>
                    </a:cubicBezTo>
                    <a:cubicBezTo>
                      <a:pt x="15" y="1"/>
                      <a:pt x="18" y="2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3151250" y="3502896"/>
                <a:ext cx="34790" cy="3339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4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5" y="0"/>
                      <a:pt x="5" y="4"/>
                      <a:pt x="9" y="4"/>
                    </a:cubicBezTo>
                    <a:cubicBezTo>
                      <a:pt x="8" y="9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2125613" y="4152791"/>
                <a:ext cx="22266" cy="15308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0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2692010" y="4168098"/>
                <a:ext cx="215703" cy="87673"/>
              </a:xfrm>
              <a:custGeom>
                <a:avLst/>
                <a:gdLst>
                  <a:gd name="T0" fmla="*/ 56 w 57"/>
                  <a:gd name="T1" fmla="*/ 16 h 23"/>
                  <a:gd name="T2" fmla="*/ 43 w 57"/>
                  <a:gd name="T3" fmla="*/ 20 h 23"/>
                  <a:gd name="T4" fmla="*/ 41 w 57"/>
                  <a:gd name="T5" fmla="*/ 13 h 23"/>
                  <a:gd name="T6" fmla="*/ 25 w 57"/>
                  <a:gd name="T7" fmla="*/ 10 h 23"/>
                  <a:gd name="T8" fmla="*/ 24 w 57"/>
                  <a:gd name="T9" fmla="*/ 6 h 23"/>
                  <a:gd name="T10" fmla="*/ 10 w 57"/>
                  <a:gd name="T11" fmla="*/ 6 h 23"/>
                  <a:gd name="T12" fmla="*/ 0 w 57"/>
                  <a:gd name="T13" fmla="*/ 9 h 23"/>
                  <a:gd name="T14" fmla="*/ 5 w 57"/>
                  <a:gd name="T15" fmla="*/ 2 h 23"/>
                  <a:gd name="T16" fmla="*/ 18 w 57"/>
                  <a:gd name="T17" fmla="*/ 0 h 23"/>
                  <a:gd name="T18" fmla="*/ 22 w 57"/>
                  <a:gd name="T19" fmla="*/ 3 h 23"/>
                  <a:gd name="T20" fmla="*/ 27 w 57"/>
                  <a:gd name="T21" fmla="*/ 5 h 23"/>
                  <a:gd name="T22" fmla="*/ 38 w 57"/>
                  <a:gd name="T23" fmla="*/ 6 h 23"/>
                  <a:gd name="T24" fmla="*/ 42 w 57"/>
                  <a:gd name="T25" fmla="*/ 13 h 23"/>
                  <a:gd name="T26" fmla="*/ 46 w 57"/>
                  <a:gd name="T27" fmla="*/ 14 h 23"/>
                  <a:gd name="T28" fmla="*/ 56 w 57"/>
                  <a:gd name="T2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56" y="16"/>
                    </a:moveTo>
                    <a:cubicBezTo>
                      <a:pt x="57" y="23"/>
                      <a:pt x="44" y="15"/>
                      <a:pt x="43" y="20"/>
                    </a:cubicBezTo>
                    <a:cubicBezTo>
                      <a:pt x="40" y="20"/>
                      <a:pt x="43" y="14"/>
                      <a:pt x="41" y="13"/>
                    </a:cubicBezTo>
                    <a:cubicBezTo>
                      <a:pt x="36" y="12"/>
                      <a:pt x="30" y="11"/>
                      <a:pt x="25" y="10"/>
                    </a:cubicBezTo>
                    <a:cubicBezTo>
                      <a:pt x="24" y="9"/>
                      <a:pt x="24" y="8"/>
                      <a:pt x="24" y="6"/>
                    </a:cubicBezTo>
                    <a:cubicBezTo>
                      <a:pt x="18" y="6"/>
                      <a:pt x="14" y="5"/>
                      <a:pt x="10" y="6"/>
                    </a:cubicBezTo>
                    <a:cubicBezTo>
                      <a:pt x="6" y="7"/>
                      <a:pt x="4" y="10"/>
                      <a:pt x="0" y="9"/>
                    </a:cubicBezTo>
                    <a:cubicBezTo>
                      <a:pt x="0" y="5"/>
                      <a:pt x="6" y="6"/>
                      <a:pt x="5" y="2"/>
                    </a:cubicBezTo>
                    <a:cubicBezTo>
                      <a:pt x="9" y="1"/>
                      <a:pt x="17" y="4"/>
                      <a:pt x="18" y="0"/>
                    </a:cubicBezTo>
                    <a:cubicBezTo>
                      <a:pt x="24" y="1"/>
                      <a:pt x="16" y="2"/>
                      <a:pt x="22" y="3"/>
                    </a:cubicBezTo>
                    <a:cubicBezTo>
                      <a:pt x="22" y="3"/>
                      <a:pt x="26" y="4"/>
                      <a:pt x="27" y="5"/>
                    </a:cubicBezTo>
                    <a:cubicBezTo>
                      <a:pt x="28" y="6"/>
                      <a:pt x="32" y="6"/>
                      <a:pt x="38" y="6"/>
                    </a:cubicBezTo>
                    <a:cubicBezTo>
                      <a:pt x="36" y="11"/>
                      <a:pt x="45" y="7"/>
                      <a:pt x="42" y="13"/>
                    </a:cubicBezTo>
                    <a:cubicBezTo>
                      <a:pt x="44" y="11"/>
                      <a:pt x="45" y="12"/>
                      <a:pt x="46" y="14"/>
                    </a:cubicBezTo>
                    <a:cubicBezTo>
                      <a:pt x="49" y="15"/>
                      <a:pt x="55" y="13"/>
                      <a:pt x="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2946679" y="4244639"/>
                <a:ext cx="90456" cy="48707"/>
              </a:xfrm>
              <a:custGeom>
                <a:avLst/>
                <a:gdLst>
                  <a:gd name="T0" fmla="*/ 2 w 24"/>
                  <a:gd name="T1" fmla="*/ 0 h 13"/>
                  <a:gd name="T2" fmla="*/ 13 w 24"/>
                  <a:gd name="T3" fmla="*/ 1 h 13"/>
                  <a:gd name="T4" fmla="*/ 18 w 24"/>
                  <a:gd name="T5" fmla="*/ 3 h 13"/>
                  <a:gd name="T6" fmla="*/ 24 w 24"/>
                  <a:gd name="T7" fmla="*/ 6 h 13"/>
                  <a:gd name="T8" fmla="*/ 4 w 24"/>
                  <a:gd name="T9" fmla="*/ 8 h 13"/>
                  <a:gd name="T10" fmla="*/ 7 w 24"/>
                  <a:gd name="T11" fmla="*/ 7 h 13"/>
                  <a:gd name="T12" fmla="*/ 2 w 2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2" y="0"/>
                    </a:moveTo>
                    <a:cubicBezTo>
                      <a:pt x="4" y="2"/>
                      <a:pt x="9" y="0"/>
                      <a:pt x="13" y="1"/>
                    </a:cubicBezTo>
                    <a:cubicBezTo>
                      <a:pt x="13" y="2"/>
                      <a:pt x="17" y="7"/>
                      <a:pt x="18" y="3"/>
                    </a:cubicBezTo>
                    <a:cubicBezTo>
                      <a:pt x="21" y="3"/>
                      <a:pt x="20" y="7"/>
                      <a:pt x="24" y="6"/>
                    </a:cubicBezTo>
                    <a:cubicBezTo>
                      <a:pt x="24" y="13"/>
                      <a:pt x="9" y="10"/>
                      <a:pt x="4" y="8"/>
                    </a:cubicBezTo>
                    <a:cubicBezTo>
                      <a:pt x="4" y="7"/>
                      <a:pt x="7" y="7"/>
                      <a:pt x="7" y="7"/>
                    </a:cubicBezTo>
                    <a:cubicBezTo>
                      <a:pt x="7" y="5"/>
                      <a:pt x="0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2916063" y="4259946"/>
                <a:ext cx="33399" cy="26441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6 h 7"/>
                  <a:gd name="T4" fmla="*/ 7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cubicBezTo>
                      <a:pt x="5" y="6"/>
                      <a:pt x="3" y="5"/>
                      <a:pt x="0" y="6"/>
                    </a:cubicBezTo>
                    <a:cubicBezTo>
                      <a:pt x="1" y="3"/>
                      <a:pt x="9" y="0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2824215" y="4266905"/>
                <a:ext cx="41749" cy="30616"/>
              </a:xfrm>
              <a:custGeom>
                <a:avLst/>
                <a:gdLst>
                  <a:gd name="T0" fmla="*/ 1 w 11"/>
                  <a:gd name="T1" fmla="*/ 2 h 8"/>
                  <a:gd name="T2" fmla="*/ 10 w 11"/>
                  <a:gd name="T3" fmla="*/ 5 h 8"/>
                  <a:gd name="T4" fmla="*/ 1 w 11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2"/>
                    </a:moveTo>
                    <a:cubicBezTo>
                      <a:pt x="4" y="3"/>
                      <a:pt x="11" y="0"/>
                      <a:pt x="10" y="5"/>
                    </a:cubicBezTo>
                    <a:cubicBezTo>
                      <a:pt x="7" y="4"/>
                      <a:pt x="0" y="8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2953637" y="2208674"/>
                <a:ext cx="1306747" cy="978320"/>
              </a:xfrm>
              <a:custGeom>
                <a:avLst/>
                <a:gdLst>
                  <a:gd name="T0" fmla="*/ 244 w 344"/>
                  <a:gd name="T1" fmla="*/ 29 h 257"/>
                  <a:gd name="T2" fmla="*/ 258 w 344"/>
                  <a:gd name="T3" fmla="*/ 30 h 257"/>
                  <a:gd name="T4" fmla="*/ 277 w 344"/>
                  <a:gd name="T5" fmla="*/ 26 h 257"/>
                  <a:gd name="T6" fmla="*/ 289 w 344"/>
                  <a:gd name="T7" fmla="*/ 27 h 257"/>
                  <a:gd name="T8" fmla="*/ 287 w 344"/>
                  <a:gd name="T9" fmla="*/ 31 h 257"/>
                  <a:gd name="T10" fmla="*/ 324 w 344"/>
                  <a:gd name="T11" fmla="*/ 24 h 257"/>
                  <a:gd name="T12" fmla="*/ 343 w 344"/>
                  <a:gd name="T13" fmla="*/ 29 h 257"/>
                  <a:gd name="T14" fmla="*/ 318 w 344"/>
                  <a:gd name="T15" fmla="*/ 41 h 257"/>
                  <a:gd name="T16" fmla="*/ 311 w 344"/>
                  <a:gd name="T17" fmla="*/ 51 h 257"/>
                  <a:gd name="T18" fmla="*/ 298 w 344"/>
                  <a:gd name="T19" fmla="*/ 65 h 257"/>
                  <a:gd name="T20" fmla="*/ 301 w 344"/>
                  <a:gd name="T21" fmla="*/ 78 h 257"/>
                  <a:gd name="T22" fmla="*/ 293 w 344"/>
                  <a:gd name="T23" fmla="*/ 90 h 257"/>
                  <a:gd name="T24" fmla="*/ 303 w 344"/>
                  <a:gd name="T25" fmla="*/ 107 h 257"/>
                  <a:gd name="T26" fmla="*/ 294 w 344"/>
                  <a:gd name="T27" fmla="*/ 120 h 257"/>
                  <a:gd name="T28" fmla="*/ 284 w 344"/>
                  <a:gd name="T29" fmla="*/ 131 h 257"/>
                  <a:gd name="T30" fmla="*/ 298 w 344"/>
                  <a:gd name="T31" fmla="*/ 156 h 257"/>
                  <a:gd name="T32" fmla="*/ 276 w 344"/>
                  <a:gd name="T33" fmla="*/ 153 h 257"/>
                  <a:gd name="T34" fmla="*/ 275 w 344"/>
                  <a:gd name="T35" fmla="*/ 162 h 257"/>
                  <a:gd name="T36" fmla="*/ 265 w 344"/>
                  <a:gd name="T37" fmla="*/ 176 h 257"/>
                  <a:gd name="T38" fmla="*/ 242 w 344"/>
                  <a:gd name="T39" fmla="*/ 182 h 257"/>
                  <a:gd name="T40" fmla="*/ 231 w 344"/>
                  <a:gd name="T41" fmla="*/ 189 h 257"/>
                  <a:gd name="T42" fmla="*/ 224 w 344"/>
                  <a:gd name="T43" fmla="*/ 197 h 257"/>
                  <a:gd name="T44" fmla="*/ 193 w 344"/>
                  <a:gd name="T45" fmla="*/ 205 h 257"/>
                  <a:gd name="T46" fmla="*/ 185 w 344"/>
                  <a:gd name="T47" fmla="*/ 218 h 257"/>
                  <a:gd name="T48" fmla="*/ 176 w 344"/>
                  <a:gd name="T49" fmla="*/ 229 h 257"/>
                  <a:gd name="T50" fmla="*/ 174 w 344"/>
                  <a:gd name="T51" fmla="*/ 240 h 257"/>
                  <a:gd name="T52" fmla="*/ 155 w 344"/>
                  <a:gd name="T53" fmla="*/ 252 h 257"/>
                  <a:gd name="T54" fmla="*/ 136 w 344"/>
                  <a:gd name="T55" fmla="*/ 242 h 257"/>
                  <a:gd name="T56" fmla="*/ 124 w 344"/>
                  <a:gd name="T57" fmla="*/ 228 h 257"/>
                  <a:gd name="T58" fmla="*/ 117 w 344"/>
                  <a:gd name="T59" fmla="*/ 218 h 257"/>
                  <a:gd name="T60" fmla="*/ 112 w 344"/>
                  <a:gd name="T61" fmla="*/ 197 h 257"/>
                  <a:gd name="T62" fmla="*/ 115 w 344"/>
                  <a:gd name="T63" fmla="*/ 190 h 257"/>
                  <a:gd name="T64" fmla="*/ 124 w 344"/>
                  <a:gd name="T65" fmla="*/ 179 h 257"/>
                  <a:gd name="T66" fmla="*/ 119 w 344"/>
                  <a:gd name="T67" fmla="*/ 165 h 257"/>
                  <a:gd name="T68" fmla="*/ 122 w 344"/>
                  <a:gd name="T69" fmla="*/ 153 h 257"/>
                  <a:gd name="T70" fmla="*/ 108 w 344"/>
                  <a:gd name="T71" fmla="*/ 149 h 257"/>
                  <a:gd name="T72" fmla="*/ 98 w 344"/>
                  <a:gd name="T73" fmla="*/ 131 h 257"/>
                  <a:gd name="T74" fmla="*/ 88 w 344"/>
                  <a:gd name="T75" fmla="*/ 111 h 257"/>
                  <a:gd name="T76" fmla="*/ 63 w 344"/>
                  <a:gd name="T77" fmla="*/ 99 h 257"/>
                  <a:gd name="T78" fmla="*/ 28 w 344"/>
                  <a:gd name="T79" fmla="*/ 100 h 257"/>
                  <a:gd name="T80" fmla="*/ 28 w 344"/>
                  <a:gd name="T81" fmla="*/ 92 h 257"/>
                  <a:gd name="T82" fmla="*/ 14 w 344"/>
                  <a:gd name="T83" fmla="*/ 79 h 257"/>
                  <a:gd name="T84" fmla="*/ 21 w 344"/>
                  <a:gd name="T85" fmla="*/ 66 h 257"/>
                  <a:gd name="T86" fmla="*/ 37 w 344"/>
                  <a:gd name="T87" fmla="*/ 59 h 257"/>
                  <a:gd name="T88" fmla="*/ 40 w 344"/>
                  <a:gd name="T89" fmla="*/ 51 h 257"/>
                  <a:gd name="T90" fmla="*/ 36 w 344"/>
                  <a:gd name="T91" fmla="*/ 45 h 257"/>
                  <a:gd name="T92" fmla="*/ 49 w 344"/>
                  <a:gd name="T93" fmla="*/ 41 h 257"/>
                  <a:gd name="T94" fmla="*/ 63 w 344"/>
                  <a:gd name="T95" fmla="*/ 27 h 257"/>
                  <a:gd name="T96" fmla="*/ 105 w 344"/>
                  <a:gd name="T97" fmla="*/ 22 h 257"/>
                  <a:gd name="T98" fmla="*/ 124 w 344"/>
                  <a:gd name="T99" fmla="*/ 27 h 257"/>
                  <a:gd name="T100" fmla="*/ 143 w 344"/>
                  <a:gd name="T101" fmla="*/ 17 h 257"/>
                  <a:gd name="T102" fmla="*/ 160 w 344"/>
                  <a:gd name="T103" fmla="*/ 19 h 257"/>
                  <a:gd name="T104" fmla="*/ 165 w 344"/>
                  <a:gd name="T105" fmla="*/ 9 h 257"/>
                  <a:gd name="T106" fmla="*/ 197 w 344"/>
                  <a:gd name="T107" fmla="*/ 2 h 257"/>
                  <a:gd name="T108" fmla="*/ 242 w 344"/>
                  <a:gd name="T109" fmla="*/ 1 h 257"/>
                  <a:gd name="T110" fmla="*/ 276 w 344"/>
                  <a:gd name="T111" fmla="*/ 12 h 257"/>
                  <a:gd name="T112" fmla="*/ 287 w 344"/>
                  <a:gd name="T113" fmla="*/ 20 h 257"/>
                  <a:gd name="T114" fmla="*/ 240 w 344"/>
                  <a:gd name="T115" fmla="*/ 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4" h="257">
                    <a:moveTo>
                      <a:pt x="232" y="26"/>
                    </a:moveTo>
                    <a:cubicBezTo>
                      <a:pt x="233" y="27"/>
                      <a:pt x="235" y="27"/>
                      <a:pt x="235" y="29"/>
                    </a:cubicBezTo>
                    <a:cubicBezTo>
                      <a:pt x="237" y="30"/>
                      <a:pt x="239" y="27"/>
                      <a:pt x="240" y="27"/>
                    </a:cubicBezTo>
                    <a:cubicBezTo>
                      <a:pt x="242" y="27"/>
                      <a:pt x="242" y="29"/>
                      <a:pt x="244" y="29"/>
                    </a:cubicBezTo>
                    <a:cubicBezTo>
                      <a:pt x="245" y="28"/>
                      <a:pt x="245" y="27"/>
                      <a:pt x="247" y="27"/>
                    </a:cubicBezTo>
                    <a:cubicBezTo>
                      <a:pt x="248" y="27"/>
                      <a:pt x="249" y="27"/>
                      <a:pt x="251" y="27"/>
                    </a:cubicBezTo>
                    <a:cubicBezTo>
                      <a:pt x="256" y="26"/>
                      <a:pt x="262" y="24"/>
                      <a:pt x="266" y="26"/>
                    </a:cubicBezTo>
                    <a:cubicBezTo>
                      <a:pt x="265" y="29"/>
                      <a:pt x="259" y="27"/>
                      <a:pt x="258" y="30"/>
                    </a:cubicBezTo>
                    <a:cubicBezTo>
                      <a:pt x="258" y="33"/>
                      <a:pt x="261" y="30"/>
                      <a:pt x="261" y="30"/>
                    </a:cubicBezTo>
                    <a:cubicBezTo>
                      <a:pt x="263" y="30"/>
                      <a:pt x="263" y="32"/>
                      <a:pt x="268" y="30"/>
                    </a:cubicBezTo>
                    <a:cubicBezTo>
                      <a:pt x="268" y="30"/>
                      <a:pt x="269" y="29"/>
                      <a:pt x="270" y="29"/>
                    </a:cubicBezTo>
                    <a:cubicBezTo>
                      <a:pt x="271" y="28"/>
                      <a:pt x="277" y="26"/>
                      <a:pt x="277" y="26"/>
                    </a:cubicBezTo>
                    <a:cubicBezTo>
                      <a:pt x="280" y="29"/>
                      <a:pt x="276" y="25"/>
                      <a:pt x="279" y="24"/>
                    </a:cubicBezTo>
                    <a:cubicBezTo>
                      <a:pt x="279" y="24"/>
                      <a:pt x="283" y="25"/>
                      <a:pt x="283" y="24"/>
                    </a:cubicBezTo>
                    <a:cubicBezTo>
                      <a:pt x="284" y="24"/>
                      <a:pt x="286" y="22"/>
                      <a:pt x="290" y="23"/>
                    </a:cubicBezTo>
                    <a:cubicBezTo>
                      <a:pt x="290" y="25"/>
                      <a:pt x="290" y="27"/>
                      <a:pt x="289" y="27"/>
                    </a:cubicBezTo>
                    <a:cubicBezTo>
                      <a:pt x="288" y="28"/>
                      <a:pt x="287" y="29"/>
                      <a:pt x="286" y="30"/>
                    </a:cubicBezTo>
                    <a:cubicBezTo>
                      <a:pt x="284" y="32"/>
                      <a:pt x="284" y="35"/>
                      <a:pt x="280" y="34"/>
                    </a:cubicBezTo>
                    <a:cubicBezTo>
                      <a:pt x="281" y="38"/>
                      <a:pt x="283" y="33"/>
                      <a:pt x="286" y="34"/>
                    </a:cubicBezTo>
                    <a:cubicBezTo>
                      <a:pt x="287" y="35"/>
                      <a:pt x="286" y="32"/>
                      <a:pt x="287" y="31"/>
                    </a:cubicBezTo>
                    <a:cubicBezTo>
                      <a:pt x="289" y="30"/>
                      <a:pt x="294" y="32"/>
                      <a:pt x="294" y="29"/>
                    </a:cubicBezTo>
                    <a:cubicBezTo>
                      <a:pt x="298" y="33"/>
                      <a:pt x="306" y="26"/>
                      <a:pt x="308" y="30"/>
                    </a:cubicBezTo>
                    <a:cubicBezTo>
                      <a:pt x="310" y="29"/>
                      <a:pt x="311" y="27"/>
                      <a:pt x="312" y="26"/>
                    </a:cubicBezTo>
                    <a:cubicBezTo>
                      <a:pt x="317" y="27"/>
                      <a:pt x="320" y="24"/>
                      <a:pt x="324" y="24"/>
                    </a:cubicBezTo>
                    <a:cubicBezTo>
                      <a:pt x="323" y="24"/>
                      <a:pt x="325" y="26"/>
                      <a:pt x="325" y="26"/>
                    </a:cubicBezTo>
                    <a:cubicBezTo>
                      <a:pt x="326" y="26"/>
                      <a:pt x="331" y="25"/>
                      <a:pt x="332" y="26"/>
                    </a:cubicBezTo>
                    <a:cubicBezTo>
                      <a:pt x="334" y="28"/>
                      <a:pt x="333" y="25"/>
                      <a:pt x="335" y="26"/>
                    </a:cubicBezTo>
                    <a:cubicBezTo>
                      <a:pt x="338" y="26"/>
                      <a:pt x="340" y="29"/>
                      <a:pt x="343" y="29"/>
                    </a:cubicBezTo>
                    <a:cubicBezTo>
                      <a:pt x="344" y="32"/>
                      <a:pt x="342" y="31"/>
                      <a:pt x="340" y="31"/>
                    </a:cubicBezTo>
                    <a:cubicBezTo>
                      <a:pt x="340" y="32"/>
                      <a:pt x="338" y="34"/>
                      <a:pt x="338" y="34"/>
                    </a:cubicBezTo>
                    <a:cubicBezTo>
                      <a:pt x="334" y="36"/>
                      <a:pt x="328" y="35"/>
                      <a:pt x="328" y="40"/>
                    </a:cubicBezTo>
                    <a:cubicBezTo>
                      <a:pt x="324" y="40"/>
                      <a:pt x="320" y="39"/>
                      <a:pt x="318" y="41"/>
                    </a:cubicBezTo>
                    <a:cubicBezTo>
                      <a:pt x="320" y="43"/>
                      <a:pt x="323" y="44"/>
                      <a:pt x="317" y="44"/>
                    </a:cubicBezTo>
                    <a:cubicBezTo>
                      <a:pt x="317" y="46"/>
                      <a:pt x="319" y="45"/>
                      <a:pt x="321" y="45"/>
                    </a:cubicBezTo>
                    <a:cubicBezTo>
                      <a:pt x="319" y="49"/>
                      <a:pt x="312" y="49"/>
                      <a:pt x="311" y="54"/>
                    </a:cubicBezTo>
                    <a:cubicBezTo>
                      <a:pt x="308" y="54"/>
                      <a:pt x="312" y="52"/>
                      <a:pt x="311" y="51"/>
                    </a:cubicBezTo>
                    <a:cubicBezTo>
                      <a:pt x="310" y="51"/>
                      <a:pt x="307" y="53"/>
                      <a:pt x="304" y="54"/>
                    </a:cubicBezTo>
                    <a:cubicBezTo>
                      <a:pt x="304" y="55"/>
                      <a:pt x="306" y="55"/>
                      <a:pt x="307" y="55"/>
                    </a:cubicBezTo>
                    <a:cubicBezTo>
                      <a:pt x="303" y="58"/>
                      <a:pt x="305" y="57"/>
                      <a:pt x="304" y="62"/>
                    </a:cubicBezTo>
                    <a:cubicBezTo>
                      <a:pt x="304" y="64"/>
                      <a:pt x="299" y="64"/>
                      <a:pt x="298" y="65"/>
                    </a:cubicBezTo>
                    <a:cubicBezTo>
                      <a:pt x="298" y="66"/>
                      <a:pt x="299" y="69"/>
                      <a:pt x="298" y="69"/>
                    </a:cubicBezTo>
                    <a:cubicBezTo>
                      <a:pt x="297" y="70"/>
                      <a:pt x="295" y="70"/>
                      <a:pt x="293" y="71"/>
                    </a:cubicBezTo>
                    <a:cubicBezTo>
                      <a:pt x="293" y="73"/>
                      <a:pt x="295" y="73"/>
                      <a:pt x="296" y="75"/>
                    </a:cubicBezTo>
                    <a:cubicBezTo>
                      <a:pt x="296" y="78"/>
                      <a:pt x="300" y="77"/>
                      <a:pt x="301" y="78"/>
                    </a:cubicBezTo>
                    <a:cubicBezTo>
                      <a:pt x="302" y="78"/>
                      <a:pt x="301" y="80"/>
                      <a:pt x="301" y="80"/>
                    </a:cubicBezTo>
                    <a:cubicBezTo>
                      <a:pt x="302" y="81"/>
                      <a:pt x="304" y="81"/>
                      <a:pt x="305" y="82"/>
                    </a:cubicBezTo>
                    <a:cubicBezTo>
                      <a:pt x="305" y="84"/>
                      <a:pt x="307" y="85"/>
                      <a:pt x="307" y="88"/>
                    </a:cubicBezTo>
                    <a:cubicBezTo>
                      <a:pt x="302" y="89"/>
                      <a:pt x="298" y="88"/>
                      <a:pt x="293" y="90"/>
                    </a:cubicBezTo>
                    <a:cubicBezTo>
                      <a:pt x="296" y="94"/>
                      <a:pt x="299" y="98"/>
                      <a:pt x="307" y="97"/>
                    </a:cubicBezTo>
                    <a:cubicBezTo>
                      <a:pt x="306" y="100"/>
                      <a:pt x="308" y="100"/>
                      <a:pt x="310" y="100"/>
                    </a:cubicBezTo>
                    <a:cubicBezTo>
                      <a:pt x="310" y="103"/>
                      <a:pt x="307" y="102"/>
                      <a:pt x="307" y="104"/>
                    </a:cubicBezTo>
                    <a:cubicBezTo>
                      <a:pt x="307" y="106"/>
                      <a:pt x="305" y="107"/>
                      <a:pt x="303" y="107"/>
                    </a:cubicBezTo>
                    <a:cubicBezTo>
                      <a:pt x="301" y="112"/>
                      <a:pt x="308" y="109"/>
                      <a:pt x="307" y="114"/>
                    </a:cubicBezTo>
                    <a:cubicBezTo>
                      <a:pt x="304" y="114"/>
                      <a:pt x="304" y="115"/>
                      <a:pt x="305" y="116"/>
                    </a:cubicBezTo>
                    <a:cubicBezTo>
                      <a:pt x="304" y="120"/>
                      <a:pt x="301" y="115"/>
                      <a:pt x="298" y="116"/>
                    </a:cubicBezTo>
                    <a:cubicBezTo>
                      <a:pt x="296" y="116"/>
                      <a:pt x="297" y="120"/>
                      <a:pt x="294" y="120"/>
                    </a:cubicBezTo>
                    <a:cubicBezTo>
                      <a:pt x="294" y="122"/>
                      <a:pt x="295" y="123"/>
                      <a:pt x="297" y="124"/>
                    </a:cubicBezTo>
                    <a:cubicBezTo>
                      <a:pt x="297" y="126"/>
                      <a:pt x="293" y="125"/>
                      <a:pt x="291" y="125"/>
                    </a:cubicBezTo>
                    <a:cubicBezTo>
                      <a:pt x="287" y="126"/>
                      <a:pt x="284" y="129"/>
                      <a:pt x="280" y="130"/>
                    </a:cubicBezTo>
                    <a:cubicBezTo>
                      <a:pt x="280" y="132"/>
                      <a:pt x="283" y="130"/>
                      <a:pt x="284" y="131"/>
                    </a:cubicBezTo>
                    <a:cubicBezTo>
                      <a:pt x="286" y="132"/>
                      <a:pt x="287" y="137"/>
                      <a:pt x="290" y="135"/>
                    </a:cubicBezTo>
                    <a:cubicBezTo>
                      <a:pt x="291" y="138"/>
                      <a:pt x="288" y="138"/>
                      <a:pt x="287" y="139"/>
                    </a:cubicBezTo>
                    <a:cubicBezTo>
                      <a:pt x="286" y="141"/>
                      <a:pt x="289" y="146"/>
                      <a:pt x="286" y="146"/>
                    </a:cubicBezTo>
                    <a:cubicBezTo>
                      <a:pt x="288" y="152"/>
                      <a:pt x="297" y="150"/>
                      <a:pt x="298" y="156"/>
                    </a:cubicBezTo>
                    <a:cubicBezTo>
                      <a:pt x="296" y="156"/>
                      <a:pt x="293" y="157"/>
                      <a:pt x="293" y="155"/>
                    </a:cubicBezTo>
                    <a:cubicBezTo>
                      <a:pt x="291" y="155"/>
                      <a:pt x="292" y="156"/>
                      <a:pt x="293" y="156"/>
                    </a:cubicBezTo>
                    <a:cubicBezTo>
                      <a:pt x="289" y="160"/>
                      <a:pt x="287" y="160"/>
                      <a:pt x="280" y="159"/>
                    </a:cubicBezTo>
                    <a:cubicBezTo>
                      <a:pt x="282" y="154"/>
                      <a:pt x="274" y="159"/>
                      <a:pt x="276" y="153"/>
                    </a:cubicBezTo>
                    <a:cubicBezTo>
                      <a:pt x="272" y="152"/>
                      <a:pt x="272" y="156"/>
                      <a:pt x="268" y="155"/>
                    </a:cubicBezTo>
                    <a:cubicBezTo>
                      <a:pt x="269" y="157"/>
                      <a:pt x="269" y="158"/>
                      <a:pt x="266" y="158"/>
                    </a:cubicBezTo>
                    <a:cubicBezTo>
                      <a:pt x="266" y="160"/>
                      <a:pt x="274" y="160"/>
                      <a:pt x="268" y="160"/>
                    </a:cubicBezTo>
                    <a:cubicBezTo>
                      <a:pt x="269" y="163"/>
                      <a:pt x="272" y="162"/>
                      <a:pt x="275" y="162"/>
                    </a:cubicBezTo>
                    <a:cubicBezTo>
                      <a:pt x="278" y="162"/>
                      <a:pt x="282" y="164"/>
                      <a:pt x="286" y="163"/>
                    </a:cubicBezTo>
                    <a:cubicBezTo>
                      <a:pt x="283" y="168"/>
                      <a:pt x="280" y="171"/>
                      <a:pt x="276" y="175"/>
                    </a:cubicBezTo>
                    <a:cubicBezTo>
                      <a:pt x="273" y="174"/>
                      <a:pt x="270" y="175"/>
                      <a:pt x="268" y="176"/>
                    </a:cubicBezTo>
                    <a:cubicBezTo>
                      <a:pt x="267" y="176"/>
                      <a:pt x="265" y="176"/>
                      <a:pt x="265" y="176"/>
                    </a:cubicBezTo>
                    <a:cubicBezTo>
                      <a:pt x="263" y="178"/>
                      <a:pt x="264" y="176"/>
                      <a:pt x="262" y="176"/>
                    </a:cubicBezTo>
                    <a:cubicBezTo>
                      <a:pt x="258" y="176"/>
                      <a:pt x="255" y="179"/>
                      <a:pt x="249" y="179"/>
                    </a:cubicBezTo>
                    <a:cubicBezTo>
                      <a:pt x="247" y="179"/>
                      <a:pt x="249" y="180"/>
                      <a:pt x="249" y="180"/>
                    </a:cubicBezTo>
                    <a:cubicBezTo>
                      <a:pt x="248" y="183"/>
                      <a:pt x="247" y="181"/>
                      <a:pt x="242" y="182"/>
                    </a:cubicBezTo>
                    <a:cubicBezTo>
                      <a:pt x="242" y="183"/>
                      <a:pt x="244" y="183"/>
                      <a:pt x="245" y="183"/>
                    </a:cubicBezTo>
                    <a:cubicBezTo>
                      <a:pt x="245" y="185"/>
                      <a:pt x="235" y="186"/>
                      <a:pt x="237" y="182"/>
                    </a:cubicBezTo>
                    <a:cubicBezTo>
                      <a:pt x="236" y="182"/>
                      <a:pt x="232" y="182"/>
                      <a:pt x="231" y="183"/>
                    </a:cubicBezTo>
                    <a:cubicBezTo>
                      <a:pt x="230" y="184"/>
                      <a:pt x="232" y="187"/>
                      <a:pt x="231" y="189"/>
                    </a:cubicBezTo>
                    <a:cubicBezTo>
                      <a:pt x="231" y="188"/>
                      <a:pt x="227" y="187"/>
                      <a:pt x="227" y="189"/>
                    </a:cubicBezTo>
                    <a:cubicBezTo>
                      <a:pt x="227" y="189"/>
                      <a:pt x="229" y="191"/>
                      <a:pt x="228" y="193"/>
                    </a:cubicBezTo>
                    <a:cubicBezTo>
                      <a:pt x="226" y="194"/>
                      <a:pt x="226" y="193"/>
                      <a:pt x="224" y="193"/>
                    </a:cubicBezTo>
                    <a:cubicBezTo>
                      <a:pt x="224" y="194"/>
                      <a:pt x="224" y="196"/>
                      <a:pt x="224" y="197"/>
                    </a:cubicBezTo>
                    <a:cubicBezTo>
                      <a:pt x="223" y="197"/>
                      <a:pt x="222" y="197"/>
                      <a:pt x="221" y="197"/>
                    </a:cubicBezTo>
                    <a:cubicBezTo>
                      <a:pt x="220" y="197"/>
                      <a:pt x="221" y="199"/>
                      <a:pt x="220" y="200"/>
                    </a:cubicBezTo>
                    <a:cubicBezTo>
                      <a:pt x="218" y="201"/>
                      <a:pt x="212" y="199"/>
                      <a:pt x="213" y="204"/>
                    </a:cubicBezTo>
                    <a:cubicBezTo>
                      <a:pt x="207" y="205"/>
                      <a:pt x="201" y="206"/>
                      <a:pt x="193" y="205"/>
                    </a:cubicBezTo>
                    <a:cubicBezTo>
                      <a:pt x="190" y="207"/>
                      <a:pt x="189" y="214"/>
                      <a:pt x="185" y="211"/>
                    </a:cubicBezTo>
                    <a:cubicBezTo>
                      <a:pt x="185" y="212"/>
                      <a:pt x="187" y="213"/>
                      <a:pt x="186" y="215"/>
                    </a:cubicBezTo>
                    <a:cubicBezTo>
                      <a:pt x="186" y="215"/>
                      <a:pt x="184" y="215"/>
                      <a:pt x="183" y="215"/>
                    </a:cubicBezTo>
                    <a:cubicBezTo>
                      <a:pt x="183" y="216"/>
                      <a:pt x="185" y="217"/>
                      <a:pt x="185" y="218"/>
                    </a:cubicBezTo>
                    <a:cubicBezTo>
                      <a:pt x="185" y="218"/>
                      <a:pt x="183" y="219"/>
                      <a:pt x="183" y="219"/>
                    </a:cubicBezTo>
                    <a:cubicBezTo>
                      <a:pt x="183" y="221"/>
                      <a:pt x="179" y="224"/>
                      <a:pt x="182" y="225"/>
                    </a:cubicBezTo>
                    <a:cubicBezTo>
                      <a:pt x="182" y="227"/>
                      <a:pt x="180" y="226"/>
                      <a:pt x="179" y="226"/>
                    </a:cubicBezTo>
                    <a:cubicBezTo>
                      <a:pt x="179" y="227"/>
                      <a:pt x="177" y="229"/>
                      <a:pt x="176" y="229"/>
                    </a:cubicBezTo>
                    <a:cubicBezTo>
                      <a:pt x="176" y="230"/>
                      <a:pt x="177" y="232"/>
                      <a:pt x="176" y="232"/>
                    </a:cubicBezTo>
                    <a:cubicBezTo>
                      <a:pt x="174" y="234"/>
                      <a:pt x="176" y="235"/>
                      <a:pt x="175" y="238"/>
                    </a:cubicBezTo>
                    <a:cubicBezTo>
                      <a:pt x="175" y="238"/>
                      <a:pt x="172" y="237"/>
                      <a:pt x="172" y="238"/>
                    </a:cubicBezTo>
                    <a:cubicBezTo>
                      <a:pt x="172" y="238"/>
                      <a:pt x="173" y="239"/>
                      <a:pt x="174" y="240"/>
                    </a:cubicBezTo>
                    <a:cubicBezTo>
                      <a:pt x="174" y="243"/>
                      <a:pt x="172" y="243"/>
                      <a:pt x="172" y="245"/>
                    </a:cubicBezTo>
                    <a:cubicBezTo>
                      <a:pt x="172" y="246"/>
                      <a:pt x="173" y="248"/>
                      <a:pt x="174" y="247"/>
                    </a:cubicBezTo>
                    <a:cubicBezTo>
                      <a:pt x="172" y="252"/>
                      <a:pt x="169" y="254"/>
                      <a:pt x="165" y="257"/>
                    </a:cubicBezTo>
                    <a:cubicBezTo>
                      <a:pt x="161" y="257"/>
                      <a:pt x="158" y="254"/>
                      <a:pt x="155" y="252"/>
                    </a:cubicBezTo>
                    <a:cubicBezTo>
                      <a:pt x="151" y="257"/>
                      <a:pt x="143" y="248"/>
                      <a:pt x="144" y="249"/>
                    </a:cubicBezTo>
                    <a:cubicBezTo>
                      <a:pt x="143" y="248"/>
                      <a:pt x="142" y="251"/>
                      <a:pt x="143" y="252"/>
                    </a:cubicBezTo>
                    <a:cubicBezTo>
                      <a:pt x="141" y="251"/>
                      <a:pt x="141" y="249"/>
                      <a:pt x="140" y="247"/>
                    </a:cubicBezTo>
                    <a:cubicBezTo>
                      <a:pt x="139" y="246"/>
                      <a:pt x="135" y="246"/>
                      <a:pt x="136" y="242"/>
                    </a:cubicBezTo>
                    <a:cubicBezTo>
                      <a:pt x="134" y="240"/>
                      <a:pt x="132" y="239"/>
                      <a:pt x="130" y="238"/>
                    </a:cubicBezTo>
                    <a:cubicBezTo>
                      <a:pt x="130" y="236"/>
                      <a:pt x="132" y="237"/>
                      <a:pt x="133" y="236"/>
                    </a:cubicBezTo>
                    <a:cubicBezTo>
                      <a:pt x="132" y="233"/>
                      <a:pt x="129" y="234"/>
                      <a:pt x="127" y="232"/>
                    </a:cubicBezTo>
                    <a:cubicBezTo>
                      <a:pt x="126" y="231"/>
                      <a:pt x="126" y="228"/>
                      <a:pt x="124" y="228"/>
                    </a:cubicBezTo>
                    <a:cubicBezTo>
                      <a:pt x="122" y="231"/>
                      <a:pt x="124" y="226"/>
                      <a:pt x="124" y="226"/>
                    </a:cubicBezTo>
                    <a:cubicBezTo>
                      <a:pt x="124" y="225"/>
                      <a:pt x="122" y="226"/>
                      <a:pt x="122" y="225"/>
                    </a:cubicBezTo>
                    <a:cubicBezTo>
                      <a:pt x="121" y="223"/>
                      <a:pt x="123" y="221"/>
                      <a:pt x="120" y="221"/>
                    </a:cubicBezTo>
                    <a:cubicBezTo>
                      <a:pt x="118" y="221"/>
                      <a:pt x="120" y="215"/>
                      <a:pt x="117" y="218"/>
                    </a:cubicBezTo>
                    <a:cubicBezTo>
                      <a:pt x="116" y="217"/>
                      <a:pt x="116" y="215"/>
                      <a:pt x="113" y="215"/>
                    </a:cubicBezTo>
                    <a:cubicBezTo>
                      <a:pt x="114" y="213"/>
                      <a:pt x="116" y="213"/>
                      <a:pt x="116" y="211"/>
                    </a:cubicBezTo>
                    <a:cubicBezTo>
                      <a:pt x="116" y="209"/>
                      <a:pt x="113" y="210"/>
                      <a:pt x="110" y="210"/>
                    </a:cubicBezTo>
                    <a:cubicBezTo>
                      <a:pt x="109" y="204"/>
                      <a:pt x="110" y="202"/>
                      <a:pt x="112" y="197"/>
                    </a:cubicBezTo>
                    <a:cubicBezTo>
                      <a:pt x="109" y="195"/>
                      <a:pt x="115" y="192"/>
                      <a:pt x="109" y="193"/>
                    </a:cubicBezTo>
                    <a:cubicBezTo>
                      <a:pt x="109" y="191"/>
                      <a:pt x="111" y="192"/>
                      <a:pt x="112" y="191"/>
                    </a:cubicBezTo>
                    <a:cubicBezTo>
                      <a:pt x="112" y="191"/>
                      <a:pt x="112" y="189"/>
                      <a:pt x="112" y="189"/>
                    </a:cubicBezTo>
                    <a:cubicBezTo>
                      <a:pt x="113" y="188"/>
                      <a:pt x="113" y="190"/>
                      <a:pt x="115" y="190"/>
                    </a:cubicBezTo>
                    <a:cubicBezTo>
                      <a:pt x="115" y="187"/>
                      <a:pt x="115" y="184"/>
                      <a:pt x="115" y="182"/>
                    </a:cubicBezTo>
                    <a:cubicBezTo>
                      <a:pt x="117" y="182"/>
                      <a:pt x="118" y="180"/>
                      <a:pt x="119" y="179"/>
                    </a:cubicBezTo>
                    <a:cubicBezTo>
                      <a:pt x="120" y="179"/>
                      <a:pt x="120" y="180"/>
                      <a:pt x="120" y="182"/>
                    </a:cubicBezTo>
                    <a:cubicBezTo>
                      <a:pt x="122" y="181"/>
                      <a:pt x="122" y="178"/>
                      <a:pt x="124" y="179"/>
                    </a:cubicBezTo>
                    <a:cubicBezTo>
                      <a:pt x="126" y="177"/>
                      <a:pt x="123" y="176"/>
                      <a:pt x="123" y="176"/>
                    </a:cubicBezTo>
                    <a:cubicBezTo>
                      <a:pt x="123" y="174"/>
                      <a:pt x="127" y="174"/>
                      <a:pt x="127" y="173"/>
                    </a:cubicBezTo>
                    <a:cubicBezTo>
                      <a:pt x="128" y="171"/>
                      <a:pt x="123" y="170"/>
                      <a:pt x="126" y="166"/>
                    </a:cubicBezTo>
                    <a:cubicBezTo>
                      <a:pt x="120" y="170"/>
                      <a:pt x="128" y="163"/>
                      <a:pt x="119" y="165"/>
                    </a:cubicBezTo>
                    <a:cubicBezTo>
                      <a:pt x="118" y="160"/>
                      <a:pt x="123" y="160"/>
                      <a:pt x="127" y="160"/>
                    </a:cubicBezTo>
                    <a:cubicBezTo>
                      <a:pt x="127" y="159"/>
                      <a:pt x="124" y="160"/>
                      <a:pt x="124" y="158"/>
                    </a:cubicBezTo>
                    <a:cubicBezTo>
                      <a:pt x="125" y="156"/>
                      <a:pt x="122" y="157"/>
                      <a:pt x="122" y="156"/>
                    </a:cubicBezTo>
                    <a:cubicBezTo>
                      <a:pt x="121" y="156"/>
                      <a:pt x="122" y="154"/>
                      <a:pt x="122" y="153"/>
                    </a:cubicBezTo>
                    <a:cubicBezTo>
                      <a:pt x="121" y="153"/>
                      <a:pt x="118" y="151"/>
                      <a:pt x="117" y="151"/>
                    </a:cubicBezTo>
                    <a:cubicBezTo>
                      <a:pt x="116" y="151"/>
                      <a:pt x="115" y="147"/>
                      <a:pt x="113" y="145"/>
                    </a:cubicBezTo>
                    <a:cubicBezTo>
                      <a:pt x="111" y="147"/>
                      <a:pt x="110" y="149"/>
                      <a:pt x="109" y="145"/>
                    </a:cubicBezTo>
                    <a:cubicBezTo>
                      <a:pt x="107" y="145"/>
                      <a:pt x="108" y="148"/>
                      <a:pt x="108" y="149"/>
                    </a:cubicBezTo>
                    <a:cubicBezTo>
                      <a:pt x="105" y="149"/>
                      <a:pt x="103" y="149"/>
                      <a:pt x="101" y="149"/>
                    </a:cubicBezTo>
                    <a:cubicBezTo>
                      <a:pt x="96" y="143"/>
                      <a:pt x="99" y="139"/>
                      <a:pt x="101" y="132"/>
                    </a:cubicBezTo>
                    <a:cubicBezTo>
                      <a:pt x="100" y="131"/>
                      <a:pt x="99" y="130"/>
                      <a:pt x="99" y="128"/>
                    </a:cubicBezTo>
                    <a:cubicBezTo>
                      <a:pt x="98" y="128"/>
                      <a:pt x="98" y="130"/>
                      <a:pt x="98" y="131"/>
                    </a:cubicBezTo>
                    <a:cubicBezTo>
                      <a:pt x="94" y="131"/>
                      <a:pt x="99" y="123"/>
                      <a:pt x="94" y="125"/>
                    </a:cubicBezTo>
                    <a:cubicBezTo>
                      <a:pt x="95" y="123"/>
                      <a:pt x="95" y="122"/>
                      <a:pt x="94" y="120"/>
                    </a:cubicBezTo>
                    <a:cubicBezTo>
                      <a:pt x="93" y="118"/>
                      <a:pt x="91" y="119"/>
                      <a:pt x="89" y="118"/>
                    </a:cubicBezTo>
                    <a:cubicBezTo>
                      <a:pt x="88" y="116"/>
                      <a:pt x="89" y="113"/>
                      <a:pt x="88" y="111"/>
                    </a:cubicBezTo>
                    <a:cubicBezTo>
                      <a:pt x="87" y="109"/>
                      <a:pt x="83" y="109"/>
                      <a:pt x="85" y="106"/>
                    </a:cubicBezTo>
                    <a:cubicBezTo>
                      <a:pt x="83" y="107"/>
                      <a:pt x="82" y="105"/>
                      <a:pt x="81" y="104"/>
                    </a:cubicBezTo>
                    <a:cubicBezTo>
                      <a:pt x="80" y="104"/>
                      <a:pt x="79" y="105"/>
                      <a:pt x="78" y="104"/>
                    </a:cubicBezTo>
                    <a:cubicBezTo>
                      <a:pt x="76" y="102"/>
                      <a:pt x="66" y="103"/>
                      <a:pt x="63" y="99"/>
                    </a:cubicBezTo>
                    <a:cubicBezTo>
                      <a:pt x="58" y="101"/>
                      <a:pt x="46" y="96"/>
                      <a:pt x="43" y="99"/>
                    </a:cubicBezTo>
                    <a:cubicBezTo>
                      <a:pt x="41" y="101"/>
                      <a:pt x="41" y="98"/>
                      <a:pt x="39" y="99"/>
                    </a:cubicBezTo>
                    <a:cubicBezTo>
                      <a:pt x="35" y="99"/>
                      <a:pt x="33" y="102"/>
                      <a:pt x="29" y="102"/>
                    </a:cubicBezTo>
                    <a:cubicBezTo>
                      <a:pt x="29" y="102"/>
                      <a:pt x="28" y="100"/>
                      <a:pt x="28" y="100"/>
                    </a:cubicBezTo>
                    <a:cubicBezTo>
                      <a:pt x="26" y="100"/>
                      <a:pt x="25" y="100"/>
                      <a:pt x="23" y="100"/>
                    </a:cubicBezTo>
                    <a:cubicBezTo>
                      <a:pt x="24" y="98"/>
                      <a:pt x="22" y="97"/>
                      <a:pt x="21" y="96"/>
                    </a:cubicBezTo>
                    <a:cubicBezTo>
                      <a:pt x="20" y="94"/>
                      <a:pt x="24" y="95"/>
                      <a:pt x="25" y="95"/>
                    </a:cubicBezTo>
                    <a:cubicBezTo>
                      <a:pt x="25" y="94"/>
                      <a:pt x="21" y="90"/>
                      <a:pt x="28" y="92"/>
                    </a:cubicBezTo>
                    <a:cubicBezTo>
                      <a:pt x="25" y="88"/>
                      <a:pt x="15" y="93"/>
                      <a:pt x="12" y="89"/>
                    </a:cubicBezTo>
                    <a:cubicBezTo>
                      <a:pt x="15" y="82"/>
                      <a:pt x="24" y="89"/>
                      <a:pt x="29" y="83"/>
                    </a:cubicBezTo>
                    <a:cubicBezTo>
                      <a:pt x="26" y="80"/>
                      <a:pt x="17" y="82"/>
                      <a:pt x="14" y="83"/>
                    </a:cubicBezTo>
                    <a:cubicBezTo>
                      <a:pt x="12" y="81"/>
                      <a:pt x="13" y="81"/>
                      <a:pt x="14" y="79"/>
                    </a:cubicBezTo>
                    <a:cubicBezTo>
                      <a:pt x="12" y="79"/>
                      <a:pt x="12" y="80"/>
                      <a:pt x="12" y="80"/>
                    </a:cubicBezTo>
                    <a:cubicBezTo>
                      <a:pt x="11" y="80"/>
                      <a:pt x="11" y="79"/>
                      <a:pt x="11" y="78"/>
                    </a:cubicBezTo>
                    <a:cubicBezTo>
                      <a:pt x="5" y="79"/>
                      <a:pt x="3" y="76"/>
                      <a:pt x="0" y="75"/>
                    </a:cubicBezTo>
                    <a:cubicBezTo>
                      <a:pt x="2" y="66"/>
                      <a:pt x="13" y="68"/>
                      <a:pt x="21" y="66"/>
                    </a:cubicBezTo>
                    <a:cubicBezTo>
                      <a:pt x="23" y="66"/>
                      <a:pt x="22" y="66"/>
                      <a:pt x="23" y="65"/>
                    </a:cubicBezTo>
                    <a:cubicBezTo>
                      <a:pt x="23" y="65"/>
                      <a:pt x="25" y="64"/>
                      <a:pt x="25" y="64"/>
                    </a:cubicBezTo>
                    <a:cubicBezTo>
                      <a:pt x="29" y="62"/>
                      <a:pt x="34" y="63"/>
                      <a:pt x="36" y="62"/>
                    </a:cubicBezTo>
                    <a:cubicBezTo>
                      <a:pt x="38" y="62"/>
                      <a:pt x="36" y="60"/>
                      <a:pt x="37" y="59"/>
                    </a:cubicBezTo>
                    <a:cubicBezTo>
                      <a:pt x="39" y="59"/>
                      <a:pt x="41" y="59"/>
                      <a:pt x="42" y="58"/>
                    </a:cubicBezTo>
                    <a:cubicBezTo>
                      <a:pt x="43" y="57"/>
                      <a:pt x="44" y="55"/>
                      <a:pt x="46" y="54"/>
                    </a:cubicBezTo>
                    <a:cubicBezTo>
                      <a:pt x="48" y="49"/>
                      <a:pt x="41" y="53"/>
                      <a:pt x="43" y="48"/>
                    </a:cubicBezTo>
                    <a:cubicBezTo>
                      <a:pt x="40" y="47"/>
                      <a:pt x="41" y="51"/>
                      <a:pt x="40" y="51"/>
                    </a:cubicBezTo>
                    <a:cubicBezTo>
                      <a:pt x="39" y="51"/>
                      <a:pt x="33" y="48"/>
                      <a:pt x="29" y="50"/>
                    </a:cubicBezTo>
                    <a:cubicBezTo>
                      <a:pt x="27" y="46"/>
                      <a:pt x="32" y="48"/>
                      <a:pt x="33" y="47"/>
                    </a:cubicBezTo>
                    <a:cubicBezTo>
                      <a:pt x="33" y="47"/>
                      <a:pt x="33" y="46"/>
                      <a:pt x="33" y="45"/>
                    </a:cubicBezTo>
                    <a:cubicBezTo>
                      <a:pt x="34" y="45"/>
                      <a:pt x="36" y="46"/>
                      <a:pt x="36" y="45"/>
                    </a:cubicBezTo>
                    <a:cubicBezTo>
                      <a:pt x="36" y="45"/>
                      <a:pt x="37" y="43"/>
                      <a:pt x="37" y="43"/>
                    </a:cubicBezTo>
                    <a:cubicBezTo>
                      <a:pt x="39" y="42"/>
                      <a:pt x="38" y="44"/>
                      <a:pt x="39" y="44"/>
                    </a:cubicBezTo>
                    <a:cubicBezTo>
                      <a:pt x="39" y="44"/>
                      <a:pt x="44" y="43"/>
                      <a:pt x="43" y="40"/>
                    </a:cubicBezTo>
                    <a:cubicBezTo>
                      <a:pt x="46" y="40"/>
                      <a:pt x="46" y="42"/>
                      <a:pt x="49" y="41"/>
                    </a:cubicBezTo>
                    <a:cubicBezTo>
                      <a:pt x="51" y="41"/>
                      <a:pt x="49" y="40"/>
                      <a:pt x="49" y="40"/>
                    </a:cubicBezTo>
                    <a:cubicBezTo>
                      <a:pt x="49" y="38"/>
                      <a:pt x="52" y="38"/>
                      <a:pt x="52" y="36"/>
                    </a:cubicBezTo>
                    <a:cubicBezTo>
                      <a:pt x="55" y="36"/>
                      <a:pt x="58" y="36"/>
                      <a:pt x="61" y="36"/>
                    </a:cubicBezTo>
                    <a:cubicBezTo>
                      <a:pt x="64" y="35"/>
                      <a:pt x="62" y="30"/>
                      <a:pt x="63" y="27"/>
                    </a:cubicBezTo>
                    <a:cubicBezTo>
                      <a:pt x="68" y="28"/>
                      <a:pt x="72" y="30"/>
                      <a:pt x="77" y="27"/>
                    </a:cubicBezTo>
                    <a:cubicBezTo>
                      <a:pt x="77" y="26"/>
                      <a:pt x="75" y="26"/>
                      <a:pt x="74" y="26"/>
                    </a:cubicBezTo>
                    <a:cubicBezTo>
                      <a:pt x="75" y="24"/>
                      <a:pt x="80" y="25"/>
                      <a:pt x="82" y="23"/>
                    </a:cubicBezTo>
                    <a:cubicBezTo>
                      <a:pt x="86" y="21"/>
                      <a:pt x="97" y="22"/>
                      <a:pt x="105" y="22"/>
                    </a:cubicBezTo>
                    <a:cubicBezTo>
                      <a:pt x="107" y="21"/>
                      <a:pt x="107" y="20"/>
                      <a:pt x="109" y="20"/>
                    </a:cubicBezTo>
                    <a:cubicBezTo>
                      <a:pt x="113" y="20"/>
                      <a:pt x="116" y="22"/>
                      <a:pt x="119" y="20"/>
                    </a:cubicBezTo>
                    <a:cubicBezTo>
                      <a:pt x="118" y="21"/>
                      <a:pt x="120" y="25"/>
                      <a:pt x="120" y="24"/>
                    </a:cubicBezTo>
                    <a:cubicBezTo>
                      <a:pt x="122" y="22"/>
                      <a:pt x="121" y="24"/>
                      <a:pt x="124" y="27"/>
                    </a:cubicBezTo>
                    <a:cubicBezTo>
                      <a:pt x="127" y="27"/>
                      <a:pt x="122" y="23"/>
                      <a:pt x="129" y="24"/>
                    </a:cubicBezTo>
                    <a:cubicBezTo>
                      <a:pt x="126" y="22"/>
                      <a:pt x="131" y="19"/>
                      <a:pt x="124" y="19"/>
                    </a:cubicBezTo>
                    <a:cubicBezTo>
                      <a:pt x="125" y="16"/>
                      <a:pt x="135" y="11"/>
                      <a:pt x="136" y="17"/>
                    </a:cubicBezTo>
                    <a:cubicBezTo>
                      <a:pt x="140" y="18"/>
                      <a:pt x="139" y="15"/>
                      <a:pt x="143" y="17"/>
                    </a:cubicBezTo>
                    <a:cubicBezTo>
                      <a:pt x="144" y="18"/>
                      <a:pt x="145" y="19"/>
                      <a:pt x="147" y="20"/>
                    </a:cubicBezTo>
                    <a:cubicBezTo>
                      <a:pt x="149" y="21"/>
                      <a:pt x="153" y="22"/>
                      <a:pt x="158" y="23"/>
                    </a:cubicBezTo>
                    <a:cubicBezTo>
                      <a:pt x="158" y="22"/>
                      <a:pt x="156" y="22"/>
                      <a:pt x="155" y="22"/>
                    </a:cubicBezTo>
                    <a:cubicBezTo>
                      <a:pt x="156" y="20"/>
                      <a:pt x="157" y="19"/>
                      <a:pt x="160" y="19"/>
                    </a:cubicBezTo>
                    <a:cubicBezTo>
                      <a:pt x="157" y="16"/>
                      <a:pt x="152" y="15"/>
                      <a:pt x="147" y="15"/>
                    </a:cubicBezTo>
                    <a:cubicBezTo>
                      <a:pt x="147" y="11"/>
                      <a:pt x="153" y="12"/>
                      <a:pt x="157" y="12"/>
                    </a:cubicBezTo>
                    <a:cubicBezTo>
                      <a:pt x="157" y="9"/>
                      <a:pt x="155" y="9"/>
                      <a:pt x="153" y="9"/>
                    </a:cubicBezTo>
                    <a:cubicBezTo>
                      <a:pt x="156" y="3"/>
                      <a:pt x="161" y="8"/>
                      <a:pt x="165" y="9"/>
                    </a:cubicBezTo>
                    <a:cubicBezTo>
                      <a:pt x="168" y="9"/>
                      <a:pt x="168" y="7"/>
                      <a:pt x="171" y="8"/>
                    </a:cubicBezTo>
                    <a:cubicBezTo>
                      <a:pt x="178" y="8"/>
                      <a:pt x="182" y="11"/>
                      <a:pt x="188" y="8"/>
                    </a:cubicBezTo>
                    <a:cubicBezTo>
                      <a:pt x="190" y="6"/>
                      <a:pt x="193" y="7"/>
                      <a:pt x="196" y="6"/>
                    </a:cubicBezTo>
                    <a:cubicBezTo>
                      <a:pt x="198" y="6"/>
                      <a:pt x="197" y="4"/>
                      <a:pt x="197" y="2"/>
                    </a:cubicBezTo>
                    <a:cubicBezTo>
                      <a:pt x="200" y="2"/>
                      <a:pt x="202" y="2"/>
                      <a:pt x="204" y="2"/>
                    </a:cubicBezTo>
                    <a:cubicBezTo>
                      <a:pt x="206" y="2"/>
                      <a:pt x="207" y="1"/>
                      <a:pt x="209" y="1"/>
                    </a:cubicBezTo>
                    <a:cubicBezTo>
                      <a:pt x="212" y="1"/>
                      <a:pt x="215" y="3"/>
                      <a:pt x="221" y="2"/>
                    </a:cubicBezTo>
                    <a:cubicBezTo>
                      <a:pt x="225" y="1"/>
                      <a:pt x="234" y="0"/>
                      <a:pt x="242" y="1"/>
                    </a:cubicBezTo>
                    <a:cubicBezTo>
                      <a:pt x="245" y="1"/>
                      <a:pt x="245" y="2"/>
                      <a:pt x="247" y="2"/>
                    </a:cubicBezTo>
                    <a:cubicBezTo>
                      <a:pt x="255" y="4"/>
                      <a:pt x="262" y="1"/>
                      <a:pt x="262" y="8"/>
                    </a:cubicBezTo>
                    <a:cubicBezTo>
                      <a:pt x="266" y="9"/>
                      <a:pt x="266" y="6"/>
                      <a:pt x="269" y="6"/>
                    </a:cubicBezTo>
                    <a:cubicBezTo>
                      <a:pt x="269" y="11"/>
                      <a:pt x="274" y="10"/>
                      <a:pt x="276" y="12"/>
                    </a:cubicBezTo>
                    <a:cubicBezTo>
                      <a:pt x="280" y="13"/>
                      <a:pt x="280" y="10"/>
                      <a:pt x="283" y="10"/>
                    </a:cubicBezTo>
                    <a:cubicBezTo>
                      <a:pt x="282" y="15"/>
                      <a:pt x="289" y="12"/>
                      <a:pt x="291" y="13"/>
                    </a:cubicBezTo>
                    <a:cubicBezTo>
                      <a:pt x="289" y="16"/>
                      <a:pt x="289" y="14"/>
                      <a:pt x="290" y="19"/>
                    </a:cubicBezTo>
                    <a:cubicBezTo>
                      <a:pt x="288" y="17"/>
                      <a:pt x="287" y="18"/>
                      <a:pt x="287" y="20"/>
                    </a:cubicBezTo>
                    <a:cubicBezTo>
                      <a:pt x="272" y="21"/>
                      <a:pt x="254" y="22"/>
                      <a:pt x="244" y="23"/>
                    </a:cubicBezTo>
                    <a:cubicBezTo>
                      <a:pt x="243" y="23"/>
                      <a:pt x="242" y="24"/>
                      <a:pt x="242" y="24"/>
                    </a:cubicBezTo>
                    <a:cubicBezTo>
                      <a:pt x="241" y="24"/>
                      <a:pt x="242" y="23"/>
                      <a:pt x="242" y="23"/>
                    </a:cubicBezTo>
                    <a:cubicBezTo>
                      <a:pt x="243" y="22"/>
                      <a:pt x="240" y="21"/>
                      <a:pt x="240" y="22"/>
                    </a:cubicBezTo>
                    <a:cubicBezTo>
                      <a:pt x="239" y="22"/>
                      <a:pt x="240" y="24"/>
                      <a:pt x="240" y="24"/>
                    </a:cubicBezTo>
                    <a:cubicBezTo>
                      <a:pt x="237" y="25"/>
                      <a:pt x="234" y="24"/>
                      <a:pt x="2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2555629" y="2235115"/>
                <a:ext cx="641544" cy="350693"/>
              </a:xfrm>
              <a:custGeom>
                <a:avLst/>
                <a:gdLst>
                  <a:gd name="T0" fmla="*/ 158 w 169"/>
                  <a:gd name="T1" fmla="*/ 9 h 92"/>
                  <a:gd name="T2" fmla="*/ 168 w 169"/>
                  <a:gd name="T3" fmla="*/ 15 h 92"/>
                  <a:gd name="T4" fmla="*/ 164 w 169"/>
                  <a:gd name="T5" fmla="*/ 17 h 92"/>
                  <a:gd name="T6" fmla="*/ 157 w 169"/>
                  <a:gd name="T7" fmla="*/ 20 h 92"/>
                  <a:gd name="T8" fmla="*/ 137 w 169"/>
                  <a:gd name="T9" fmla="*/ 24 h 92"/>
                  <a:gd name="T10" fmla="*/ 145 w 169"/>
                  <a:gd name="T11" fmla="*/ 27 h 92"/>
                  <a:gd name="T12" fmla="*/ 128 w 169"/>
                  <a:gd name="T13" fmla="*/ 34 h 92"/>
                  <a:gd name="T14" fmla="*/ 123 w 169"/>
                  <a:gd name="T15" fmla="*/ 37 h 92"/>
                  <a:gd name="T16" fmla="*/ 114 w 169"/>
                  <a:gd name="T17" fmla="*/ 41 h 92"/>
                  <a:gd name="T18" fmla="*/ 100 w 169"/>
                  <a:gd name="T19" fmla="*/ 47 h 92"/>
                  <a:gd name="T20" fmla="*/ 96 w 169"/>
                  <a:gd name="T21" fmla="*/ 51 h 92"/>
                  <a:gd name="T22" fmla="*/ 86 w 169"/>
                  <a:gd name="T23" fmla="*/ 52 h 92"/>
                  <a:gd name="T24" fmla="*/ 92 w 169"/>
                  <a:gd name="T25" fmla="*/ 61 h 92"/>
                  <a:gd name="T26" fmla="*/ 82 w 169"/>
                  <a:gd name="T27" fmla="*/ 68 h 92"/>
                  <a:gd name="T28" fmla="*/ 75 w 169"/>
                  <a:gd name="T29" fmla="*/ 72 h 92"/>
                  <a:gd name="T30" fmla="*/ 63 w 169"/>
                  <a:gd name="T31" fmla="*/ 81 h 92"/>
                  <a:gd name="T32" fmla="*/ 67 w 169"/>
                  <a:gd name="T33" fmla="*/ 88 h 92"/>
                  <a:gd name="T34" fmla="*/ 55 w 169"/>
                  <a:gd name="T35" fmla="*/ 90 h 92"/>
                  <a:gd name="T36" fmla="*/ 34 w 169"/>
                  <a:gd name="T37" fmla="*/ 86 h 92"/>
                  <a:gd name="T38" fmla="*/ 27 w 169"/>
                  <a:gd name="T39" fmla="*/ 88 h 92"/>
                  <a:gd name="T40" fmla="*/ 18 w 169"/>
                  <a:gd name="T41" fmla="*/ 81 h 92"/>
                  <a:gd name="T42" fmla="*/ 27 w 169"/>
                  <a:gd name="T43" fmla="*/ 72 h 92"/>
                  <a:gd name="T44" fmla="*/ 39 w 169"/>
                  <a:gd name="T45" fmla="*/ 72 h 92"/>
                  <a:gd name="T46" fmla="*/ 19 w 169"/>
                  <a:gd name="T47" fmla="*/ 68 h 92"/>
                  <a:gd name="T48" fmla="*/ 30 w 169"/>
                  <a:gd name="T49" fmla="*/ 59 h 92"/>
                  <a:gd name="T50" fmla="*/ 40 w 169"/>
                  <a:gd name="T51" fmla="*/ 59 h 92"/>
                  <a:gd name="T52" fmla="*/ 40 w 169"/>
                  <a:gd name="T53" fmla="*/ 54 h 92"/>
                  <a:gd name="T54" fmla="*/ 37 w 169"/>
                  <a:gd name="T55" fmla="*/ 47 h 92"/>
                  <a:gd name="T56" fmla="*/ 30 w 169"/>
                  <a:gd name="T57" fmla="*/ 44 h 92"/>
                  <a:gd name="T58" fmla="*/ 46 w 169"/>
                  <a:gd name="T59" fmla="*/ 43 h 92"/>
                  <a:gd name="T60" fmla="*/ 51 w 169"/>
                  <a:gd name="T61" fmla="*/ 40 h 92"/>
                  <a:gd name="T62" fmla="*/ 63 w 169"/>
                  <a:gd name="T63" fmla="*/ 31 h 92"/>
                  <a:gd name="T64" fmla="*/ 39 w 169"/>
                  <a:gd name="T65" fmla="*/ 36 h 92"/>
                  <a:gd name="T66" fmla="*/ 22 w 169"/>
                  <a:gd name="T67" fmla="*/ 31 h 92"/>
                  <a:gd name="T68" fmla="*/ 5 w 169"/>
                  <a:gd name="T69" fmla="*/ 27 h 92"/>
                  <a:gd name="T70" fmla="*/ 2 w 169"/>
                  <a:gd name="T71" fmla="*/ 19 h 92"/>
                  <a:gd name="T72" fmla="*/ 30 w 169"/>
                  <a:gd name="T73" fmla="*/ 12 h 92"/>
                  <a:gd name="T74" fmla="*/ 50 w 169"/>
                  <a:gd name="T75" fmla="*/ 8 h 92"/>
                  <a:gd name="T76" fmla="*/ 74 w 169"/>
                  <a:gd name="T77" fmla="*/ 3 h 92"/>
                  <a:gd name="T78" fmla="*/ 98 w 169"/>
                  <a:gd name="T79" fmla="*/ 2 h 92"/>
                  <a:gd name="T80" fmla="*/ 110 w 169"/>
                  <a:gd name="T81" fmla="*/ 2 h 92"/>
                  <a:gd name="T82" fmla="*/ 134 w 169"/>
                  <a:gd name="T83" fmla="*/ 2 h 92"/>
                  <a:gd name="T84" fmla="*/ 158 w 169"/>
                  <a:gd name="T8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" h="92">
                    <a:moveTo>
                      <a:pt x="158" y="3"/>
                    </a:moveTo>
                    <a:cubicBezTo>
                      <a:pt x="156" y="6"/>
                      <a:pt x="158" y="5"/>
                      <a:pt x="158" y="9"/>
                    </a:cubicBezTo>
                    <a:cubicBezTo>
                      <a:pt x="162" y="9"/>
                      <a:pt x="165" y="9"/>
                      <a:pt x="169" y="9"/>
                    </a:cubicBezTo>
                    <a:cubicBezTo>
                      <a:pt x="169" y="12"/>
                      <a:pt x="167" y="12"/>
                      <a:pt x="168" y="15"/>
                    </a:cubicBezTo>
                    <a:cubicBezTo>
                      <a:pt x="167" y="15"/>
                      <a:pt x="164" y="14"/>
                      <a:pt x="164" y="15"/>
                    </a:cubicBezTo>
                    <a:cubicBezTo>
                      <a:pt x="163" y="15"/>
                      <a:pt x="164" y="17"/>
                      <a:pt x="164" y="17"/>
                    </a:cubicBezTo>
                    <a:cubicBezTo>
                      <a:pt x="161" y="19"/>
                      <a:pt x="158" y="19"/>
                      <a:pt x="158" y="17"/>
                    </a:cubicBezTo>
                    <a:cubicBezTo>
                      <a:pt x="156" y="17"/>
                      <a:pt x="157" y="20"/>
                      <a:pt x="157" y="20"/>
                    </a:cubicBezTo>
                    <a:cubicBezTo>
                      <a:pt x="155" y="21"/>
                      <a:pt x="151" y="19"/>
                      <a:pt x="151" y="22"/>
                    </a:cubicBezTo>
                    <a:cubicBezTo>
                      <a:pt x="146" y="21"/>
                      <a:pt x="140" y="20"/>
                      <a:pt x="137" y="24"/>
                    </a:cubicBezTo>
                    <a:cubicBezTo>
                      <a:pt x="138" y="28"/>
                      <a:pt x="144" y="24"/>
                      <a:pt x="145" y="23"/>
                    </a:cubicBezTo>
                    <a:cubicBezTo>
                      <a:pt x="147" y="24"/>
                      <a:pt x="145" y="25"/>
                      <a:pt x="145" y="27"/>
                    </a:cubicBezTo>
                    <a:cubicBezTo>
                      <a:pt x="140" y="27"/>
                      <a:pt x="137" y="29"/>
                      <a:pt x="133" y="30"/>
                    </a:cubicBezTo>
                    <a:cubicBezTo>
                      <a:pt x="131" y="31"/>
                      <a:pt x="129" y="32"/>
                      <a:pt x="128" y="34"/>
                    </a:cubicBezTo>
                    <a:cubicBezTo>
                      <a:pt x="127" y="35"/>
                      <a:pt x="125" y="34"/>
                      <a:pt x="124" y="34"/>
                    </a:cubicBezTo>
                    <a:cubicBezTo>
                      <a:pt x="123" y="35"/>
                      <a:pt x="124" y="36"/>
                      <a:pt x="123" y="37"/>
                    </a:cubicBezTo>
                    <a:cubicBezTo>
                      <a:pt x="121" y="38"/>
                      <a:pt x="119" y="36"/>
                      <a:pt x="119" y="38"/>
                    </a:cubicBezTo>
                    <a:cubicBezTo>
                      <a:pt x="119" y="40"/>
                      <a:pt x="115" y="39"/>
                      <a:pt x="114" y="41"/>
                    </a:cubicBezTo>
                    <a:cubicBezTo>
                      <a:pt x="114" y="44"/>
                      <a:pt x="111" y="42"/>
                      <a:pt x="109" y="44"/>
                    </a:cubicBezTo>
                    <a:cubicBezTo>
                      <a:pt x="107" y="46"/>
                      <a:pt x="104" y="45"/>
                      <a:pt x="100" y="47"/>
                    </a:cubicBezTo>
                    <a:cubicBezTo>
                      <a:pt x="100" y="47"/>
                      <a:pt x="101" y="48"/>
                      <a:pt x="99" y="48"/>
                    </a:cubicBezTo>
                    <a:cubicBezTo>
                      <a:pt x="96" y="48"/>
                      <a:pt x="98" y="49"/>
                      <a:pt x="96" y="51"/>
                    </a:cubicBezTo>
                    <a:cubicBezTo>
                      <a:pt x="96" y="51"/>
                      <a:pt x="95" y="51"/>
                      <a:pt x="95" y="51"/>
                    </a:cubicBezTo>
                    <a:cubicBezTo>
                      <a:pt x="94" y="51"/>
                      <a:pt x="91" y="54"/>
                      <a:pt x="86" y="52"/>
                    </a:cubicBezTo>
                    <a:cubicBezTo>
                      <a:pt x="87" y="54"/>
                      <a:pt x="92" y="55"/>
                      <a:pt x="86" y="55"/>
                    </a:cubicBezTo>
                    <a:cubicBezTo>
                      <a:pt x="87" y="58"/>
                      <a:pt x="93" y="56"/>
                      <a:pt x="92" y="61"/>
                    </a:cubicBezTo>
                    <a:cubicBezTo>
                      <a:pt x="89" y="58"/>
                      <a:pt x="89" y="61"/>
                      <a:pt x="89" y="65"/>
                    </a:cubicBezTo>
                    <a:cubicBezTo>
                      <a:pt x="86" y="61"/>
                      <a:pt x="85" y="66"/>
                      <a:pt x="82" y="68"/>
                    </a:cubicBezTo>
                    <a:cubicBezTo>
                      <a:pt x="79" y="70"/>
                      <a:pt x="76" y="68"/>
                      <a:pt x="74" y="71"/>
                    </a:cubicBezTo>
                    <a:cubicBezTo>
                      <a:pt x="73" y="72"/>
                      <a:pt x="75" y="72"/>
                      <a:pt x="75" y="72"/>
                    </a:cubicBezTo>
                    <a:cubicBezTo>
                      <a:pt x="75" y="73"/>
                      <a:pt x="70" y="74"/>
                      <a:pt x="74" y="75"/>
                    </a:cubicBezTo>
                    <a:cubicBezTo>
                      <a:pt x="72" y="79"/>
                      <a:pt x="64" y="76"/>
                      <a:pt x="63" y="81"/>
                    </a:cubicBezTo>
                    <a:cubicBezTo>
                      <a:pt x="65" y="83"/>
                      <a:pt x="69" y="84"/>
                      <a:pt x="74" y="83"/>
                    </a:cubicBezTo>
                    <a:cubicBezTo>
                      <a:pt x="75" y="88"/>
                      <a:pt x="67" y="84"/>
                      <a:pt x="67" y="88"/>
                    </a:cubicBezTo>
                    <a:cubicBezTo>
                      <a:pt x="67" y="90"/>
                      <a:pt x="65" y="88"/>
                      <a:pt x="64" y="88"/>
                    </a:cubicBezTo>
                    <a:cubicBezTo>
                      <a:pt x="61" y="88"/>
                      <a:pt x="59" y="92"/>
                      <a:pt x="55" y="90"/>
                    </a:cubicBezTo>
                    <a:cubicBezTo>
                      <a:pt x="55" y="89"/>
                      <a:pt x="52" y="89"/>
                      <a:pt x="53" y="86"/>
                    </a:cubicBezTo>
                    <a:cubicBezTo>
                      <a:pt x="46" y="85"/>
                      <a:pt x="41" y="88"/>
                      <a:pt x="34" y="86"/>
                    </a:cubicBezTo>
                    <a:cubicBezTo>
                      <a:pt x="34" y="86"/>
                      <a:pt x="33" y="85"/>
                      <a:pt x="33" y="85"/>
                    </a:cubicBezTo>
                    <a:cubicBezTo>
                      <a:pt x="31" y="85"/>
                      <a:pt x="30" y="87"/>
                      <a:pt x="27" y="88"/>
                    </a:cubicBezTo>
                    <a:cubicBezTo>
                      <a:pt x="21" y="89"/>
                      <a:pt x="15" y="86"/>
                      <a:pt x="8" y="85"/>
                    </a:cubicBezTo>
                    <a:cubicBezTo>
                      <a:pt x="10" y="82"/>
                      <a:pt x="13" y="80"/>
                      <a:pt x="18" y="81"/>
                    </a:cubicBezTo>
                    <a:cubicBezTo>
                      <a:pt x="21" y="80"/>
                      <a:pt x="18" y="74"/>
                      <a:pt x="20" y="73"/>
                    </a:cubicBezTo>
                    <a:cubicBezTo>
                      <a:pt x="24" y="75"/>
                      <a:pt x="24" y="72"/>
                      <a:pt x="27" y="72"/>
                    </a:cubicBezTo>
                    <a:cubicBezTo>
                      <a:pt x="27" y="77"/>
                      <a:pt x="33" y="76"/>
                      <a:pt x="37" y="76"/>
                    </a:cubicBezTo>
                    <a:cubicBezTo>
                      <a:pt x="40" y="76"/>
                      <a:pt x="36" y="74"/>
                      <a:pt x="39" y="72"/>
                    </a:cubicBezTo>
                    <a:cubicBezTo>
                      <a:pt x="38" y="69"/>
                      <a:pt x="30" y="73"/>
                      <a:pt x="33" y="67"/>
                    </a:cubicBezTo>
                    <a:cubicBezTo>
                      <a:pt x="27" y="68"/>
                      <a:pt x="25" y="70"/>
                      <a:pt x="19" y="68"/>
                    </a:cubicBezTo>
                    <a:cubicBezTo>
                      <a:pt x="20" y="65"/>
                      <a:pt x="23" y="64"/>
                      <a:pt x="26" y="64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32" y="60"/>
                      <a:pt x="33" y="59"/>
                      <a:pt x="33" y="58"/>
                    </a:cubicBezTo>
                    <a:cubicBezTo>
                      <a:pt x="36" y="58"/>
                      <a:pt x="38" y="58"/>
                      <a:pt x="40" y="59"/>
                    </a:cubicBezTo>
                    <a:cubicBezTo>
                      <a:pt x="42" y="59"/>
                      <a:pt x="44" y="57"/>
                      <a:pt x="44" y="55"/>
                    </a:cubicBezTo>
                    <a:cubicBezTo>
                      <a:pt x="44" y="53"/>
                      <a:pt x="41" y="55"/>
                      <a:pt x="40" y="54"/>
                    </a:cubicBezTo>
                    <a:cubicBezTo>
                      <a:pt x="40" y="53"/>
                      <a:pt x="39" y="50"/>
                      <a:pt x="39" y="50"/>
                    </a:cubicBezTo>
                    <a:cubicBezTo>
                      <a:pt x="38" y="49"/>
                      <a:pt x="37" y="48"/>
                      <a:pt x="37" y="47"/>
                    </a:cubicBezTo>
                    <a:cubicBezTo>
                      <a:pt x="36" y="48"/>
                      <a:pt x="35" y="48"/>
                      <a:pt x="33" y="48"/>
                    </a:cubicBezTo>
                    <a:cubicBezTo>
                      <a:pt x="34" y="45"/>
                      <a:pt x="33" y="44"/>
                      <a:pt x="30" y="44"/>
                    </a:cubicBezTo>
                    <a:cubicBezTo>
                      <a:pt x="32" y="42"/>
                      <a:pt x="33" y="39"/>
                      <a:pt x="37" y="40"/>
                    </a:cubicBezTo>
                    <a:cubicBezTo>
                      <a:pt x="41" y="40"/>
                      <a:pt x="40" y="45"/>
                      <a:pt x="46" y="43"/>
                    </a:cubicBezTo>
                    <a:cubicBezTo>
                      <a:pt x="45" y="44"/>
                      <a:pt x="46" y="45"/>
                      <a:pt x="47" y="45"/>
                    </a:cubicBezTo>
                    <a:cubicBezTo>
                      <a:pt x="52" y="47"/>
                      <a:pt x="49" y="41"/>
                      <a:pt x="51" y="40"/>
                    </a:cubicBezTo>
                    <a:cubicBezTo>
                      <a:pt x="58" y="38"/>
                      <a:pt x="65" y="36"/>
                      <a:pt x="68" y="31"/>
                    </a:cubicBezTo>
                    <a:cubicBezTo>
                      <a:pt x="68" y="28"/>
                      <a:pt x="66" y="33"/>
                      <a:pt x="63" y="31"/>
                    </a:cubicBezTo>
                    <a:cubicBezTo>
                      <a:pt x="60" y="33"/>
                      <a:pt x="57" y="33"/>
                      <a:pt x="55" y="36"/>
                    </a:cubicBezTo>
                    <a:cubicBezTo>
                      <a:pt x="52" y="34"/>
                      <a:pt x="45" y="36"/>
                      <a:pt x="39" y="36"/>
                    </a:cubicBezTo>
                    <a:cubicBezTo>
                      <a:pt x="35" y="35"/>
                      <a:pt x="33" y="33"/>
                      <a:pt x="29" y="36"/>
                    </a:cubicBezTo>
                    <a:cubicBezTo>
                      <a:pt x="28" y="31"/>
                      <a:pt x="24" y="36"/>
                      <a:pt x="22" y="31"/>
                    </a:cubicBezTo>
                    <a:cubicBezTo>
                      <a:pt x="20" y="34"/>
                      <a:pt x="16" y="30"/>
                      <a:pt x="11" y="31"/>
                    </a:cubicBezTo>
                    <a:cubicBezTo>
                      <a:pt x="12" y="27"/>
                      <a:pt x="6" y="29"/>
                      <a:pt x="5" y="27"/>
                    </a:cubicBezTo>
                    <a:cubicBezTo>
                      <a:pt x="4" y="23"/>
                      <a:pt x="8" y="25"/>
                      <a:pt x="9" y="23"/>
                    </a:cubicBezTo>
                    <a:cubicBezTo>
                      <a:pt x="9" y="19"/>
                      <a:pt x="0" y="25"/>
                      <a:pt x="2" y="19"/>
                    </a:cubicBezTo>
                    <a:cubicBezTo>
                      <a:pt x="8" y="17"/>
                      <a:pt x="19" y="16"/>
                      <a:pt x="29" y="15"/>
                    </a:cubicBezTo>
                    <a:cubicBezTo>
                      <a:pt x="30" y="15"/>
                      <a:pt x="30" y="13"/>
                      <a:pt x="30" y="12"/>
                    </a:cubicBezTo>
                    <a:cubicBezTo>
                      <a:pt x="38" y="13"/>
                      <a:pt x="43" y="10"/>
                      <a:pt x="47" y="12"/>
                    </a:cubicBezTo>
                    <a:cubicBezTo>
                      <a:pt x="48" y="11"/>
                      <a:pt x="49" y="9"/>
                      <a:pt x="50" y="8"/>
                    </a:cubicBezTo>
                    <a:cubicBezTo>
                      <a:pt x="58" y="7"/>
                      <a:pt x="66" y="5"/>
                      <a:pt x="72" y="6"/>
                    </a:cubicBezTo>
                    <a:cubicBezTo>
                      <a:pt x="74" y="6"/>
                      <a:pt x="73" y="4"/>
                      <a:pt x="74" y="3"/>
                    </a:cubicBezTo>
                    <a:cubicBezTo>
                      <a:pt x="79" y="4"/>
                      <a:pt x="87" y="2"/>
                      <a:pt x="91" y="5"/>
                    </a:cubicBezTo>
                    <a:cubicBezTo>
                      <a:pt x="91" y="2"/>
                      <a:pt x="97" y="5"/>
                      <a:pt x="98" y="2"/>
                    </a:cubicBezTo>
                    <a:cubicBezTo>
                      <a:pt x="101" y="3"/>
                      <a:pt x="106" y="4"/>
                      <a:pt x="112" y="3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0"/>
                      <a:pt x="112" y="1"/>
                      <a:pt x="112" y="2"/>
                    </a:cubicBezTo>
                    <a:cubicBezTo>
                      <a:pt x="118" y="3"/>
                      <a:pt x="128" y="1"/>
                      <a:pt x="134" y="2"/>
                    </a:cubicBezTo>
                    <a:cubicBezTo>
                      <a:pt x="134" y="2"/>
                      <a:pt x="134" y="5"/>
                      <a:pt x="134" y="5"/>
                    </a:cubicBezTo>
                    <a:cubicBezTo>
                      <a:pt x="145" y="5"/>
                      <a:pt x="146" y="3"/>
                      <a:pt x="15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2061597" y="2460560"/>
                <a:ext cx="83498" cy="22266"/>
              </a:xfrm>
              <a:custGeom>
                <a:avLst/>
                <a:gdLst>
                  <a:gd name="T0" fmla="*/ 21 w 22"/>
                  <a:gd name="T1" fmla="*/ 0 h 6"/>
                  <a:gd name="T2" fmla="*/ 13 w 22"/>
                  <a:gd name="T3" fmla="*/ 5 h 6"/>
                  <a:gd name="T4" fmla="*/ 10 w 22"/>
                  <a:gd name="T5" fmla="*/ 6 h 6"/>
                  <a:gd name="T6" fmla="*/ 5 w 22"/>
                  <a:gd name="T7" fmla="*/ 6 h 6"/>
                  <a:gd name="T8" fmla="*/ 7 w 22"/>
                  <a:gd name="T9" fmla="*/ 2 h 6"/>
                  <a:gd name="T10" fmla="*/ 21 w 2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6">
                    <a:moveTo>
                      <a:pt x="21" y="0"/>
                    </a:moveTo>
                    <a:cubicBezTo>
                      <a:pt x="22" y="5"/>
                      <a:pt x="16" y="4"/>
                      <a:pt x="13" y="5"/>
                    </a:cubicBezTo>
                    <a:cubicBezTo>
                      <a:pt x="12" y="5"/>
                      <a:pt x="12" y="6"/>
                      <a:pt x="10" y="6"/>
                    </a:cubicBezTo>
                    <a:cubicBezTo>
                      <a:pt x="8" y="6"/>
                      <a:pt x="5" y="4"/>
                      <a:pt x="5" y="6"/>
                    </a:cubicBezTo>
                    <a:cubicBezTo>
                      <a:pt x="0" y="6"/>
                      <a:pt x="7" y="2"/>
                      <a:pt x="7" y="2"/>
                    </a:cubicBezTo>
                    <a:cubicBezTo>
                      <a:pt x="10" y="5"/>
                      <a:pt x="16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2399766" y="2460560"/>
                <a:ext cx="75148" cy="48707"/>
              </a:xfrm>
              <a:custGeom>
                <a:avLst/>
                <a:gdLst>
                  <a:gd name="T0" fmla="*/ 10 w 20"/>
                  <a:gd name="T1" fmla="*/ 0 h 13"/>
                  <a:gd name="T2" fmla="*/ 7 w 20"/>
                  <a:gd name="T3" fmla="*/ 2 h 13"/>
                  <a:gd name="T4" fmla="*/ 14 w 20"/>
                  <a:gd name="T5" fmla="*/ 6 h 13"/>
                  <a:gd name="T6" fmla="*/ 17 w 20"/>
                  <a:gd name="T7" fmla="*/ 5 h 13"/>
                  <a:gd name="T8" fmla="*/ 8 w 20"/>
                  <a:gd name="T9" fmla="*/ 13 h 13"/>
                  <a:gd name="T10" fmla="*/ 0 w 20"/>
                  <a:gd name="T11" fmla="*/ 3 h 13"/>
                  <a:gd name="T12" fmla="*/ 10 w 2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3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6" y="6"/>
                      <a:pt x="16" y="0"/>
                      <a:pt x="14" y="6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20" y="9"/>
                      <a:pt x="9" y="9"/>
                      <a:pt x="8" y="13"/>
                    </a:cubicBezTo>
                    <a:cubicBezTo>
                      <a:pt x="5" y="11"/>
                      <a:pt x="5" y="4"/>
                      <a:pt x="0" y="3"/>
                    </a:cubicBezTo>
                    <a:cubicBezTo>
                      <a:pt x="1" y="1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2437340" y="2612248"/>
                <a:ext cx="64015" cy="34790"/>
              </a:xfrm>
              <a:custGeom>
                <a:avLst/>
                <a:gdLst>
                  <a:gd name="T0" fmla="*/ 12 w 17"/>
                  <a:gd name="T1" fmla="*/ 0 h 9"/>
                  <a:gd name="T2" fmla="*/ 15 w 17"/>
                  <a:gd name="T3" fmla="*/ 8 h 9"/>
                  <a:gd name="T4" fmla="*/ 0 w 17"/>
                  <a:gd name="T5" fmla="*/ 4 h 9"/>
                  <a:gd name="T6" fmla="*/ 12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2" y="0"/>
                    </a:moveTo>
                    <a:cubicBezTo>
                      <a:pt x="12" y="4"/>
                      <a:pt x="17" y="3"/>
                      <a:pt x="15" y="8"/>
                    </a:cubicBezTo>
                    <a:cubicBezTo>
                      <a:pt x="7" y="9"/>
                      <a:pt x="3" y="7"/>
                      <a:pt x="0" y="4"/>
                    </a:cubicBezTo>
                    <a:cubicBezTo>
                      <a:pt x="2" y="1"/>
                      <a:pt x="7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4" name="Freeform 88"/>
              <p:cNvSpPr>
                <a:spLocks noEditPoints="1"/>
              </p:cNvSpPr>
              <p:nvPr/>
            </p:nvSpPr>
            <p:spPr bwMode="auto">
              <a:xfrm>
                <a:off x="2569545" y="2676263"/>
                <a:ext cx="642936" cy="449498"/>
              </a:xfrm>
              <a:custGeom>
                <a:avLst/>
                <a:gdLst>
                  <a:gd name="T0" fmla="*/ 16 w 169"/>
                  <a:gd name="T1" fmla="*/ 7 h 118"/>
                  <a:gd name="T2" fmla="*/ 22 w 169"/>
                  <a:gd name="T3" fmla="*/ 5 h 118"/>
                  <a:gd name="T4" fmla="*/ 22 w 169"/>
                  <a:gd name="T5" fmla="*/ 8 h 118"/>
                  <a:gd name="T6" fmla="*/ 22 w 169"/>
                  <a:gd name="T7" fmla="*/ 14 h 118"/>
                  <a:gd name="T8" fmla="*/ 26 w 169"/>
                  <a:gd name="T9" fmla="*/ 25 h 118"/>
                  <a:gd name="T10" fmla="*/ 36 w 169"/>
                  <a:gd name="T11" fmla="*/ 7 h 118"/>
                  <a:gd name="T12" fmla="*/ 49 w 169"/>
                  <a:gd name="T13" fmla="*/ 5 h 118"/>
                  <a:gd name="T14" fmla="*/ 57 w 169"/>
                  <a:gd name="T15" fmla="*/ 19 h 118"/>
                  <a:gd name="T16" fmla="*/ 67 w 169"/>
                  <a:gd name="T17" fmla="*/ 16 h 118"/>
                  <a:gd name="T18" fmla="*/ 81 w 169"/>
                  <a:gd name="T19" fmla="*/ 15 h 118"/>
                  <a:gd name="T20" fmla="*/ 87 w 169"/>
                  <a:gd name="T21" fmla="*/ 21 h 118"/>
                  <a:gd name="T22" fmla="*/ 92 w 169"/>
                  <a:gd name="T23" fmla="*/ 23 h 118"/>
                  <a:gd name="T24" fmla="*/ 95 w 169"/>
                  <a:gd name="T25" fmla="*/ 25 h 118"/>
                  <a:gd name="T26" fmla="*/ 108 w 169"/>
                  <a:gd name="T27" fmla="*/ 28 h 118"/>
                  <a:gd name="T28" fmla="*/ 119 w 169"/>
                  <a:gd name="T29" fmla="*/ 33 h 118"/>
                  <a:gd name="T30" fmla="*/ 123 w 169"/>
                  <a:gd name="T31" fmla="*/ 37 h 118"/>
                  <a:gd name="T32" fmla="*/ 131 w 169"/>
                  <a:gd name="T33" fmla="*/ 44 h 118"/>
                  <a:gd name="T34" fmla="*/ 126 w 169"/>
                  <a:gd name="T35" fmla="*/ 56 h 118"/>
                  <a:gd name="T36" fmla="*/ 138 w 169"/>
                  <a:gd name="T37" fmla="*/ 57 h 118"/>
                  <a:gd name="T38" fmla="*/ 141 w 169"/>
                  <a:gd name="T39" fmla="*/ 64 h 118"/>
                  <a:gd name="T40" fmla="*/ 153 w 169"/>
                  <a:gd name="T41" fmla="*/ 66 h 118"/>
                  <a:gd name="T42" fmla="*/ 160 w 169"/>
                  <a:gd name="T43" fmla="*/ 73 h 118"/>
                  <a:gd name="T44" fmla="*/ 162 w 169"/>
                  <a:gd name="T45" fmla="*/ 78 h 118"/>
                  <a:gd name="T46" fmla="*/ 155 w 169"/>
                  <a:gd name="T47" fmla="*/ 88 h 118"/>
                  <a:gd name="T48" fmla="*/ 146 w 169"/>
                  <a:gd name="T49" fmla="*/ 87 h 118"/>
                  <a:gd name="T50" fmla="*/ 137 w 169"/>
                  <a:gd name="T51" fmla="*/ 78 h 118"/>
                  <a:gd name="T52" fmla="*/ 130 w 169"/>
                  <a:gd name="T53" fmla="*/ 85 h 118"/>
                  <a:gd name="T54" fmla="*/ 140 w 169"/>
                  <a:gd name="T55" fmla="*/ 91 h 118"/>
                  <a:gd name="T56" fmla="*/ 146 w 169"/>
                  <a:gd name="T57" fmla="*/ 101 h 118"/>
                  <a:gd name="T58" fmla="*/ 141 w 169"/>
                  <a:gd name="T59" fmla="*/ 110 h 118"/>
                  <a:gd name="T60" fmla="*/ 123 w 169"/>
                  <a:gd name="T61" fmla="*/ 103 h 118"/>
                  <a:gd name="T62" fmla="*/ 129 w 169"/>
                  <a:gd name="T63" fmla="*/ 110 h 118"/>
                  <a:gd name="T64" fmla="*/ 136 w 169"/>
                  <a:gd name="T65" fmla="*/ 115 h 118"/>
                  <a:gd name="T66" fmla="*/ 129 w 169"/>
                  <a:gd name="T67" fmla="*/ 115 h 118"/>
                  <a:gd name="T68" fmla="*/ 113 w 169"/>
                  <a:gd name="T69" fmla="*/ 109 h 118"/>
                  <a:gd name="T70" fmla="*/ 105 w 169"/>
                  <a:gd name="T71" fmla="*/ 105 h 118"/>
                  <a:gd name="T72" fmla="*/ 101 w 169"/>
                  <a:gd name="T73" fmla="*/ 98 h 118"/>
                  <a:gd name="T74" fmla="*/ 92 w 169"/>
                  <a:gd name="T75" fmla="*/ 82 h 118"/>
                  <a:gd name="T76" fmla="*/ 94 w 169"/>
                  <a:gd name="T77" fmla="*/ 78 h 118"/>
                  <a:gd name="T78" fmla="*/ 96 w 169"/>
                  <a:gd name="T79" fmla="*/ 73 h 118"/>
                  <a:gd name="T80" fmla="*/ 101 w 169"/>
                  <a:gd name="T81" fmla="*/ 66 h 118"/>
                  <a:gd name="T82" fmla="*/ 96 w 169"/>
                  <a:gd name="T83" fmla="*/ 57 h 118"/>
                  <a:gd name="T84" fmla="*/ 91 w 169"/>
                  <a:gd name="T85" fmla="*/ 53 h 118"/>
                  <a:gd name="T86" fmla="*/ 87 w 169"/>
                  <a:gd name="T87" fmla="*/ 53 h 118"/>
                  <a:gd name="T88" fmla="*/ 81 w 169"/>
                  <a:gd name="T89" fmla="*/ 52 h 118"/>
                  <a:gd name="T90" fmla="*/ 70 w 169"/>
                  <a:gd name="T91" fmla="*/ 39 h 118"/>
                  <a:gd name="T92" fmla="*/ 59 w 169"/>
                  <a:gd name="T93" fmla="*/ 42 h 118"/>
                  <a:gd name="T94" fmla="*/ 49 w 169"/>
                  <a:gd name="T95" fmla="*/ 42 h 118"/>
                  <a:gd name="T96" fmla="*/ 37 w 169"/>
                  <a:gd name="T97" fmla="*/ 42 h 118"/>
                  <a:gd name="T98" fmla="*/ 16 w 169"/>
                  <a:gd name="T99" fmla="*/ 37 h 118"/>
                  <a:gd name="T100" fmla="*/ 7 w 169"/>
                  <a:gd name="T101" fmla="*/ 32 h 118"/>
                  <a:gd name="T102" fmla="*/ 4 w 169"/>
                  <a:gd name="T103" fmla="*/ 25 h 118"/>
                  <a:gd name="T104" fmla="*/ 5 w 169"/>
                  <a:gd name="T105" fmla="*/ 19 h 118"/>
                  <a:gd name="T106" fmla="*/ 109 w 169"/>
                  <a:gd name="T107" fmla="*/ 81 h 118"/>
                  <a:gd name="T108" fmla="*/ 116 w 169"/>
                  <a:gd name="T109" fmla="*/ 75 h 118"/>
                  <a:gd name="T110" fmla="*/ 109 w 169"/>
                  <a:gd name="T111" fmla="*/ 8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" h="118">
                    <a:moveTo>
                      <a:pt x="7" y="8"/>
                    </a:moveTo>
                    <a:cubicBezTo>
                      <a:pt x="9" y="12"/>
                      <a:pt x="15" y="3"/>
                      <a:pt x="16" y="7"/>
                    </a:cubicBezTo>
                    <a:cubicBezTo>
                      <a:pt x="18" y="7"/>
                      <a:pt x="17" y="4"/>
                      <a:pt x="18" y="4"/>
                    </a:cubicBezTo>
                    <a:cubicBezTo>
                      <a:pt x="20" y="3"/>
                      <a:pt x="21" y="5"/>
                      <a:pt x="22" y="5"/>
                    </a:cubicBezTo>
                    <a:cubicBezTo>
                      <a:pt x="24" y="5"/>
                      <a:pt x="24" y="0"/>
                      <a:pt x="28" y="4"/>
                    </a:cubicBezTo>
                    <a:cubicBezTo>
                      <a:pt x="28" y="10"/>
                      <a:pt x="24" y="6"/>
                      <a:pt x="22" y="8"/>
                    </a:cubicBezTo>
                    <a:cubicBezTo>
                      <a:pt x="21" y="9"/>
                      <a:pt x="25" y="9"/>
                      <a:pt x="25" y="9"/>
                    </a:cubicBezTo>
                    <a:cubicBezTo>
                      <a:pt x="25" y="11"/>
                      <a:pt x="22" y="12"/>
                      <a:pt x="22" y="14"/>
                    </a:cubicBezTo>
                    <a:cubicBezTo>
                      <a:pt x="22" y="16"/>
                      <a:pt x="23" y="16"/>
                      <a:pt x="23" y="18"/>
                    </a:cubicBezTo>
                    <a:cubicBezTo>
                      <a:pt x="24" y="20"/>
                      <a:pt x="22" y="25"/>
                      <a:pt x="26" y="25"/>
                    </a:cubicBezTo>
                    <a:cubicBezTo>
                      <a:pt x="29" y="24"/>
                      <a:pt x="27" y="17"/>
                      <a:pt x="28" y="14"/>
                    </a:cubicBezTo>
                    <a:cubicBezTo>
                      <a:pt x="34" y="15"/>
                      <a:pt x="34" y="10"/>
                      <a:pt x="36" y="7"/>
                    </a:cubicBezTo>
                    <a:cubicBezTo>
                      <a:pt x="38" y="10"/>
                      <a:pt x="41" y="4"/>
                      <a:pt x="43" y="8"/>
                    </a:cubicBezTo>
                    <a:cubicBezTo>
                      <a:pt x="46" y="8"/>
                      <a:pt x="45" y="4"/>
                      <a:pt x="49" y="5"/>
                    </a:cubicBezTo>
                    <a:cubicBezTo>
                      <a:pt x="48" y="10"/>
                      <a:pt x="52" y="11"/>
                      <a:pt x="56" y="12"/>
                    </a:cubicBezTo>
                    <a:cubicBezTo>
                      <a:pt x="54" y="17"/>
                      <a:pt x="55" y="16"/>
                      <a:pt x="57" y="19"/>
                    </a:cubicBezTo>
                    <a:cubicBezTo>
                      <a:pt x="59" y="18"/>
                      <a:pt x="61" y="18"/>
                      <a:pt x="63" y="19"/>
                    </a:cubicBezTo>
                    <a:cubicBezTo>
                      <a:pt x="66" y="20"/>
                      <a:pt x="66" y="17"/>
                      <a:pt x="67" y="16"/>
                    </a:cubicBezTo>
                    <a:cubicBezTo>
                      <a:pt x="68" y="16"/>
                      <a:pt x="71" y="17"/>
                      <a:pt x="71" y="15"/>
                    </a:cubicBezTo>
                    <a:cubicBezTo>
                      <a:pt x="75" y="16"/>
                      <a:pt x="77" y="16"/>
                      <a:pt x="81" y="15"/>
                    </a:cubicBezTo>
                    <a:cubicBezTo>
                      <a:pt x="81" y="18"/>
                      <a:pt x="85" y="17"/>
                      <a:pt x="84" y="16"/>
                    </a:cubicBezTo>
                    <a:cubicBezTo>
                      <a:pt x="85" y="17"/>
                      <a:pt x="85" y="19"/>
                      <a:pt x="87" y="21"/>
                    </a:cubicBezTo>
                    <a:cubicBezTo>
                      <a:pt x="87" y="21"/>
                      <a:pt x="90" y="22"/>
                      <a:pt x="91" y="22"/>
                    </a:cubicBezTo>
                    <a:cubicBezTo>
                      <a:pt x="92" y="22"/>
                      <a:pt x="91" y="23"/>
                      <a:pt x="92" y="23"/>
                    </a:cubicBezTo>
                    <a:cubicBezTo>
                      <a:pt x="95" y="24"/>
                      <a:pt x="91" y="26"/>
                      <a:pt x="94" y="28"/>
                    </a:cubicBezTo>
                    <a:cubicBezTo>
                      <a:pt x="94" y="28"/>
                      <a:pt x="95" y="25"/>
                      <a:pt x="95" y="25"/>
                    </a:cubicBezTo>
                    <a:cubicBezTo>
                      <a:pt x="97" y="26"/>
                      <a:pt x="97" y="29"/>
                      <a:pt x="101" y="29"/>
                    </a:cubicBezTo>
                    <a:cubicBezTo>
                      <a:pt x="103" y="29"/>
                      <a:pt x="105" y="28"/>
                      <a:pt x="108" y="28"/>
                    </a:cubicBezTo>
                    <a:cubicBezTo>
                      <a:pt x="107" y="33"/>
                      <a:pt x="116" y="30"/>
                      <a:pt x="116" y="35"/>
                    </a:cubicBezTo>
                    <a:cubicBezTo>
                      <a:pt x="118" y="35"/>
                      <a:pt x="119" y="34"/>
                      <a:pt x="119" y="33"/>
                    </a:cubicBezTo>
                    <a:cubicBezTo>
                      <a:pt x="121" y="34"/>
                      <a:pt x="121" y="36"/>
                      <a:pt x="122" y="39"/>
                    </a:cubicBezTo>
                    <a:cubicBezTo>
                      <a:pt x="123" y="39"/>
                      <a:pt x="123" y="38"/>
                      <a:pt x="123" y="37"/>
                    </a:cubicBezTo>
                    <a:cubicBezTo>
                      <a:pt x="125" y="39"/>
                      <a:pt x="127" y="42"/>
                      <a:pt x="131" y="42"/>
                    </a:cubicBezTo>
                    <a:cubicBezTo>
                      <a:pt x="131" y="43"/>
                      <a:pt x="130" y="44"/>
                      <a:pt x="131" y="44"/>
                    </a:cubicBezTo>
                    <a:cubicBezTo>
                      <a:pt x="133" y="47"/>
                      <a:pt x="127" y="49"/>
                      <a:pt x="131" y="50"/>
                    </a:cubicBezTo>
                    <a:cubicBezTo>
                      <a:pt x="130" y="52"/>
                      <a:pt x="126" y="52"/>
                      <a:pt x="126" y="56"/>
                    </a:cubicBezTo>
                    <a:cubicBezTo>
                      <a:pt x="129" y="61"/>
                      <a:pt x="135" y="54"/>
                      <a:pt x="137" y="60"/>
                    </a:cubicBezTo>
                    <a:cubicBezTo>
                      <a:pt x="138" y="60"/>
                      <a:pt x="138" y="58"/>
                      <a:pt x="138" y="57"/>
                    </a:cubicBezTo>
                    <a:cubicBezTo>
                      <a:pt x="141" y="57"/>
                      <a:pt x="139" y="60"/>
                      <a:pt x="140" y="61"/>
                    </a:cubicBezTo>
                    <a:cubicBezTo>
                      <a:pt x="140" y="61"/>
                      <a:pt x="141" y="64"/>
                      <a:pt x="141" y="64"/>
                    </a:cubicBezTo>
                    <a:cubicBezTo>
                      <a:pt x="143" y="64"/>
                      <a:pt x="145" y="61"/>
                      <a:pt x="144" y="67"/>
                    </a:cubicBezTo>
                    <a:cubicBezTo>
                      <a:pt x="147" y="67"/>
                      <a:pt x="148" y="65"/>
                      <a:pt x="153" y="66"/>
                    </a:cubicBezTo>
                    <a:cubicBezTo>
                      <a:pt x="153" y="67"/>
                      <a:pt x="154" y="68"/>
                      <a:pt x="154" y="70"/>
                    </a:cubicBezTo>
                    <a:cubicBezTo>
                      <a:pt x="156" y="70"/>
                      <a:pt x="161" y="68"/>
                      <a:pt x="160" y="73"/>
                    </a:cubicBezTo>
                    <a:cubicBezTo>
                      <a:pt x="165" y="70"/>
                      <a:pt x="162" y="73"/>
                      <a:pt x="167" y="74"/>
                    </a:cubicBezTo>
                    <a:cubicBezTo>
                      <a:pt x="169" y="77"/>
                      <a:pt x="162" y="78"/>
                      <a:pt x="162" y="78"/>
                    </a:cubicBezTo>
                    <a:cubicBezTo>
                      <a:pt x="162" y="79"/>
                      <a:pt x="163" y="80"/>
                      <a:pt x="164" y="80"/>
                    </a:cubicBezTo>
                    <a:cubicBezTo>
                      <a:pt x="160" y="83"/>
                      <a:pt x="157" y="83"/>
                      <a:pt x="155" y="88"/>
                    </a:cubicBezTo>
                    <a:cubicBezTo>
                      <a:pt x="154" y="88"/>
                      <a:pt x="153" y="88"/>
                      <a:pt x="153" y="89"/>
                    </a:cubicBezTo>
                    <a:cubicBezTo>
                      <a:pt x="151" y="89"/>
                      <a:pt x="146" y="89"/>
                      <a:pt x="146" y="87"/>
                    </a:cubicBezTo>
                    <a:cubicBezTo>
                      <a:pt x="146" y="84"/>
                      <a:pt x="138" y="87"/>
                      <a:pt x="140" y="81"/>
                    </a:cubicBezTo>
                    <a:cubicBezTo>
                      <a:pt x="137" y="81"/>
                      <a:pt x="137" y="80"/>
                      <a:pt x="137" y="78"/>
                    </a:cubicBezTo>
                    <a:cubicBezTo>
                      <a:pt x="135" y="78"/>
                      <a:pt x="133" y="78"/>
                      <a:pt x="131" y="78"/>
                    </a:cubicBezTo>
                    <a:cubicBezTo>
                      <a:pt x="128" y="78"/>
                      <a:pt x="131" y="83"/>
                      <a:pt x="130" y="85"/>
                    </a:cubicBezTo>
                    <a:cubicBezTo>
                      <a:pt x="130" y="88"/>
                      <a:pt x="134" y="88"/>
                      <a:pt x="134" y="91"/>
                    </a:cubicBezTo>
                    <a:cubicBezTo>
                      <a:pt x="137" y="89"/>
                      <a:pt x="140" y="94"/>
                      <a:pt x="140" y="91"/>
                    </a:cubicBezTo>
                    <a:cubicBezTo>
                      <a:pt x="142" y="93"/>
                      <a:pt x="143" y="96"/>
                      <a:pt x="143" y="99"/>
                    </a:cubicBezTo>
                    <a:cubicBezTo>
                      <a:pt x="142" y="101"/>
                      <a:pt x="145" y="100"/>
                      <a:pt x="146" y="101"/>
                    </a:cubicBezTo>
                    <a:cubicBezTo>
                      <a:pt x="147" y="104"/>
                      <a:pt x="144" y="110"/>
                      <a:pt x="144" y="113"/>
                    </a:cubicBezTo>
                    <a:cubicBezTo>
                      <a:pt x="141" y="115"/>
                      <a:pt x="142" y="111"/>
                      <a:pt x="141" y="110"/>
                    </a:cubicBezTo>
                    <a:cubicBezTo>
                      <a:pt x="139" y="109"/>
                      <a:pt x="135" y="110"/>
                      <a:pt x="134" y="106"/>
                    </a:cubicBezTo>
                    <a:cubicBezTo>
                      <a:pt x="129" y="107"/>
                      <a:pt x="129" y="102"/>
                      <a:pt x="123" y="103"/>
                    </a:cubicBezTo>
                    <a:cubicBezTo>
                      <a:pt x="123" y="106"/>
                      <a:pt x="128" y="104"/>
                      <a:pt x="129" y="106"/>
                    </a:cubicBezTo>
                    <a:cubicBezTo>
                      <a:pt x="124" y="111"/>
                      <a:pt x="133" y="108"/>
                      <a:pt x="129" y="110"/>
                    </a:cubicBezTo>
                    <a:cubicBezTo>
                      <a:pt x="129" y="112"/>
                      <a:pt x="132" y="112"/>
                      <a:pt x="134" y="113"/>
                    </a:cubicBezTo>
                    <a:cubicBezTo>
                      <a:pt x="135" y="114"/>
                      <a:pt x="134" y="115"/>
                      <a:pt x="136" y="115"/>
                    </a:cubicBezTo>
                    <a:cubicBezTo>
                      <a:pt x="138" y="115"/>
                      <a:pt x="138" y="115"/>
                      <a:pt x="138" y="117"/>
                    </a:cubicBezTo>
                    <a:cubicBezTo>
                      <a:pt x="134" y="118"/>
                      <a:pt x="132" y="117"/>
                      <a:pt x="129" y="115"/>
                    </a:cubicBezTo>
                    <a:cubicBezTo>
                      <a:pt x="127" y="113"/>
                      <a:pt x="123" y="114"/>
                      <a:pt x="120" y="112"/>
                    </a:cubicBezTo>
                    <a:cubicBezTo>
                      <a:pt x="119" y="111"/>
                      <a:pt x="115" y="109"/>
                      <a:pt x="113" y="109"/>
                    </a:cubicBezTo>
                    <a:cubicBezTo>
                      <a:pt x="111" y="109"/>
                      <a:pt x="111" y="107"/>
                      <a:pt x="110" y="106"/>
                    </a:cubicBezTo>
                    <a:cubicBezTo>
                      <a:pt x="109" y="105"/>
                      <a:pt x="106" y="106"/>
                      <a:pt x="105" y="105"/>
                    </a:cubicBezTo>
                    <a:cubicBezTo>
                      <a:pt x="104" y="104"/>
                      <a:pt x="104" y="102"/>
                      <a:pt x="103" y="101"/>
                    </a:cubicBezTo>
                    <a:cubicBezTo>
                      <a:pt x="103" y="100"/>
                      <a:pt x="99" y="101"/>
                      <a:pt x="101" y="98"/>
                    </a:cubicBezTo>
                    <a:cubicBezTo>
                      <a:pt x="95" y="98"/>
                      <a:pt x="94" y="92"/>
                      <a:pt x="91" y="89"/>
                    </a:cubicBezTo>
                    <a:cubicBezTo>
                      <a:pt x="92" y="89"/>
                      <a:pt x="90" y="84"/>
                      <a:pt x="92" y="82"/>
                    </a:cubicBezTo>
                    <a:cubicBezTo>
                      <a:pt x="92" y="82"/>
                      <a:pt x="95" y="83"/>
                      <a:pt x="95" y="82"/>
                    </a:cubicBezTo>
                    <a:cubicBezTo>
                      <a:pt x="95" y="82"/>
                      <a:pt x="93" y="80"/>
                      <a:pt x="94" y="78"/>
                    </a:cubicBezTo>
                    <a:cubicBezTo>
                      <a:pt x="94" y="78"/>
                      <a:pt x="96" y="78"/>
                      <a:pt x="96" y="78"/>
                    </a:cubicBezTo>
                    <a:cubicBezTo>
                      <a:pt x="97" y="77"/>
                      <a:pt x="96" y="74"/>
                      <a:pt x="96" y="73"/>
                    </a:cubicBezTo>
                    <a:cubicBezTo>
                      <a:pt x="97" y="72"/>
                      <a:pt x="99" y="73"/>
                      <a:pt x="99" y="73"/>
                    </a:cubicBezTo>
                    <a:cubicBezTo>
                      <a:pt x="101" y="71"/>
                      <a:pt x="99" y="67"/>
                      <a:pt x="101" y="66"/>
                    </a:cubicBezTo>
                    <a:cubicBezTo>
                      <a:pt x="100" y="64"/>
                      <a:pt x="98" y="64"/>
                      <a:pt x="96" y="64"/>
                    </a:cubicBezTo>
                    <a:cubicBezTo>
                      <a:pt x="96" y="62"/>
                      <a:pt x="96" y="59"/>
                      <a:pt x="96" y="57"/>
                    </a:cubicBezTo>
                    <a:cubicBezTo>
                      <a:pt x="95" y="57"/>
                      <a:pt x="94" y="57"/>
                      <a:pt x="94" y="59"/>
                    </a:cubicBezTo>
                    <a:cubicBezTo>
                      <a:pt x="91" y="57"/>
                      <a:pt x="92" y="54"/>
                      <a:pt x="91" y="53"/>
                    </a:cubicBezTo>
                    <a:cubicBezTo>
                      <a:pt x="90" y="53"/>
                      <a:pt x="89" y="55"/>
                      <a:pt x="88" y="54"/>
                    </a:cubicBezTo>
                    <a:cubicBezTo>
                      <a:pt x="88" y="54"/>
                      <a:pt x="87" y="53"/>
                      <a:pt x="87" y="53"/>
                    </a:cubicBezTo>
                    <a:cubicBezTo>
                      <a:pt x="86" y="52"/>
                      <a:pt x="84" y="50"/>
                      <a:pt x="84" y="50"/>
                    </a:cubicBezTo>
                    <a:cubicBezTo>
                      <a:pt x="83" y="50"/>
                      <a:pt x="82" y="52"/>
                      <a:pt x="81" y="52"/>
                    </a:cubicBezTo>
                    <a:cubicBezTo>
                      <a:pt x="81" y="51"/>
                      <a:pt x="79" y="48"/>
                      <a:pt x="75" y="49"/>
                    </a:cubicBezTo>
                    <a:cubicBezTo>
                      <a:pt x="81" y="42"/>
                      <a:pt x="68" y="46"/>
                      <a:pt x="70" y="39"/>
                    </a:cubicBezTo>
                    <a:cubicBezTo>
                      <a:pt x="66" y="39"/>
                      <a:pt x="63" y="39"/>
                      <a:pt x="63" y="43"/>
                    </a:cubicBezTo>
                    <a:cubicBezTo>
                      <a:pt x="61" y="44"/>
                      <a:pt x="59" y="42"/>
                      <a:pt x="59" y="42"/>
                    </a:cubicBezTo>
                    <a:cubicBezTo>
                      <a:pt x="57" y="42"/>
                      <a:pt x="56" y="43"/>
                      <a:pt x="54" y="43"/>
                    </a:cubicBezTo>
                    <a:cubicBezTo>
                      <a:pt x="52" y="43"/>
                      <a:pt x="51" y="42"/>
                      <a:pt x="49" y="42"/>
                    </a:cubicBezTo>
                    <a:cubicBezTo>
                      <a:pt x="46" y="42"/>
                      <a:pt x="46" y="43"/>
                      <a:pt x="43" y="43"/>
                    </a:cubicBezTo>
                    <a:cubicBezTo>
                      <a:pt x="40" y="43"/>
                      <a:pt x="39" y="42"/>
                      <a:pt x="37" y="42"/>
                    </a:cubicBezTo>
                    <a:cubicBezTo>
                      <a:pt x="31" y="41"/>
                      <a:pt x="26" y="42"/>
                      <a:pt x="19" y="40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4" y="37"/>
                      <a:pt x="12" y="38"/>
                      <a:pt x="12" y="35"/>
                    </a:cubicBezTo>
                    <a:cubicBezTo>
                      <a:pt x="10" y="34"/>
                      <a:pt x="5" y="36"/>
                      <a:pt x="7" y="32"/>
                    </a:cubicBezTo>
                    <a:cubicBezTo>
                      <a:pt x="11" y="33"/>
                      <a:pt x="13" y="30"/>
                      <a:pt x="15" y="29"/>
                    </a:cubicBezTo>
                    <a:cubicBezTo>
                      <a:pt x="13" y="26"/>
                      <a:pt x="5" y="28"/>
                      <a:pt x="4" y="25"/>
                    </a:cubicBezTo>
                    <a:cubicBezTo>
                      <a:pt x="3" y="25"/>
                      <a:pt x="2" y="25"/>
                      <a:pt x="2" y="26"/>
                    </a:cubicBezTo>
                    <a:cubicBezTo>
                      <a:pt x="0" y="26"/>
                      <a:pt x="4" y="20"/>
                      <a:pt x="5" y="19"/>
                    </a:cubicBezTo>
                    <a:cubicBezTo>
                      <a:pt x="4" y="14"/>
                      <a:pt x="8" y="13"/>
                      <a:pt x="7" y="8"/>
                    </a:cubicBezTo>
                    <a:close/>
                    <a:moveTo>
                      <a:pt x="109" y="81"/>
                    </a:moveTo>
                    <a:cubicBezTo>
                      <a:pt x="110" y="78"/>
                      <a:pt x="116" y="80"/>
                      <a:pt x="119" y="80"/>
                    </a:cubicBezTo>
                    <a:cubicBezTo>
                      <a:pt x="119" y="77"/>
                      <a:pt x="117" y="77"/>
                      <a:pt x="116" y="75"/>
                    </a:cubicBezTo>
                    <a:cubicBezTo>
                      <a:pt x="114" y="73"/>
                      <a:pt x="111" y="75"/>
                      <a:pt x="108" y="73"/>
                    </a:cubicBezTo>
                    <a:cubicBezTo>
                      <a:pt x="108" y="75"/>
                      <a:pt x="106" y="81"/>
                      <a:pt x="109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1943309" y="2699921"/>
                <a:ext cx="395225" cy="197612"/>
              </a:xfrm>
              <a:custGeom>
                <a:avLst/>
                <a:gdLst>
                  <a:gd name="T0" fmla="*/ 12 w 104"/>
                  <a:gd name="T1" fmla="*/ 40 h 52"/>
                  <a:gd name="T2" fmla="*/ 13 w 104"/>
                  <a:gd name="T3" fmla="*/ 36 h 52"/>
                  <a:gd name="T4" fmla="*/ 19 w 104"/>
                  <a:gd name="T5" fmla="*/ 34 h 52"/>
                  <a:gd name="T6" fmla="*/ 22 w 104"/>
                  <a:gd name="T7" fmla="*/ 33 h 52"/>
                  <a:gd name="T8" fmla="*/ 37 w 104"/>
                  <a:gd name="T9" fmla="*/ 31 h 52"/>
                  <a:gd name="T10" fmla="*/ 22 w 104"/>
                  <a:gd name="T11" fmla="*/ 30 h 52"/>
                  <a:gd name="T12" fmla="*/ 20 w 104"/>
                  <a:gd name="T13" fmla="*/ 29 h 52"/>
                  <a:gd name="T14" fmla="*/ 16 w 104"/>
                  <a:gd name="T15" fmla="*/ 30 h 52"/>
                  <a:gd name="T16" fmla="*/ 7 w 104"/>
                  <a:gd name="T17" fmla="*/ 29 h 52"/>
                  <a:gd name="T18" fmla="*/ 15 w 104"/>
                  <a:gd name="T19" fmla="*/ 23 h 52"/>
                  <a:gd name="T20" fmla="*/ 19 w 104"/>
                  <a:gd name="T21" fmla="*/ 23 h 52"/>
                  <a:gd name="T22" fmla="*/ 3 w 104"/>
                  <a:gd name="T23" fmla="*/ 20 h 52"/>
                  <a:gd name="T24" fmla="*/ 0 w 104"/>
                  <a:gd name="T25" fmla="*/ 16 h 52"/>
                  <a:gd name="T26" fmla="*/ 7 w 104"/>
                  <a:gd name="T27" fmla="*/ 10 h 52"/>
                  <a:gd name="T28" fmla="*/ 7 w 104"/>
                  <a:gd name="T29" fmla="*/ 9 h 52"/>
                  <a:gd name="T30" fmla="*/ 22 w 104"/>
                  <a:gd name="T31" fmla="*/ 3 h 52"/>
                  <a:gd name="T32" fmla="*/ 26 w 104"/>
                  <a:gd name="T33" fmla="*/ 1 h 52"/>
                  <a:gd name="T34" fmla="*/ 29 w 104"/>
                  <a:gd name="T35" fmla="*/ 2 h 52"/>
                  <a:gd name="T36" fmla="*/ 31 w 104"/>
                  <a:gd name="T37" fmla="*/ 8 h 52"/>
                  <a:gd name="T38" fmla="*/ 29 w 104"/>
                  <a:gd name="T39" fmla="*/ 9 h 52"/>
                  <a:gd name="T40" fmla="*/ 31 w 104"/>
                  <a:gd name="T41" fmla="*/ 10 h 52"/>
                  <a:gd name="T42" fmla="*/ 33 w 104"/>
                  <a:gd name="T43" fmla="*/ 8 h 52"/>
                  <a:gd name="T44" fmla="*/ 41 w 104"/>
                  <a:gd name="T45" fmla="*/ 6 h 52"/>
                  <a:gd name="T46" fmla="*/ 45 w 104"/>
                  <a:gd name="T47" fmla="*/ 13 h 52"/>
                  <a:gd name="T48" fmla="*/ 51 w 104"/>
                  <a:gd name="T49" fmla="*/ 10 h 52"/>
                  <a:gd name="T50" fmla="*/ 55 w 104"/>
                  <a:gd name="T51" fmla="*/ 6 h 52"/>
                  <a:gd name="T52" fmla="*/ 59 w 104"/>
                  <a:gd name="T53" fmla="*/ 8 h 52"/>
                  <a:gd name="T54" fmla="*/ 61 w 104"/>
                  <a:gd name="T55" fmla="*/ 13 h 52"/>
                  <a:gd name="T56" fmla="*/ 64 w 104"/>
                  <a:gd name="T57" fmla="*/ 19 h 52"/>
                  <a:gd name="T58" fmla="*/ 69 w 104"/>
                  <a:gd name="T59" fmla="*/ 15 h 52"/>
                  <a:gd name="T60" fmla="*/ 65 w 104"/>
                  <a:gd name="T61" fmla="*/ 12 h 52"/>
                  <a:gd name="T62" fmla="*/ 65 w 104"/>
                  <a:gd name="T63" fmla="*/ 3 h 52"/>
                  <a:gd name="T64" fmla="*/ 71 w 104"/>
                  <a:gd name="T65" fmla="*/ 2 h 52"/>
                  <a:gd name="T66" fmla="*/ 76 w 104"/>
                  <a:gd name="T67" fmla="*/ 12 h 52"/>
                  <a:gd name="T68" fmla="*/ 80 w 104"/>
                  <a:gd name="T69" fmla="*/ 15 h 52"/>
                  <a:gd name="T70" fmla="*/ 83 w 104"/>
                  <a:gd name="T71" fmla="*/ 19 h 52"/>
                  <a:gd name="T72" fmla="*/ 82 w 104"/>
                  <a:gd name="T73" fmla="*/ 23 h 52"/>
                  <a:gd name="T74" fmla="*/ 86 w 104"/>
                  <a:gd name="T75" fmla="*/ 29 h 52"/>
                  <a:gd name="T76" fmla="*/ 99 w 104"/>
                  <a:gd name="T77" fmla="*/ 30 h 52"/>
                  <a:gd name="T78" fmla="*/ 103 w 104"/>
                  <a:gd name="T79" fmla="*/ 34 h 52"/>
                  <a:gd name="T80" fmla="*/ 104 w 104"/>
                  <a:gd name="T81" fmla="*/ 37 h 52"/>
                  <a:gd name="T82" fmla="*/ 93 w 104"/>
                  <a:gd name="T83" fmla="*/ 37 h 52"/>
                  <a:gd name="T84" fmla="*/ 96 w 104"/>
                  <a:gd name="T85" fmla="*/ 47 h 52"/>
                  <a:gd name="T86" fmla="*/ 80 w 104"/>
                  <a:gd name="T87" fmla="*/ 47 h 52"/>
                  <a:gd name="T88" fmla="*/ 61 w 104"/>
                  <a:gd name="T89" fmla="*/ 47 h 52"/>
                  <a:gd name="T90" fmla="*/ 54 w 104"/>
                  <a:gd name="T91" fmla="*/ 48 h 52"/>
                  <a:gd name="T92" fmla="*/ 52 w 104"/>
                  <a:gd name="T93" fmla="*/ 51 h 52"/>
                  <a:gd name="T94" fmla="*/ 34 w 104"/>
                  <a:gd name="T95" fmla="*/ 51 h 52"/>
                  <a:gd name="T96" fmla="*/ 29 w 104"/>
                  <a:gd name="T97" fmla="*/ 43 h 52"/>
                  <a:gd name="T98" fmla="*/ 17 w 104"/>
                  <a:gd name="T99" fmla="*/ 40 h 52"/>
                  <a:gd name="T100" fmla="*/ 16 w 104"/>
                  <a:gd name="T101" fmla="*/ 41 h 52"/>
                  <a:gd name="T102" fmla="*/ 16 w 104"/>
                  <a:gd name="T103" fmla="*/ 38 h 52"/>
                  <a:gd name="T104" fmla="*/ 12 w 104"/>
                  <a:gd name="T10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" h="52">
                    <a:moveTo>
                      <a:pt x="12" y="40"/>
                    </a:moveTo>
                    <a:cubicBezTo>
                      <a:pt x="9" y="40"/>
                      <a:pt x="12" y="36"/>
                      <a:pt x="13" y="36"/>
                    </a:cubicBezTo>
                    <a:cubicBezTo>
                      <a:pt x="13" y="34"/>
                      <a:pt x="17" y="35"/>
                      <a:pt x="19" y="34"/>
                    </a:cubicBezTo>
                    <a:cubicBezTo>
                      <a:pt x="20" y="34"/>
                      <a:pt x="20" y="33"/>
                      <a:pt x="22" y="33"/>
                    </a:cubicBezTo>
                    <a:cubicBezTo>
                      <a:pt x="27" y="32"/>
                      <a:pt x="33" y="35"/>
                      <a:pt x="37" y="31"/>
                    </a:cubicBezTo>
                    <a:cubicBezTo>
                      <a:pt x="36" y="28"/>
                      <a:pt x="27" y="31"/>
                      <a:pt x="22" y="30"/>
                    </a:cubicBezTo>
                    <a:cubicBezTo>
                      <a:pt x="21" y="30"/>
                      <a:pt x="20" y="29"/>
                      <a:pt x="20" y="29"/>
                    </a:cubicBezTo>
                    <a:cubicBezTo>
                      <a:pt x="19" y="29"/>
                      <a:pt x="18" y="30"/>
                      <a:pt x="16" y="30"/>
                    </a:cubicBezTo>
                    <a:cubicBezTo>
                      <a:pt x="13" y="30"/>
                      <a:pt x="10" y="28"/>
                      <a:pt x="7" y="29"/>
                    </a:cubicBezTo>
                    <a:cubicBezTo>
                      <a:pt x="4" y="25"/>
                      <a:pt x="14" y="26"/>
                      <a:pt x="15" y="23"/>
                    </a:cubicBezTo>
                    <a:cubicBezTo>
                      <a:pt x="15" y="21"/>
                      <a:pt x="18" y="23"/>
                      <a:pt x="19" y="23"/>
                    </a:cubicBezTo>
                    <a:cubicBezTo>
                      <a:pt x="18" y="15"/>
                      <a:pt x="10" y="23"/>
                      <a:pt x="3" y="20"/>
                    </a:cubicBezTo>
                    <a:cubicBezTo>
                      <a:pt x="0" y="18"/>
                      <a:pt x="6" y="16"/>
                      <a:pt x="0" y="16"/>
                    </a:cubicBezTo>
                    <a:cubicBezTo>
                      <a:pt x="2" y="13"/>
                      <a:pt x="2" y="9"/>
                      <a:pt x="7" y="10"/>
                    </a:cubicBezTo>
                    <a:cubicBezTo>
                      <a:pt x="9" y="10"/>
                      <a:pt x="8" y="9"/>
                      <a:pt x="7" y="9"/>
                    </a:cubicBezTo>
                    <a:cubicBezTo>
                      <a:pt x="10" y="6"/>
                      <a:pt x="16" y="5"/>
                      <a:pt x="22" y="3"/>
                    </a:cubicBezTo>
                    <a:cubicBezTo>
                      <a:pt x="23" y="3"/>
                      <a:pt x="23" y="0"/>
                      <a:pt x="26" y="1"/>
                    </a:cubicBezTo>
                    <a:cubicBezTo>
                      <a:pt x="26" y="2"/>
                      <a:pt x="27" y="2"/>
                      <a:pt x="29" y="2"/>
                    </a:cubicBezTo>
                    <a:cubicBezTo>
                      <a:pt x="28" y="6"/>
                      <a:pt x="26" y="7"/>
                      <a:pt x="31" y="8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8" y="10"/>
                      <a:pt x="30" y="11"/>
                      <a:pt x="31" y="10"/>
                    </a:cubicBezTo>
                    <a:cubicBezTo>
                      <a:pt x="33" y="10"/>
                      <a:pt x="32" y="8"/>
                      <a:pt x="33" y="8"/>
                    </a:cubicBezTo>
                    <a:cubicBezTo>
                      <a:pt x="36" y="6"/>
                      <a:pt x="38" y="7"/>
                      <a:pt x="41" y="6"/>
                    </a:cubicBezTo>
                    <a:cubicBezTo>
                      <a:pt x="43" y="8"/>
                      <a:pt x="46" y="9"/>
                      <a:pt x="45" y="13"/>
                    </a:cubicBezTo>
                    <a:cubicBezTo>
                      <a:pt x="48" y="13"/>
                      <a:pt x="47" y="9"/>
                      <a:pt x="51" y="10"/>
                    </a:cubicBezTo>
                    <a:cubicBezTo>
                      <a:pt x="52" y="9"/>
                      <a:pt x="54" y="8"/>
                      <a:pt x="55" y="6"/>
                    </a:cubicBezTo>
                    <a:cubicBezTo>
                      <a:pt x="56" y="7"/>
                      <a:pt x="57" y="8"/>
                      <a:pt x="59" y="8"/>
                    </a:cubicBezTo>
                    <a:cubicBezTo>
                      <a:pt x="60" y="10"/>
                      <a:pt x="60" y="11"/>
                      <a:pt x="61" y="13"/>
                    </a:cubicBezTo>
                    <a:cubicBezTo>
                      <a:pt x="62" y="15"/>
                      <a:pt x="65" y="15"/>
                      <a:pt x="64" y="19"/>
                    </a:cubicBezTo>
                    <a:cubicBezTo>
                      <a:pt x="66" y="18"/>
                      <a:pt x="66" y="15"/>
                      <a:pt x="69" y="15"/>
                    </a:cubicBezTo>
                    <a:cubicBezTo>
                      <a:pt x="69" y="13"/>
                      <a:pt x="66" y="13"/>
                      <a:pt x="65" y="12"/>
                    </a:cubicBezTo>
                    <a:cubicBezTo>
                      <a:pt x="64" y="9"/>
                      <a:pt x="66" y="7"/>
                      <a:pt x="65" y="3"/>
                    </a:cubicBezTo>
                    <a:cubicBezTo>
                      <a:pt x="68" y="4"/>
                      <a:pt x="68" y="2"/>
                      <a:pt x="71" y="2"/>
                    </a:cubicBezTo>
                    <a:cubicBezTo>
                      <a:pt x="71" y="5"/>
                      <a:pt x="74" y="8"/>
                      <a:pt x="76" y="12"/>
                    </a:cubicBezTo>
                    <a:cubicBezTo>
                      <a:pt x="77" y="12"/>
                      <a:pt x="79" y="18"/>
                      <a:pt x="80" y="15"/>
                    </a:cubicBezTo>
                    <a:cubicBezTo>
                      <a:pt x="82" y="15"/>
                      <a:pt x="81" y="19"/>
                      <a:pt x="83" y="19"/>
                    </a:cubicBezTo>
                    <a:cubicBezTo>
                      <a:pt x="83" y="21"/>
                      <a:pt x="83" y="23"/>
                      <a:pt x="82" y="23"/>
                    </a:cubicBezTo>
                    <a:cubicBezTo>
                      <a:pt x="82" y="26"/>
                      <a:pt x="87" y="24"/>
                      <a:pt x="86" y="29"/>
                    </a:cubicBezTo>
                    <a:cubicBezTo>
                      <a:pt x="91" y="26"/>
                      <a:pt x="92" y="31"/>
                      <a:pt x="99" y="30"/>
                    </a:cubicBezTo>
                    <a:cubicBezTo>
                      <a:pt x="96" y="36"/>
                      <a:pt x="102" y="33"/>
                      <a:pt x="103" y="34"/>
                    </a:cubicBezTo>
                    <a:cubicBezTo>
                      <a:pt x="103" y="34"/>
                      <a:pt x="100" y="38"/>
                      <a:pt x="104" y="37"/>
                    </a:cubicBezTo>
                    <a:cubicBezTo>
                      <a:pt x="102" y="44"/>
                      <a:pt x="99" y="35"/>
                      <a:pt x="93" y="37"/>
                    </a:cubicBezTo>
                    <a:cubicBezTo>
                      <a:pt x="92" y="43"/>
                      <a:pt x="98" y="41"/>
                      <a:pt x="96" y="47"/>
                    </a:cubicBezTo>
                    <a:cubicBezTo>
                      <a:pt x="91" y="48"/>
                      <a:pt x="84" y="50"/>
                      <a:pt x="80" y="47"/>
                    </a:cubicBezTo>
                    <a:cubicBezTo>
                      <a:pt x="76" y="44"/>
                      <a:pt x="67" y="43"/>
                      <a:pt x="61" y="47"/>
                    </a:cubicBezTo>
                    <a:cubicBezTo>
                      <a:pt x="59" y="48"/>
                      <a:pt x="57" y="47"/>
                      <a:pt x="54" y="48"/>
                    </a:cubicBezTo>
                    <a:cubicBezTo>
                      <a:pt x="53" y="49"/>
                      <a:pt x="53" y="50"/>
                      <a:pt x="52" y="51"/>
                    </a:cubicBezTo>
                    <a:cubicBezTo>
                      <a:pt x="49" y="49"/>
                      <a:pt x="41" y="52"/>
                      <a:pt x="34" y="51"/>
                    </a:cubicBezTo>
                    <a:cubicBezTo>
                      <a:pt x="32" y="48"/>
                      <a:pt x="30" y="46"/>
                      <a:pt x="29" y="43"/>
                    </a:cubicBezTo>
                    <a:cubicBezTo>
                      <a:pt x="24" y="42"/>
                      <a:pt x="18" y="44"/>
                      <a:pt x="17" y="40"/>
                    </a:cubicBezTo>
                    <a:cubicBezTo>
                      <a:pt x="16" y="40"/>
                      <a:pt x="16" y="40"/>
                      <a:pt x="16" y="41"/>
                    </a:cubicBezTo>
                    <a:cubicBezTo>
                      <a:pt x="14" y="41"/>
                      <a:pt x="14" y="38"/>
                      <a:pt x="16" y="38"/>
                    </a:cubicBezTo>
                    <a:cubicBezTo>
                      <a:pt x="16" y="36"/>
                      <a:pt x="12" y="39"/>
                      <a:pt x="1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6" name="Freeform 90"/>
              <p:cNvSpPr>
                <a:spLocks noEditPoints="1"/>
              </p:cNvSpPr>
              <p:nvPr/>
            </p:nvSpPr>
            <p:spPr bwMode="auto">
              <a:xfrm>
                <a:off x="891231" y="2745845"/>
                <a:ext cx="2826415" cy="3285655"/>
              </a:xfrm>
              <a:custGeom>
                <a:avLst/>
                <a:gdLst>
                  <a:gd name="T0" fmla="*/ 486 w 744"/>
                  <a:gd name="T1" fmla="*/ 57 h 864"/>
                  <a:gd name="T2" fmla="*/ 437 w 744"/>
                  <a:gd name="T3" fmla="*/ 91 h 864"/>
                  <a:gd name="T4" fmla="*/ 432 w 744"/>
                  <a:gd name="T5" fmla="*/ 142 h 864"/>
                  <a:gd name="T6" fmla="*/ 492 w 744"/>
                  <a:gd name="T7" fmla="*/ 182 h 864"/>
                  <a:gd name="T8" fmla="*/ 512 w 744"/>
                  <a:gd name="T9" fmla="*/ 127 h 864"/>
                  <a:gd name="T10" fmla="*/ 562 w 744"/>
                  <a:gd name="T11" fmla="*/ 126 h 864"/>
                  <a:gd name="T12" fmla="*/ 609 w 744"/>
                  <a:gd name="T13" fmla="*/ 139 h 864"/>
                  <a:gd name="T14" fmla="*/ 627 w 744"/>
                  <a:gd name="T15" fmla="*/ 186 h 864"/>
                  <a:gd name="T16" fmla="*/ 569 w 744"/>
                  <a:gd name="T17" fmla="*/ 207 h 864"/>
                  <a:gd name="T18" fmla="*/ 604 w 744"/>
                  <a:gd name="T19" fmla="*/ 228 h 864"/>
                  <a:gd name="T20" fmla="*/ 590 w 744"/>
                  <a:gd name="T21" fmla="*/ 236 h 864"/>
                  <a:gd name="T22" fmla="*/ 527 w 744"/>
                  <a:gd name="T23" fmla="*/ 282 h 864"/>
                  <a:gd name="T24" fmla="*/ 501 w 744"/>
                  <a:gd name="T25" fmla="*/ 360 h 864"/>
                  <a:gd name="T26" fmla="*/ 446 w 744"/>
                  <a:gd name="T27" fmla="*/ 329 h 864"/>
                  <a:gd name="T28" fmla="*/ 402 w 744"/>
                  <a:gd name="T29" fmla="*/ 388 h 864"/>
                  <a:gd name="T30" fmla="*/ 451 w 744"/>
                  <a:gd name="T31" fmla="*/ 412 h 864"/>
                  <a:gd name="T32" fmla="*/ 520 w 744"/>
                  <a:gd name="T33" fmla="*/ 459 h 864"/>
                  <a:gd name="T34" fmla="*/ 576 w 744"/>
                  <a:gd name="T35" fmla="*/ 450 h 864"/>
                  <a:gd name="T36" fmla="*/ 665 w 744"/>
                  <a:gd name="T37" fmla="*/ 488 h 864"/>
                  <a:gd name="T38" fmla="*/ 743 w 744"/>
                  <a:gd name="T39" fmla="*/ 536 h 864"/>
                  <a:gd name="T40" fmla="*/ 710 w 744"/>
                  <a:gd name="T41" fmla="*/ 644 h 864"/>
                  <a:gd name="T42" fmla="*/ 666 w 744"/>
                  <a:gd name="T43" fmla="*/ 691 h 864"/>
                  <a:gd name="T44" fmla="*/ 624 w 744"/>
                  <a:gd name="T45" fmla="*/ 738 h 864"/>
                  <a:gd name="T46" fmla="*/ 586 w 744"/>
                  <a:gd name="T47" fmla="*/ 781 h 864"/>
                  <a:gd name="T48" fmla="*/ 569 w 744"/>
                  <a:gd name="T49" fmla="*/ 815 h 864"/>
                  <a:gd name="T50" fmla="*/ 538 w 744"/>
                  <a:gd name="T51" fmla="*/ 849 h 864"/>
                  <a:gd name="T52" fmla="*/ 529 w 744"/>
                  <a:gd name="T53" fmla="*/ 802 h 864"/>
                  <a:gd name="T54" fmla="*/ 552 w 744"/>
                  <a:gd name="T55" fmla="*/ 705 h 864"/>
                  <a:gd name="T56" fmla="*/ 550 w 744"/>
                  <a:gd name="T57" fmla="*/ 613 h 864"/>
                  <a:gd name="T58" fmla="*/ 501 w 744"/>
                  <a:gd name="T59" fmla="*/ 550 h 864"/>
                  <a:gd name="T60" fmla="*/ 510 w 744"/>
                  <a:gd name="T61" fmla="*/ 498 h 864"/>
                  <a:gd name="T62" fmla="*/ 467 w 744"/>
                  <a:gd name="T63" fmla="*/ 443 h 864"/>
                  <a:gd name="T64" fmla="*/ 421 w 744"/>
                  <a:gd name="T65" fmla="*/ 415 h 864"/>
                  <a:gd name="T66" fmla="*/ 349 w 744"/>
                  <a:gd name="T67" fmla="*/ 374 h 864"/>
                  <a:gd name="T68" fmla="*/ 308 w 744"/>
                  <a:gd name="T69" fmla="*/ 332 h 864"/>
                  <a:gd name="T70" fmla="*/ 308 w 744"/>
                  <a:gd name="T71" fmla="*/ 349 h 864"/>
                  <a:gd name="T72" fmla="*/ 266 w 744"/>
                  <a:gd name="T73" fmla="*/ 296 h 864"/>
                  <a:gd name="T74" fmla="*/ 240 w 744"/>
                  <a:gd name="T75" fmla="*/ 202 h 864"/>
                  <a:gd name="T76" fmla="*/ 224 w 744"/>
                  <a:gd name="T77" fmla="*/ 177 h 864"/>
                  <a:gd name="T78" fmla="*/ 183 w 744"/>
                  <a:gd name="T79" fmla="*/ 132 h 864"/>
                  <a:gd name="T80" fmla="*/ 113 w 744"/>
                  <a:gd name="T81" fmla="*/ 109 h 864"/>
                  <a:gd name="T82" fmla="*/ 78 w 744"/>
                  <a:gd name="T83" fmla="*/ 127 h 864"/>
                  <a:gd name="T84" fmla="*/ 43 w 744"/>
                  <a:gd name="T85" fmla="*/ 150 h 864"/>
                  <a:gd name="T86" fmla="*/ 18 w 744"/>
                  <a:gd name="T87" fmla="*/ 116 h 864"/>
                  <a:gd name="T88" fmla="*/ 7 w 744"/>
                  <a:gd name="T89" fmla="*/ 74 h 864"/>
                  <a:gd name="T90" fmla="*/ 21 w 744"/>
                  <a:gd name="T91" fmla="*/ 48 h 864"/>
                  <a:gd name="T92" fmla="*/ 71 w 744"/>
                  <a:gd name="T93" fmla="*/ 17 h 864"/>
                  <a:gd name="T94" fmla="*/ 192 w 744"/>
                  <a:gd name="T95" fmla="*/ 29 h 864"/>
                  <a:gd name="T96" fmla="*/ 249 w 744"/>
                  <a:gd name="T97" fmla="*/ 32 h 864"/>
                  <a:gd name="T98" fmla="*/ 339 w 744"/>
                  <a:gd name="T99" fmla="*/ 56 h 864"/>
                  <a:gd name="T100" fmla="*/ 404 w 744"/>
                  <a:gd name="T101" fmla="*/ 41 h 864"/>
                  <a:gd name="T102" fmla="*/ 422 w 744"/>
                  <a:gd name="T103" fmla="*/ 10 h 864"/>
                  <a:gd name="T104" fmla="*/ 456 w 744"/>
                  <a:gd name="T105" fmla="*/ 39 h 864"/>
                  <a:gd name="T106" fmla="*/ 244 w 744"/>
                  <a:gd name="T107" fmla="*/ 66 h 864"/>
                  <a:gd name="T108" fmla="*/ 314 w 744"/>
                  <a:gd name="T109" fmla="*/ 102 h 864"/>
                  <a:gd name="T110" fmla="*/ 303 w 744"/>
                  <a:gd name="T111" fmla="*/ 101 h 864"/>
                  <a:gd name="T112" fmla="*/ 401 w 744"/>
                  <a:gd name="T113" fmla="*/ 189 h 864"/>
                  <a:gd name="T114" fmla="*/ 433 w 744"/>
                  <a:gd name="T115" fmla="*/ 223 h 864"/>
                  <a:gd name="T116" fmla="*/ 461 w 744"/>
                  <a:gd name="T117" fmla="*/ 205 h 864"/>
                  <a:gd name="T118" fmla="*/ 456 w 744"/>
                  <a:gd name="T119" fmla="*/ 257 h 864"/>
                  <a:gd name="T120" fmla="*/ 505 w 744"/>
                  <a:gd name="T121" fmla="*/ 240 h 864"/>
                  <a:gd name="T122" fmla="*/ 491 w 744"/>
                  <a:gd name="T123" fmla="*/ 255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4" h="864">
                    <a:moveTo>
                      <a:pt x="453" y="48"/>
                    </a:moveTo>
                    <a:cubicBezTo>
                      <a:pt x="453" y="50"/>
                      <a:pt x="457" y="45"/>
                      <a:pt x="456" y="52"/>
                    </a:cubicBezTo>
                    <a:cubicBezTo>
                      <a:pt x="457" y="52"/>
                      <a:pt x="458" y="52"/>
                      <a:pt x="460" y="52"/>
                    </a:cubicBezTo>
                    <a:cubicBezTo>
                      <a:pt x="462" y="51"/>
                      <a:pt x="463" y="48"/>
                      <a:pt x="463" y="45"/>
                    </a:cubicBezTo>
                    <a:cubicBezTo>
                      <a:pt x="464" y="44"/>
                      <a:pt x="466" y="43"/>
                      <a:pt x="465" y="41"/>
                    </a:cubicBezTo>
                    <a:cubicBezTo>
                      <a:pt x="470" y="42"/>
                      <a:pt x="467" y="36"/>
                      <a:pt x="471" y="38"/>
                    </a:cubicBezTo>
                    <a:cubicBezTo>
                      <a:pt x="471" y="34"/>
                      <a:pt x="471" y="31"/>
                      <a:pt x="471" y="28"/>
                    </a:cubicBezTo>
                    <a:cubicBezTo>
                      <a:pt x="476" y="27"/>
                      <a:pt x="478" y="26"/>
                      <a:pt x="482" y="28"/>
                    </a:cubicBezTo>
                    <a:cubicBezTo>
                      <a:pt x="484" y="28"/>
                      <a:pt x="483" y="31"/>
                      <a:pt x="484" y="32"/>
                    </a:cubicBezTo>
                    <a:cubicBezTo>
                      <a:pt x="484" y="32"/>
                      <a:pt x="486" y="32"/>
                      <a:pt x="486" y="32"/>
                    </a:cubicBezTo>
                    <a:cubicBezTo>
                      <a:pt x="488" y="33"/>
                      <a:pt x="489" y="35"/>
                      <a:pt x="491" y="35"/>
                    </a:cubicBezTo>
                    <a:cubicBezTo>
                      <a:pt x="491" y="39"/>
                      <a:pt x="489" y="41"/>
                      <a:pt x="486" y="42"/>
                    </a:cubicBezTo>
                    <a:cubicBezTo>
                      <a:pt x="489" y="44"/>
                      <a:pt x="488" y="49"/>
                      <a:pt x="492" y="50"/>
                    </a:cubicBezTo>
                    <a:cubicBezTo>
                      <a:pt x="491" y="54"/>
                      <a:pt x="487" y="54"/>
                      <a:pt x="486" y="57"/>
                    </a:cubicBezTo>
                    <a:cubicBezTo>
                      <a:pt x="484" y="57"/>
                      <a:pt x="483" y="60"/>
                      <a:pt x="482" y="57"/>
                    </a:cubicBezTo>
                    <a:cubicBezTo>
                      <a:pt x="480" y="59"/>
                      <a:pt x="480" y="62"/>
                      <a:pt x="478" y="64"/>
                    </a:cubicBezTo>
                    <a:cubicBezTo>
                      <a:pt x="476" y="63"/>
                      <a:pt x="479" y="60"/>
                      <a:pt x="472" y="62"/>
                    </a:cubicBezTo>
                    <a:cubicBezTo>
                      <a:pt x="473" y="60"/>
                      <a:pt x="474" y="60"/>
                      <a:pt x="475" y="60"/>
                    </a:cubicBezTo>
                    <a:cubicBezTo>
                      <a:pt x="472" y="56"/>
                      <a:pt x="467" y="61"/>
                      <a:pt x="463" y="60"/>
                    </a:cubicBezTo>
                    <a:cubicBezTo>
                      <a:pt x="464" y="65"/>
                      <a:pt x="463" y="63"/>
                      <a:pt x="463" y="69"/>
                    </a:cubicBezTo>
                    <a:cubicBezTo>
                      <a:pt x="461" y="69"/>
                      <a:pt x="462" y="67"/>
                      <a:pt x="461" y="66"/>
                    </a:cubicBezTo>
                    <a:cubicBezTo>
                      <a:pt x="458" y="66"/>
                      <a:pt x="459" y="71"/>
                      <a:pt x="454" y="70"/>
                    </a:cubicBezTo>
                    <a:cubicBezTo>
                      <a:pt x="455" y="72"/>
                      <a:pt x="457" y="71"/>
                      <a:pt x="457" y="73"/>
                    </a:cubicBezTo>
                    <a:cubicBezTo>
                      <a:pt x="457" y="75"/>
                      <a:pt x="455" y="76"/>
                      <a:pt x="456" y="78"/>
                    </a:cubicBezTo>
                    <a:cubicBezTo>
                      <a:pt x="452" y="75"/>
                      <a:pt x="448" y="84"/>
                      <a:pt x="447" y="83"/>
                    </a:cubicBezTo>
                    <a:cubicBezTo>
                      <a:pt x="446" y="82"/>
                      <a:pt x="445" y="81"/>
                      <a:pt x="444" y="85"/>
                    </a:cubicBezTo>
                    <a:cubicBezTo>
                      <a:pt x="443" y="85"/>
                      <a:pt x="441" y="85"/>
                      <a:pt x="439" y="85"/>
                    </a:cubicBezTo>
                    <a:cubicBezTo>
                      <a:pt x="437" y="86"/>
                      <a:pt x="438" y="89"/>
                      <a:pt x="437" y="91"/>
                    </a:cubicBezTo>
                    <a:cubicBezTo>
                      <a:pt x="436" y="89"/>
                      <a:pt x="435" y="90"/>
                      <a:pt x="435" y="92"/>
                    </a:cubicBezTo>
                    <a:cubicBezTo>
                      <a:pt x="432" y="90"/>
                      <a:pt x="431" y="92"/>
                      <a:pt x="428" y="92"/>
                    </a:cubicBezTo>
                    <a:cubicBezTo>
                      <a:pt x="429" y="94"/>
                      <a:pt x="429" y="96"/>
                      <a:pt x="429" y="98"/>
                    </a:cubicBezTo>
                    <a:cubicBezTo>
                      <a:pt x="426" y="95"/>
                      <a:pt x="427" y="99"/>
                      <a:pt x="425" y="102"/>
                    </a:cubicBezTo>
                    <a:cubicBezTo>
                      <a:pt x="423" y="105"/>
                      <a:pt x="419" y="108"/>
                      <a:pt x="419" y="115"/>
                    </a:cubicBezTo>
                    <a:cubicBezTo>
                      <a:pt x="416" y="117"/>
                      <a:pt x="415" y="121"/>
                      <a:pt x="412" y="123"/>
                    </a:cubicBezTo>
                    <a:cubicBezTo>
                      <a:pt x="412" y="126"/>
                      <a:pt x="414" y="123"/>
                      <a:pt x="414" y="123"/>
                    </a:cubicBezTo>
                    <a:cubicBezTo>
                      <a:pt x="415" y="123"/>
                      <a:pt x="414" y="124"/>
                      <a:pt x="415" y="125"/>
                    </a:cubicBezTo>
                    <a:cubicBezTo>
                      <a:pt x="416" y="125"/>
                      <a:pt x="417" y="127"/>
                      <a:pt x="418" y="127"/>
                    </a:cubicBezTo>
                    <a:cubicBezTo>
                      <a:pt x="419" y="128"/>
                      <a:pt x="420" y="125"/>
                      <a:pt x="423" y="127"/>
                    </a:cubicBezTo>
                    <a:cubicBezTo>
                      <a:pt x="424" y="128"/>
                      <a:pt x="425" y="129"/>
                      <a:pt x="426" y="129"/>
                    </a:cubicBezTo>
                    <a:cubicBezTo>
                      <a:pt x="426" y="131"/>
                      <a:pt x="426" y="133"/>
                      <a:pt x="426" y="135"/>
                    </a:cubicBezTo>
                    <a:cubicBezTo>
                      <a:pt x="427" y="136"/>
                      <a:pt x="429" y="135"/>
                      <a:pt x="429" y="137"/>
                    </a:cubicBezTo>
                    <a:cubicBezTo>
                      <a:pt x="430" y="139"/>
                      <a:pt x="432" y="139"/>
                      <a:pt x="432" y="142"/>
                    </a:cubicBezTo>
                    <a:cubicBezTo>
                      <a:pt x="439" y="141"/>
                      <a:pt x="444" y="143"/>
                      <a:pt x="449" y="142"/>
                    </a:cubicBezTo>
                    <a:cubicBezTo>
                      <a:pt x="449" y="146"/>
                      <a:pt x="455" y="145"/>
                      <a:pt x="458" y="149"/>
                    </a:cubicBezTo>
                    <a:cubicBezTo>
                      <a:pt x="459" y="149"/>
                      <a:pt x="460" y="148"/>
                      <a:pt x="460" y="150"/>
                    </a:cubicBezTo>
                    <a:cubicBezTo>
                      <a:pt x="460" y="152"/>
                      <a:pt x="461" y="150"/>
                      <a:pt x="461" y="150"/>
                    </a:cubicBezTo>
                    <a:cubicBezTo>
                      <a:pt x="463" y="150"/>
                      <a:pt x="463" y="152"/>
                      <a:pt x="464" y="153"/>
                    </a:cubicBezTo>
                    <a:cubicBezTo>
                      <a:pt x="466" y="154"/>
                      <a:pt x="469" y="152"/>
                      <a:pt x="468" y="156"/>
                    </a:cubicBezTo>
                    <a:cubicBezTo>
                      <a:pt x="476" y="155"/>
                      <a:pt x="480" y="158"/>
                      <a:pt x="486" y="158"/>
                    </a:cubicBezTo>
                    <a:cubicBezTo>
                      <a:pt x="487" y="163"/>
                      <a:pt x="485" y="167"/>
                      <a:pt x="488" y="170"/>
                    </a:cubicBezTo>
                    <a:cubicBezTo>
                      <a:pt x="488" y="169"/>
                      <a:pt x="489" y="172"/>
                      <a:pt x="489" y="171"/>
                    </a:cubicBezTo>
                    <a:cubicBezTo>
                      <a:pt x="490" y="172"/>
                      <a:pt x="488" y="174"/>
                      <a:pt x="488" y="174"/>
                    </a:cubicBezTo>
                    <a:cubicBezTo>
                      <a:pt x="489" y="175"/>
                      <a:pt x="490" y="174"/>
                      <a:pt x="491" y="175"/>
                    </a:cubicBezTo>
                    <a:cubicBezTo>
                      <a:pt x="491" y="176"/>
                      <a:pt x="488" y="179"/>
                      <a:pt x="492" y="178"/>
                    </a:cubicBezTo>
                    <a:cubicBezTo>
                      <a:pt x="491" y="179"/>
                      <a:pt x="491" y="180"/>
                      <a:pt x="491" y="182"/>
                    </a:cubicBezTo>
                    <a:cubicBezTo>
                      <a:pt x="491" y="184"/>
                      <a:pt x="492" y="183"/>
                      <a:pt x="492" y="182"/>
                    </a:cubicBezTo>
                    <a:cubicBezTo>
                      <a:pt x="494" y="182"/>
                      <a:pt x="493" y="184"/>
                      <a:pt x="493" y="185"/>
                    </a:cubicBezTo>
                    <a:cubicBezTo>
                      <a:pt x="494" y="185"/>
                      <a:pt x="496" y="185"/>
                      <a:pt x="496" y="185"/>
                    </a:cubicBezTo>
                    <a:cubicBezTo>
                      <a:pt x="498" y="187"/>
                      <a:pt x="503" y="187"/>
                      <a:pt x="508" y="185"/>
                    </a:cubicBezTo>
                    <a:cubicBezTo>
                      <a:pt x="509" y="179"/>
                      <a:pt x="509" y="177"/>
                      <a:pt x="508" y="171"/>
                    </a:cubicBezTo>
                    <a:cubicBezTo>
                      <a:pt x="508" y="169"/>
                      <a:pt x="505" y="170"/>
                      <a:pt x="505" y="170"/>
                    </a:cubicBezTo>
                    <a:cubicBezTo>
                      <a:pt x="503" y="167"/>
                      <a:pt x="507" y="162"/>
                      <a:pt x="502" y="164"/>
                    </a:cubicBezTo>
                    <a:cubicBezTo>
                      <a:pt x="503" y="163"/>
                      <a:pt x="505" y="163"/>
                      <a:pt x="505" y="160"/>
                    </a:cubicBezTo>
                    <a:cubicBezTo>
                      <a:pt x="511" y="161"/>
                      <a:pt x="510" y="157"/>
                      <a:pt x="515" y="157"/>
                    </a:cubicBezTo>
                    <a:cubicBezTo>
                      <a:pt x="517" y="157"/>
                      <a:pt x="515" y="154"/>
                      <a:pt x="516" y="153"/>
                    </a:cubicBezTo>
                    <a:cubicBezTo>
                      <a:pt x="516" y="153"/>
                      <a:pt x="520" y="155"/>
                      <a:pt x="520" y="153"/>
                    </a:cubicBezTo>
                    <a:cubicBezTo>
                      <a:pt x="517" y="147"/>
                      <a:pt x="522" y="141"/>
                      <a:pt x="519" y="137"/>
                    </a:cubicBezTo>
                    <a:cubicBezTo>
                      <a:pt x="519" y="135"/>
                      <a:pt x="517" y="137"/>
                      <a:pt x="517" y="137"/>
                    </a:cubicBezTo>
                    <a:cubicBezTo>
                      <a:pt x="515" y="136"/>
                      <a:pt x="518" y="132"/>
                      <a:pt x="513" y="133"/>
                    </a:cubicBezTo>
                    <a:cubicBezTo>
                      <a:pt x="513" y="131"/>
                      <a:pt x="511" y="130"/>
                      <a:pt x="512" y="127"/>
                    </a:cubicBezTo>
                    <a:cubicBezTo>
                      <a:pt x="511" y="124"/>
                      <a:pt x="513" y="123"/>
                      <a:pt x="516" y="123"/>
                    </a:cubicBezTo>
                    <a:cubicBezTo>
                      <a:pt x="513" y="122"/>
                      <a:pt x="518" y="114"/>
                      <a:pt x="512" y="113"/>
                    </a:cubicBezTo>
                    <a:cubicBezTo>
                      <a:pt x="513" y="112"/>
                      <a:pt x="513" y="111"/>
                      <a:pt x="513" y="109"/>
                    </a:cubicBezTo>
                    <a:cubicBezTo>
                      <a:pt x="513" y="110"/>
                      <a:pt x="512" y="109"/>
                      <a:pt x="512" y="108"/>
                    </a:cubicBezTo>
                    <a:cubicBezTo>
                      <a:pt x="512" y="108"/>
                      <a:pt x="513" y="108"/>
                      <a:pt x="513" y="106"/>
                    </a:cubicBezTo>
                    <a:cubicBezTo>
                      <a:pt x="513" y="105"/>
                      <a:pt x="512" y="105"/>
                      <a:pt x="512" y="104"/>
                    </a:cubicBezTo>
                    <a:cubicBezTo>
                      <a:pt x="512" y="102"/>
                      <a:pt x="515" y="99"/>
                      <a:pt x="512" y="98"/>
                    </a:cubicBezTo>
                    <a:cubicBezTo>
                      <a:pt x="512" y="96"/>
                      <a:pt x="523" y="95"/>
                      <a:pt x="522" y="99"/>
                    </a:cubicBezTo>
                    <a:cubicBezTo>
                      <a:pt x="527" y="99"/>
                      <a:pt x="535" y="101"/>
                      <a:pt x="537" y="97"/>
                    </a:cubicBezTo>
                    <a:cubicBezTo>
                      <a:pt x="540" y="101"/>
                      <a:pt x="547" y="100"/>
                      <a:pt x="547" y="108"/>
                    </a:cubicBezTo>
                    <a:cubicBezTo>
                      <a:pt x="551" y="108"/>
                      <a:pt x="554" y="108"/>
                      <a:pt x="558" y="108"/>
                    </a:cubicBezTo>
                    <a:cubicBezTo>
                      <a:pt x="558" y="110"/>
                      <a:pt x="559" y="110"/>
                      <a:pt x="561" y="111"/>
                    </a:cubicBezTo>
                    <a:cubicBezTo>
                      <a:pt x="561" y="113"/>
                      <a:pt x="560" y="116"/>
                      <a:pt x="561" y="119"/>
                    </a:cubicBezTo>
                    <a:cubicBezTo>
                      <a:pt x="561" y="122"/>
                      <a:pt x="565" y="125"/>
                      <a:pt x="562" y="126"/>
                    </a:cubicBezTo>
                    <a:cubicBezTo>
                      <a:pt x="562" y="128"/>
                      <a:pt x="565" y="127"/>
                      <a:pt x="566" y="127"/>
                    </a:cubicBezTo>
                    <a:cubicBezTo>
                      <a:pt x="566" y="132"/>
                      <a:pt x="572" y="129"/>
                      <a:pt x="568" y="133"/>
                    </a:cubicBezTo>
                    <a:cubicBezTo>
                      <a:pt x="574" y="134"/>
                      <a:pt x="575" y="131"/>
                      <a:pt x="580" y="132"/>
                    </a:cubicBezTo>
                    <a:cubicBezTo>
                      <a:pt x="581" y="130"/>
                      <a:pt x="580" y="129"/>
                      <a:pt x="579" y="129"/>
                    </a:cubicBezTo>
                    <a:cubicBezTo>
                      <a:pt x="580" y="126"/>
                      <a:pt x="581" y="126"/>
                      <a:pt x="583" y="127"/>
                    </a:cubicBezTo>
                    <a:cubicBezTo>
                      <a:pt x="582" y="123"/>
                      <a:pt x="586" y="123"/>
                      <a:pt x="588" y="122"/>
                    </a:cubicBezTo>
                    <a:cubicBezTo>
                      <a:pt x="588" y="121"/>
                      <a:pt x="586" y="121"/>
                      <a:pt x="586" y="120"/>
                    </a:cubicBezTo>
                    <a:cubicBezTo>
                      <a:pt x="586" y="119"/>
                      <a:pt x="589" y="118"/>
                      <a:pt x="592" y="118"/>
                    </a:cubicBezTo>
                    <a:cubicBezTo>
                      <a:pt x="589" y="121"/>
                      <a:pt x="591" y="121"/>
                      <a:pt x="595" y="125"/>
                    </a:cubicBezTo>
                    <a:cubicBezTo>
                      <a:pt x="596" y="127"/>
                      <a:pt x="598" y="130"/>
                      <a:pt x="603" y="130"/>
                    </a:cubicBezTo>
                    <a:cubicBezTo>
                      <a:pt x="603" y="132"/>
                      <a:pt x="600" y="131"/>
                      <a:pt x="600" y="133"/>
                    </a:cubicBezTo>
                    <a:cubicBezTo>
                      <a:pt x="601" y="135"/>
                      <a:pt x="603" y="135"/>
                      <a:pt x="603" y="137"/>
                    </a:cubicBezTo>
                    <a:cubicBezTo>
                      <a:pt x="605" y="138"/>
                      <a:pt x="604" y="135"/>
                      <a:pt x="604" y="135"/>
                    </a:cubicBezTo>
                    <a:cubicBezTo>
                      <a:pt x="608" y="133"/>
                      <a:pt x="603" y="140"/>
                      <a:pt x="609" y="139"/>
                    </a:cubicBezTo>
                    <a:cubicBezTo>
                      <a:pt x="606" y="142"/>
                      <a:pt x="610" y="144"/>
                      <a:pt x="606" y="147"/>
                    </a:cubicBezTo>
                    <a:cubicBezTo>
                      <a:pt x="606" y="150"/>
                      <a:pt x="610" y="149"/>
                      <a:pt x="611" y="150"/>
                    </a:cubicBezTo>
                    <a:cubicBezTo>
                      <a:pt x="612" y="150"/>
                      <a:pt x="609" y="152"/>
                      <a:pt x="610" y="153"/>
                    </a:cubicBezTo>
                    <a:cubicBezTo>
                      <a:pt x="611" y="153"/>
                      <a:pt x="613" y="154"/>
                      <a:pt x="614" y="154"/>
                    </a:cubicBezTo>
                    <a:cubicBezTo>
                      <a:pt x="615" y="155"/>
                      <a:pt x="616" y="156"/>
                      <a:pt x="617" y="157"/>
                    </a:cubicBezTo>
                    <a:cubicBezTo>
                      <a:pt x="619" y="158"/>
                      <a:pt x="622" y="159"/>
                      <a:pt x="624" y="161"/>
                    </a:cubicBezTo>
                    <a:cubicBezTo>
                      <a:pt x="626" y="162"/>
                      <a:pt x="627" y="156"/>
                      <a:pt x="628" y="160"/>
                    </a:cubicBezTo>
                    <a:cubicBezTo>
                      <a:pt x="628" y="164"/>
                      <a:pt x="625" y="164"/>
                      <a:pt x="621" y="164"/>
                    </a:cubicBezTo>
                    <a:cubicBezTo>
                      <a:pt x="624" y="167"/>
                      <a:pt x="628" y="168"/>
                      <a:pt x="632" y="168"/>
                    </a:cubicBezTo>
                    <a:cubicBezTo>
                      <a:pt x="632" y="171"/>
                      <a:pt x="633" y="171"/>
                      <a:pt x="635" y="171"/>
                    </a:cubicBezTo>
                    <a:cubicBezTo>
                      <a:pt x="635" y="174"/>
                      <a:pt x="635" y="175"/>
                      <a:pt x="638" y="175"/>
                    </a:cubicBezTo>
                    <a:cubicBezTo>
                      <a:pt x="637" y="177"/>
                      <a:pt x="636" y="179"/>
                      <a:pt x="637" y="182"/>
                    </a:cubicBezTo>
                    <a:cubicBezTo>
                      <a:pt x="634" y="183"/>
                      <a:pt x="631" y="183"/>
                      <a:pt x="628" y="185"/>
                    </a:cubicBezTo>
                    <a:cubicBezTo>
                      <a:pt x="627" y="186"/>
                      <a:pt x="628" y="186"/>
                      <a:pt x="627" y="186"/>
                    </a:cubicBezTo>
                    <a:cubicBezTo>
                      <a:pt x="625" y="186"/>
                      <a:pt x="624" y="186"/>
                      <a:pt x="624" y="188"/>
                    </a:cubicBezTo>
                    <a:cubicBezTo>
                      <a:pt x="624" y="190"/>
                      <a:pt x="621" y="188"/>
                      <a:pt x="621" y="188"/>
                    </a:cubicBezTo>
                    <a:cubicBezTo>
                      <a:pt x="621" y="188"/>
                      <a:pt x="619" y="190"/>
                      <a:pt x="618" y="191"/>
                    </a:cubicBezTo>
                    <a:cubicBezTo>
                      <a:pt x="618" y="191"/>
                      <a:pt x="618" y="194"/>
                      <a:pt x="617" y="195"/>
                    </a:cubicBezTo>
                    <a:cubicBezTo>
                      <a:pt x="616" y="196"/>
                      <a:pt x="611" y="195"/>
                      <a:pt x="614" y="196"/>
                    </a:cubicBezTo>
                    <a:cubicBezTo>
                      <a:pt x="613" y="199"/>
                      <a:pt x="608" y="198"/>
                      <a:pt x="606" y="198"/>
                    </a:cubicBezTo>
                    <a:cubicBezTo>
                      <a:pt x="603" y="198"/>
                      <a:pt x="600" y="198"/>
                      <a:pt x="597" y="198"/>
                    </a:cubicBezTo>
                    <a:cubicBezTo>
                      <a:pt x="595" y="198"/>
                      <a:pt x="595" y="197"/>
                      <a:pt x="593" y="196"/>
                    </a:cubicBezTo>
                    <a:cubicBezTo>
                      <a:pt x="587" y="195"/>
                      <a:pt x="581" y="197"/>
                      <a:pt x="575" y="198"/>
                    </a:cubicBezTo>
                    <a:cubicBezTo>
                      <a:pt x="570" y="200"/>
                      <a:pt x="568" y="205"/>
                      <a:pt x="562" y="206"/>
                    </a:cubicBezTo>
                    <a:cubicBezTo>
                      <a:pt x="565" y="209"/>
                      <a:pt x="560" y="210"/>
                      <a:pt x="558" y="212"/>
                    </a:cubicBezTo>
                    <a:cubicBezTo>
                      <a:pt x="559" y="213"/>
                      <a:pt x="560" y="214"/>
                      <a:pt x="559" y="216"/>
                    </a:cubicBezTo>
                    <a:cubicBezTo>
                      <a:pt x="562" y="215"/>
                      <a:pt x="562" y="212"/>
                      <a:pt x="564" y="210"/>
                    </a:cubicBezTo>
                    <a:cubicBezTo>
                      <a:pt x="565" y="209"/>
                      <a:pt x="569" y="210"/>
                      <a:pt x="569" y="207"/>
                    </a:cubicBezTo>
                    <a:cubicBezTo>
                      <a:pt x="570" y="203"/>
                      <a:pt x="572" y="211"/>
                      <a:pt x="572" y="205"/>
                    </a:cubicBezTo>
                    <a:cubicBezTo>
                      <a:pt x="574" y="204"/>
                      <a:pt x="575" y="206"/>
                      <a:pt x="575" y="206"/>
                    </a:cubicBezTo>
                    <a:cubicBezTo>
                      <a:pt x="576" y="206"/>
                      <a:pt x="576" y="203"/>
                      <a:pt x="576" y="203"/>
                    </a:cubicBezTo>
                    <a:cubicBezTo>
                      <a:pt x="579" y="203"/>
                      <a:pt x="582" y="204"/>
                      <a:pt x="586" y="203"/>
                    </a:cubicBezTo>
                    <a:cubicBezTo>
                      <a:pt x="586" y="205"/>
                      <a:pt x="588" y="204"/>
                      <a:pt x="588" y="203"/>
                    </a:cubicBezTo>
                    <a:cubicBezTo>
                      <a:pt x="590" y="203"/>
                      <a:pt x="590" y="211"/>
                      <a:pt x="586" y="209"/>
                    </a:cubicBezTo>
                    <a:cubicBezTo>
                      <a:pt x="589" y="212"/>
                      <a:pt x="584" y="213"/>
                      <a:pt x="585" y="219"/>
                    </a:cubicBezTo>
                    <a:cubicBezTo>
                      <a:pt x="585" y="220"/>
                      <a:pt x="586" y="221"/>
                      <a:pt x="586" y="223"/>
                    </a:cubicBezTo>
                    <a:cubicBezTo>
                      <a:pt x="587" y="222"/>
                      <a:pt x="589" y="221"/>
                      <a:pt x="589" y="223"/>
                    </a:cubicBezTo>
                    <a:cubicBezTo>
                      <a:pt x="589" y="225"/>
                      <a:pt x="591" y="224"/>
                      <a:pt x="592" y="224"/>
                    </a:cubicBezTo>
                    <a:cubicBezTo>
                      <a:pt x="592" y="225"/>
                      <a:pt x="594" y="227"/>
                      <a:pt x="595" y="227"/>
                    </a:cubicBezTo>
                    <a:cubicBezTo>
                      <a:pt x="595" y="227"/>
                      <a:pt x="596" y="227"/>
                      <a:pt x="597" y="227"/>
                    </a:cubicBezTo>
                    <a:cubicBezTo>
                      <a:pt x="598" y="227"/>
                      <a:pt x="599" y="228"/>
                      <a:pt x="599" y="228"/>
                    </a:cubicBezTo>
                    <a:cubicBezTo>
                      <a:pt x="601" y="229"/>
                      <a:pt x="603" y="225"/>
                      <a:pt x="604" y="228"/>
                    </a:cubicBezTo>
                    <a:cubicBezTo>
                      <a:pt x="606" y="229"/>
                      <a:pt x="605" y="226"/>
                      <a:pt x="606" y="226"/>
                    </a:cubicBezTo>
                    <a:cubicBezTo>
                      <a:pt x="606" y="225"/>
                      <a:pt x="608" y="226"/>
                      <a:pt x="609" y="226"/>
                    </a:cubicBezTo>
                    <a:cubicBezTo>
                      <a:pt x="609" y="225"/>
                      <a:pt x="608" y="223"/>
                      <a:pt x="609" y="221"/>
                    </a:cubicBezTo>
                    <a:cubicBezTo>
                      <a:pt x="611" y="221"/>
                      <a:pt x="611" y="223"/>
                      <a:pt x="611" y="224"/>
                    </a:cubicBezTo>
                    <a:cubicBezTo>
                      <a:pt x="612" y="226"/>
                      <a:pt x="616" y="225"/>
                      <a:pt x="614" y="230"/>
                    </a:cubicBezTo>
                    <a:cubicBezTo>
                      <a:pt x="612" y="231"/>
                      <a:pt x="612" y="228"/>
                      <a:pt x="610" y="228"/>
                    </a:cubicBezTo>
                    <a:cubicBezTo>
                      <a:pt x="608" y="229"/>
                      <a:pt x="608" y="232"/>
                      <a:pt x="606" y="233"/>
                    </a:cubicBezTo>
                    <a:cubicBezTo>
                      <a:pt x="605" y="233"/>
                      <a:pt x="603" y="232"/>
                      <a:pt x="602" y="233"/>
                    </a:cubicBezTo>
                    <a:cubicBezTo>
                      <a:pt x="599" y="233"/>
                      <a:pt x="600" y="236"/>
                      <a:pt x="595" y="236"/>
                    </a:cubicBezTo>
                    <a:cubicBezTo>
                      <a:pt x="592" y="235"/>
                      <a:pt x="593" y="239"/>
                      <a:pt x="592" y="240"/>
                    </a:cubicBezTo>
                    <a:cubicBezTo>
                      <a:pt x="591" y="240"/>
                      <a:pt x="590" y="239"/>
                      <a:pt x="590" y="238"/>
                    </a:cubicBezTo>
                    <a:cubicBezTo>
                      <a:pt x="588" y="240"/>
                      <a:pt x="588" y="243"/>
                      <a:pt x="583" y="243"/>
                    </a:cubicBezTo>
                    <a:cubicBezTo>
                      <a:pt x="586" y="240"/>
                      <a:pt x="583" y="241"/>
                      <a:pt x="583" y="237"/>
                    </a:cubicBezTo>
                    <a:cubicBezTo>
                      <a:pt x="586" y="236"/>
                      <a:pt x="587" y="232"/>
                      <a:pt x="590" y="236"/>
                    </a:cubicBezTo>
                    <a:cubicBezTo>
                      <a:pt x="592" y="231"/>
                      <a:pt x="588" y="231"/>
                      <a:pt x="586" y="230"/>
                    </a:cubicBezTo>
                    <a:cubicBezTo>
                      <a:pt x="583" y="229"/>
                      <a:pt x="581" y="234"/>
                      <a:pt x="578" y="234"/>
                    </a:cubicBezTo>
                    <a:cubicBezTo>
                      <a:pt x="578" y="234"/>
                      <a:pt x="574" y="235"/>
                      <a:pt x="573" y="236"/>
                    </a:cubicBezTo>
                    <a:cubicBezTo>
                      <a:pt x="572" y="236"/>
                      <a:pt x="572" y="237"/>
                      <a:pt x="572" y="238"/>
                    </a:cubicBezTo>
                    <a:cubicBezTo>
                      <a:pt x="564" y="237"/>
                      <a:pt x="565" y="242"/>
                      <a:pt x="558" y="240"/>
                    </a:cubicBezTo>
                    <a:cubicBezTo>
                      <a:pt x="561" y="242"/>
                      <a:pt x="562" y="243"/>
                      <a:pt x="555" y="243"/>
                    </a:cubicBezTo>
                    <a:cubicBezTo>
                      <a:pt x="552" y="245"/>
                      <a:pt x="551" y="252"/>
                      <a:pt x="555" y="254"/>
                    </a:cubicBezTo>
                    <a:cubicBezTo>
                      <a:pt x="555" y="257"/>
                      <a:pt x="551" y="256"/>
                      <a:pt x="552" y="259"/>
                    </a:cubicBezTo>
                    <a:cubicBezTo>
                      <a:pt x="551" y="260"/>
                      <a:pt x="549" y="259"/>
                      <a:pt x="548" y="259"/>
                    </a:cubicBezTo>
                    <a:cubicBezTo>
                      <a:pt x="547" y="260"/>
                      <a:pt x="547" y="262"/>
                      <a:pt x="545" y="262"/>
                    </a:cubicBezTo>
                    <a:cubicBezTo>
                      <a:pt x="543" y="264"/>
                      <a:pt x="539" y="262"/>
                      <a:pt x="537" y="265"/>
                    </a:cubicBezTo>
                    <a:cubicBezTo>
                      <a:pt x="536" y="266"/>
                      <a:pt x="535" y="267"/>
                      <a:pt x="534" y="268"/>
                    </a:cubicBezTo>
                    <a:cubicBezTo>
                      <a:pt x="533" y="270"/>
                      <a:pt x="532" y="272"/>
                      <a:pt x="530" y="275"/>
                    </a:cubicBezTo>
                    <a:cubicBezTo>
                      <a:pt x="529" y="276"/>
                      <a:pt x="526" y="277"/>
                      <a:pt x="527" y="282"/>
                    </a:cubicBezTo>
                    <a:cubicBezTo>
                      <a:pt x="524" y="281"/>
                      <a:pt x="524" y="278"/>
                      <a:pt x="522" y="278"/>
                    </a:cubicBezTo>
                    <a:cubicBezTo>
                      <a:pt x="520" y="278"/>
                      <a:pt x="521" y="280"/>
                      <a:pt x="519" y="280"/>
                    </a:cubicBezTo>
                    <a:cubicBezTo>
                      <a:pt x="524" y="286"/>
                      <a:pt x="524" y="291"/>
                      <a:pt x="524" y="299"/>
                    </a:cubicBezTo>
                    <a:cubicBezTo>
                      <a:pt x="521" y="297"/>
                      <a:pt x="522" y="301"/>
                      <a:pt x="522" y="301"/>
                    </a:cubicBezTo>
                    <a:cubicBezTo>
                      <a:pt x="521" y="302"/>
                      <a:pt x="519" y="301"/>
                      <a:pt x="519" y="301"/>
                    </a:cubicBezTo>
                    <a:cubicBezTo>
                      <a:pt x="518" y="303"/>
                      <a:pt x="517" y="303"/>
                      <a:pt x="516" y="304"/>
                    </a:cubicBezTo>
                    <a:cubicBezTo>
                      <a:pt x="514" y="305"/>
                      <a:pt x="513" y="308"/>
                      <a:pt x="512" y="308"/>
                    </a:cubicBezTo>
                    <a:cubicBezTo>
                      <a:pt x="510" y="310"/>
                      <a:pt x="507" y="308"/>
                      <a:pt x="506" y="310"/>
                    </a:cubicBezTo>
                    <a:cubicBezTo>
                      <a:pt x="503" y="311"/>
                      <a:pt x="502" y="314"/>
                      <a:pt x="501" y="317"/>
                    </a:cubicBezTo>
                    <a:cubicBezTo>
                      <a:pt x="497" y="317"/>
                      <a:pt x="497" y="321"/>
                      <a:pt x="493" y="321"/>
                    </a:cubicBezTo>
                    <a:cubicBezTo>
                      <a:pt x="495" y="326"/>
                      <a:pt x="490" y="336"/>
                      <a:pt x="496" y="337"/>
                    </a:cubicBezTo>
                    <a:cubicBezTo>
                      <a:pt x="493" y="342"/>
                      <a:pt x="499" y="342"/>
                      <a:pt x="498" y="349"/>
                    </a:cubicBezTo>
                    <a:cubicBezTo>
                      <a:pt x="498" y="351"/>
                      <a:pt x="499" y="350"/>
                      <a:pt x="501" y="351"/>
                    </a:cubicBezTo>
                    <a:cubicBezTo>
                      <a:pt x="499" y="355"/>
                      <a:pt x="501" y="355"/>
                      <a:pt x="501" y="360"/>
                    </a:cubicBezTo>
                    <a:cubicBezTo>
                      <a:pt x="498" y="361"/>
                      <a:pt x="496" y="361"/>
                      <a:pt x="495" y="363"/>
                    </a:cubicBezTo>
                    <a:cubicBezTo>
                      <a:pt x="493" y="363"/>
                      <a:pt x="494" y="360"/>
                      <a:pt x="493" y="359"/>
                    </a:cubicBezTo>
                    <a:cubicBezTo>
                      <a:pt x="493" y="358"/>
                      <a:pt x="491" y="359"/>
                      <a:pt x="489" y="358"/>
                    </a:cubicBezTo>
                    <a:cubicBezTo>
                      <a:pt x="488" y="357"/>
                      <a:pt x="489" y="354"/>
                      <a:pt x="486" y="355"/>
                    </a:cubicBezTo>
                    <a:cubicBezTo>
                      <a:pt x="487" y="351"/>
                      <a:pt x="489" y="348"/>
                      <a:pt x="484" y="348"/>
                    </a:cubicBezTo>
                    <a:cubicBezTo>
                      <a:pt x="486" y="341"/>
                      <a:pt x="483" y="341"/>
                      <a:pt x="482" y="335"/>
                    </a:cubicBezTo>
                    <a:cubicBezTo>
                      <a:pt x="481" y="335"/>
                      <a:pt x="481" y="337"/>
                      <a:pt x="479" y="337"/>
                    </a:cubicBezTo>
                    <a:cubicBezTo>
                      <a:pt x="479" y="336"/>
                      <a:pt x="479" y="335"/>
                      <a:pt x="479" y="334"/>
                    </a:cubicBezTo>
                    <a:cubicBezTo>
                      <a:pt x="477" y="334"/>
                      <a:pt x="470" y="336"/>
                      <a:pt x="468" y="334"/>
                    </a:cubicBezTo>
                    <a:cubicBezTo>
                      <a:pt x="467" y="333"/>
                      <a:pt x="467" y="331"/>
                      <a:pt x="465" y="331"/>
                    </a:cubicBezTo>
                    <a:cubicBezTo>
                      <a:pt x="464" y="331"/>
                      <a:pt x="462" y="333"/>
                      <a:pt x="460" y="332"/>
                    </a:cubicBezTo>
                    <a:cubicBezTo>
                      <a:pt x="460" y="332"/>
                      <a:pt x="465" y="327"/>
                      <a:pt x="460" y="329"/>
                    </a:cubicBezTo>
                    <a:cubicBezTo>
                      <a:pt x="459" y="330"/>
                      <a:pt x="460" y="331"/>
                      <a:pt x="458" y="331"/>
                    </a:cubicBezTo>
                    <a:cubicBezTo>
                      <a:pt x="455" y="331"/>
                      <a:pt x="449" y="331"/>
                      <a:pt x="446" y="329"/>
                    </a:cubicBezTo>
                    <a:cubicBezTo>
                      <a:pt x="443" y="329"/>
                      <a:pt x="445" y="334"/>
                      <a:pt x="444" y="337"/>
                    </a:cubicBezTo>
                    <a:cubicBezTo>
                      <a:pt x="437" y="335"/>
                      <a:pt x="428" y="335"/>
                      <a:pt x="419" y="334"/>
                    </a:cubicBezTo>
                    <a:cubicBezTo>
                      <a:pt x="418" y="334"/>
                      <a:pt x="418" y="335"/>
                      <a:pt x="416" y="335"/>
                    </a:cubicBezTo>
                    <a:cubicBezTo>
                      <a:pt x="415" y="335"/>
                      <a:pt x="415" y="338"/>
                      <a:pt x="414" y="338"/>
                    </a:cubicBezTo>
                    <a:cubicBezTo>
                      <a:pt x="412" y="338"/>
                      <a:pt x="412" y="340"/>
                      <a:pt x="412" y="341"/>
                    </a:cubicBezTo>
                    <a:cubicBezTo>
                      <a:pt x="410" y="341"/>
                      <a:pt x="408" y="340"/>
                      <a:pt x="407" y="341"/>
                    </a:cubicBezTo>
                    <a:cubicBezTo>
                      <a:pt x="405" y="341"/>
                      <a:pt x="405" y="344"/>
                      <a:pt x="402" y="344"/>
                    </a:cubicBezTo>
                    <a:cubicBezTo>
                      <a:pt x="403" y="346"/>
                      <a:pt x="401" y="353"/>
                      <a:pt x="404" y="353"/>
                    </a:cubicBezTo>
                    <a:cubicBezTo>
                      <a:pt x="402" y="355"/>
                      <a:pt x="401" y="358"/>
                      <a:pt x="400" y="359"/>
                    </a:cubicBezTo>
                    <a:cubicBezTo>
                      <a:pt x="400" y="363"/>
                      <a:pt x="399" y="367"/>
                      <a:pt x="400" y="370"/>
                    </a:cubicBezTo>
                    <a:cubicBezTo>
                      <a:pt x="400" y="372"/>
                      <a:pt x="401" y="373"/>
                      <a:pt x="401" y="374"/>
                    </a:cubicBezTo>
                    <a:cubicBezTo>
                      <a:pt x="401" y="378"/>
                      <a:pt x="402" y="382"/>
                      <a:pt x="400" y="384"/>
                    </a:cubicBezTo>
                    <a:cubicBezTo>
                      <a:pt x="399" y="386"/>
                      <a:pt x="403" y="385"/>
                      <a:pt x="404" y="386"/>
                    </a:cubicBezTo>
                    <a:cubicBezTo>
                      <a:pt x="404" y="386"/>
                      <a:pt x="402" y="388"/>
                      <a:pt x="402" y="388"/>
                    </a:cubicBezTo>
                    <a:cubicBezTo>
                      <a:pt x="402" y="388"/>
                      <a:pt x="404" y="390"/>
                      <a:pt x="404" y="390"/>
                    </a:cubicBezTo>
                    <a:cubicBezTo>
                      <a:pt x="405" y="391"/>
                      <a:pt x="406" y="390"/>
                      <a:pt x="407" y="391"/>
                    </a:cubicBezTo>
                    <a:cubicBezTo>
                      <a:pt x="407" y="392"/>
                      <a:pt x="406" y="394"/>
                      <a:pt x="407" y="394"/>
                    </a:cubicBezTo>
                    <a:cubicBezTo>
                      <a:pt x="407" y="394"/>
                      <a:pt x="408" y="394"/>
                      <a:pt x="408" y="394"/>
                    </a:cubicBezTo>
                    <a:cubicBezTo>
                      <a:pt x="408" y="395"/>
                      <a:pt x="408" y="397"/>
                      <a:pt x="408" y="397"/>
                    </a:cubicBezTo>
                    <a:cubicBezTo>
                      <a:pt x="409" y="398"/>
                      <a:pt x="412" y="400"/>
                      <a:pt x="412" y="402"/>
                    </a:cubicBezTo>
                    <a:cubicBezTo>
                      <a:pt x="423" y="403"/>
                      <a:pt x="429" y="400"/>
                      <a:pt x="435" y="402"/>
                    </a:cubicBezTo>
                    <a:cubicBezTo>
                      <a:pt x="436" y="402"/>
                      <a:pt x="436" y="401"/>
                      <a:pt x="437" y="400"/>
                    </a:cubicBezTo>
                    <a:cubicBezTo>
                      <a:pt x="439" y="398"/>
                      <a:pt x="440" y="396"/>
                      <a:pt x="442" y="393"/>
                    </a:cubicBezTo>
                    <a:cubicBezTo>
                      <a:pt x="442" y="391"/>
                      <a:pt x="444" y="390"/>
                      <a:pt x="442" y="390"/>
                    </a:cubicBezTo>
                    <a:cubicBezTo>
                      <a:pt x="445" y="385"/>
                      <a:pt x="455" y="382"/>
                      <a:pt x="463" y="386"/>
                    </a:cubicBezTo>
                    <a:cubicBezTo>
                      <a:pt x="459" y="389"/>
                      <a:pt x="459" y="395"/>
                      <a:pt x="456" y="398"/>
                    </a:cubicBezTo>
                    <a:cubicBezTo>
                      <a:pt x="454" y="402"/>
                      <a:pt x="458" y="402"/>
                      <a:pt x="457" y="405"/>
                    </a:cubicBezTo>
                    <a:cubicBezTo>
                      <a:pt x="454" y="406"/>
                      <a:pt x="453" y="409"/>
                      <a:pt x="451" y="412"/>
                    </a:cubicBezTo>
                    <a:cubicBezTo>
                      <a:pt x="451" y="413"/>
                      <a:pt x="451" y="414"/>
                      <a:pt x="450" y="414"/>
                    </a:cubicBezTo>
                    <a:cubicBezTo>
                      <a:pt x="449" y="417"/>
                      <a:pt x="456" y="413"/>
                      <a:pt x="454" y="418"/>
                    </a:cubicBezTo>
                    <a:cubicBezTo>
                      <a:pt x="458" y="418"/>
                      <a:pt x="458" y="415"/>
                      <a:pt x="463" y="416"/>
                    </a:cubicBezTo>
                    <a:cubicBezTo>
                      <a:pt x="462" y="420"/>
                      <a:pt x="465" y="418"/>
                      <a:pt x="465" y="421"/>
                    </a:cubicBezTo>
                    <a:cubicBezTo>
                      <a:pt x="473" y="418"/>
                      <a:pt x="474" y="423"/>
                      <a:pt x="482" y="422"/>
                    </a:cubicBezTo>
                    <a:cubicBezTo>
                      <a:pt x="479" y="426"/>
                      <a:pt x="484" y="430"/>
                      <a:pt x="479" y="432"/>
                    </a:cubicBezTo>
                    <a:cubicBezTo>
                      <a:pt x="482" y="435"/>
                      <a:pt x="481" y="444"/>
                      <a:pt x="479" y="447"/>
                    </a:cubicBezTo>
                    <a:cubicBezTo>
                      <a:pt x="480" y="450"/>
                      <a:pt x="482" y="451"/>
                      <a:pt x="485" y="450"/>
                    </a:cubicBezTo>
                    <a:cubicBezTo>
                      <a:pt x="484" y="453"/>
                      <a:pt x="488" y="452"/>
                      <a:pt x="488" y="454"/>
                    </a:cubicBezTo>
                    <a:cubicBezTo>
                      <a:pt x="488" y="456"/>
                      <a:pt x="492" y="455"/>
                      <a:pt x="492" y="457"/>
                    </a:cubicBezTo>
                    <a:cubicBezTo>
                      <a:pt x="497" y="453"/>
                      <a:pt x="505" y="458"/>
                      <a:pt x="509" y="456"/>
                    </a:cubicBezTo>
                    <a:cubicBezTo>
                      <a:pt x="509" y="457"/>
                      <a:pt x="509" y="458"/>
                      <a:pt x="509" y="459"/>
                    </a:cubicBezTo>
                    <a:cubicBezTo>
                      <a:pt x="511" y="458"/>
                      <a:pt x="516" y="456"/>
                      <a:pt x="516" y="460"/>
                    </a:cubicBezTo>
                    <a:cubicBezTo>
                      <a:pt x="517" y="459"/>
                      <a:pt x="518" y="459"/>
                      <a:pt x="520" y="459"/>
                    </a:cubicBezTo>
                    <a:cubicBezTo>
                      <a:pt x="521" y="458"/>
                      <a:pt x="522" y="457"/>
                      <a:pt x="523" y="456"/>
                    </a:cubicBezTo>
                    <a:cubicBezTo>
                      <a:pt x="524" y="455"/>
                      <a:pt x="524" y="456"/>
                      <a:pt x="524" y="454"/>
                    </a:cubicBezTo>
                    <a:cubicBezTo>
                      <a:pt x="524" y="452"/>
                      <a:pt x="527" y="455"/>
                      <a:pt x="527" y="453"/>
                    </a:cubicBezTo>
                    <a:cubicBezTo>
                      <a:pt x="527" y="452"/>
                      <a:pt x="527" y="450"/>
                      <a:pt x="527" y="450"/>
                    </a:cubicBezTo>
                    <a:cubicBezTo>
                      <a:pt x="528" y="449"/>
                      <a:pt x="529" y="451"/>
                      <a:pt x="529" y="452"/>
                    </a:cubicBezTo>
                    <a:cubicBezTo>
                      <a:pt x="530" y="451"/>
                      <a:pt x="530" y="450"/>
                      <a:pt x="531" y="449"/>
                    </a:cubicBezTo>
                    <a:cubicBezTo>
                      <a:pt x="533" y="448"/>
                      <a:pt x="535" y="447"/>
                      <a:pt x="537" y="445"/>
                    </a:cubicBezTo>
                    <a:cubicBezTo>
                      <a:pt x="538" y="444"/>
                      <a:pt x="539" y="443"/>
                      <a:pt x="538" y="442"/>
                    </a:cubicBezTo>
                    <a:cubicBezTo>
                      <a:pt x="540" y="443"/>
                      <a:pt x="554" y="445"/>
                      <a:pt x="547" y="446"/>
                    </a:cubicBezTo>
                    <a:cubicBezTo>
                      <a:pt x="547" y="448"/>
                      <a:pt x="550" y="447"/>
                      <a:pt x="552" y="447"/>
                    </a:cubicBezTo>
                    <a:cubicBezTo>
                      <a:pt x="554" y="447"/>
                      <a:pt x="554" y="446"/>
                      <a:pt x="554" y="445"/>
                    </a:cubicBezTo>
                    <a:cubicBezTo>
                      <a:pt x="558" y="445"/>
                      <a:pt x="561" y="445"/>
                      <a:pt x="565" y="445"/>
                    </a:cubicBezTo>
                    <a:cubicBezTo>
                      <a:pt x="563" y="449"/>
                      <a:pt x="571" y="447"/>
                      <a:pt x="575" y="449"/>
                    </a:cubicBezTo>
                    <a:cubicBezTo>
                      <a:pt x="575" y="449"/>
                      <a:pt x="575" y="450"/>
                      <a:pt x="576" y="450"/>
                    </a:cubicBezTo>
                    <a:cubicBezTo>
                      <a:pt x="577" y="450"/>
                      <a:pt x="578" y="451"/>
                      <a:pt x="579" y="452"/>
                    </a:cubicBezTo>
                    <a:cubicBezTo>
                      <a:pt x="582" y="452"/>
                      <a:pt x="583" y="450"/>
                      <a:pt x="585" y="450"/>
                    </a:cubicBezTo>
                    <a:cubicBezTo>
                      <a:pt x="592" y="449"/>
                      <a:pt x="599" y="451"/>
                      <a:pt x="606" y="452"/>
                    </a:cubicBezTo>
                    <a:cubicBezTo>
                      <a:pt x="605" y="454"/>
                      <a:pt x="607" y="457"/>
                      <a:pt x="607" y="454"/>
                    </a:cubicBezTo>
                    <a:cubicBezTo>
                      <a:pt x="609" y="455"/>
                      <a:pt x="608" y="456"/>
                      <a:pt x="607" y="456"/>
                    </a:cubicBezTo>
                    <a:cubicBezTo>
                      <a:pt x="607" y="459"/>
                      <a:pt x="611" y="456"/>
                      <a:pt x="613" y="459"/>
                    </a:cubicBezTo>
                    <a:cubicBezTo>
                      <a:pt x="613" y="459"/>
                      <a:pt x="612" y="461"/>
                      <a:pt x="613" y="461"/>
                    </a:cubicBezTo>
                    <a:cubicBezTo>
                      <a:pt x="614" y="462"/>
                      <a:pt x="617" y="461"/>
                      <a:pt x="618" y="461"/>
                    </a:cubicBezTo>
                    <a:cubicBezTo>
                      <a:pt x="617" y="464"/>
                      <a:pt x="619" y="465"/>
                      <a:pt x="621" y="467"/>
                    </a:cubicBezTo>
                    <a:cubicBezTo>
                      <a:pt x="623" y="469"/>
                      <a:pt x="626" y="471"/>
                      <a:pt x="627" y="474"/>
                    </a:cubicBezTo>
                    <a:cubicBezTo>
                      <a:pt x="636" y="473"/>
                      <a:pt x="639" y="478"/>
                      <a:pt x="646" y="475"/>
                    </a:cubicBezTo>
                    <a:cubicBezTo>
                      <a:pt x="644" y="481"/>
                      <a:pt x="654" y="475"/>
                      <a:pt x="652" y="481"/>
                    </a:cubicBezTo>
                    <a:cubicBezTo>
                      <a:pt x="657" y="479"/>
                      <a:pt x="657" y="485"/>
                      <a:pt x="660" y="485"/>
                    </a:cubicBezTo>
                    <a:cubicBezTo>
                      <a:pt x="662" y="485"/>
                      <a:pt x="662" y="489"/>
                      <a:pt x="665" y="488"/>
                    </a:cubicBezTo>
                    <a:cubicBezTo>
                      <a:pt x="661" y="492"/>
                      <a:pt x="666" y="491"/>
                      <a:pt x="666" y="495"/>
                    </a:cubicBezTo>
                    <a:cubicBezTo>
                      <a:pt x="666" y="498"/>
                      <a:pt x="669" y="497"/>
                      <a:pt x="670" y="498"/>
                    </a:cubicBezTo>
                    <a:cubicBezTo>
                      <a:pt x="671" y="499"/>
                      <a:pt x="670" y="502"/>
                      <a:pt x="673" y="501"/>
                    </a:cubicBezTo>
                    <a:cubicBezTo>
                      <a:pt x="668" y="506"/>
                      <a:pt x="680" y="508"/>
                      <a:pt x="676" y="512"/>
                    </a:cubicBezTo>
                    <a:cubicBezTo>
                      <a:pt x="679" y="511"/>
                      <a:pt x="680" y="512"/>
                      <a:pt x="680" y="515"/>
                    </a:cubicBezTo>
                    <a:cubicBezTo>
                      <a:pt x="687" y="513"/>
                      <a:pt x="697" y="515"/>
                      <a:pt x="700" y="522"/>
                    </a:cubicBezTo>
                    <a:cubicBezTo>
                      <a:pt x="707" y="521"/>
                      <a:pt x="710" y="524"/>
                      <a:pt x="718" y="523"/>
                    </a:cubicBezTo>
                    <a:cubicBezTo>
                      <a:pt x="719" y="524"/>
                      <a:pt x="715" y="525"/>
                      <a:pt x="715" y="524"/>
                    </a:cubicBezTo>
                    <a:cubicBezTo>
                      <a:pt x="717" y="527"/>
                      <a:pt x="726" y="526"/>
                      <a:pt x="731" y="526"/>
                    </a:cubicBezTo>
                    <a:cubicBezTo>
                      <a:pt x="731" y="527"/>
                      <a:pt x="732" y="527"/>
                      <a:pt x="733" y="527"/>
                    </a:cubicBezTo>
                    <a:cubicBezTo>
                      <a:pt x="733" y="530"/>
                      <a:pt x="736" y="529"/>
                      <a:pt x="738" y="530"/>
                    </a:cubicBezTo>
                    <a:cubicBezTo>
                      <a:pt x="738" y="531"/>
                      <a:pt x="737" y="532"/>
                      <a:pt x="738" y="533"/>
                    </a:cubicBezTo>
                    <a:cubicBezTo>
                      <a:pt x="738" y="533"/>
                      <a:pt x="740" y="532"/>
                      <a:pt x="740" y="533"/>
                    </a:cubicBezTo>
                    <a:cubicBezTo>
                      <a:pt x="741" y="534"/>
                      <a:pt x="740" y="537"/>
                      <a:pt x="743" y="536"/>
                    </a:cubicBezTo>
                    <a:cubicBezTo>
                      <a:pt x="743" y="550"/>
                      <a:pt x="743" y="565"/>
                      <a:pt x="743" y="579"/>
                    </a:cubicBezTo>
                    <a:cubicBezTo>
                      <a:pt x="737" y="577"/>
                      <a:pt x="744" y="587"/>
                      <a:pt x="738" y="585"/>
                    </a:cubicBezTo>
                    <a:cubicBezTo>
                      <a:pt x="737" y="590"/>
                      <a:pt x="736" y="594"/>
                      <a:pt x="736" y="599"/>
                    </a:cubicBezTo>
                    <a:cubicBezTo>
                      <a:pt x="736" y="601"/>
                      <a:pt x="739" y="607"/>
                      <a:pt x="738" y="613"/>
                    </a:cubicBezTo>
                    <a:cubicBezTo>
                      <a:pt x="738" y="613"/>
                      <a:pt x="736" y="614"/>
                      <a:pt x="736" y="614"/>
                    </a:cubicBezTo>
                    <a:cubicBezTo>
                      <a:pt x="736" y="615"/>
                      <a:pt x="737" y="616"/>
                      <a:pt x="736" y="617"/>
                    </a:cubicBezTo>
                    <a:cubicBezTo>
                      <a:pt x="736" y="618"/>
                      <a:pt x="732" y="619"/>
                      <a:pt x="733" y="624"/>
                    </a:cubicBezTo>
                    <a:cubicBezTo>
                      <a:pt x="730" y="625"/>
                      <a:pt x="729" y="627"/>
                      <a:pt x="726" y="628"/>
                    </a:cubicBezTo>
                    <a:cubicBezTo>
                      <a:pt x="726" y="629"/>
                      <a:pt x="727" y="632"/>
                      <a:pt x="726" y="633"/>
                    </a:cubicBezTo>
                    <a:cubicBezTo>
                      <a:pt x="726" y="633"/>
                      <a:pt x="724" y="632"/>
                      <a:pt x="724" y="633"/>
                    </a:cubicBezTo>
                    <a:cubicBezTo>
                      <a:pt x="723" y="633"/>
                      <a:pt x="724" y="635"/>
                      <a:pt x="724" y="635"/>
                    </a:cubicBezTo>
                    <a:cubicBezTo>
                      <a:pt x="722" y="636"/>
                      <a:pt x="718" y="635"/>
                      <a:pt x="718" y="638"/>
                    </a:cubicBezTo>
                    <a:cubicBezTo>
                      <a:pt x="718" y="640"/>
                      <a:pt x="715" y="639"/>
                      <a:pt x="712" y="641"/>
                    </a:cubicBezTo>
                    <a:cubicBezTo>
                      <a:pt x="712" y="641"/>
                      <a:pt x="710" y="644"/>
                      <a:pt x="710" y="644"/>
                    </a:cubicBezTo>
                    <a:cubicBezTo>
                      <a:pt x="709" y="644"/>
                      <a:pt x="708" y="642"/>
                      <a:pt x="707" y="642"/>
                    </a:cubicBezTo>
                    <a:cubicBezTo>
                      <a:pt x="707" y="642"/>
                      <a:pt x="706" y="644"/>
                      <a:pt x="705" y="644"/>
                    </a:cubicBezTo>
                    <a:cubicBezTo>
                      <a:pt x="703" y="644"/>
                      <a:pt x="703" y="644"/>
                      <a:pt x="703" y="647"/>
                    </a:cubicBezTo>
                    <a:cubicBezTo>
                      <a:pt x="697" y="644"/>
                      <a:pt x="694" y="650"/>
                      <a:pt x="691" y="652"/>
                    </a:cubicBezTo>
                    <a:cubicBezTo>
                      <a:pt x="691" y="653"/>
                      <a:pt x="689" y="652"/>
                      <a:pt x="689" y="652"/>
                    </a:cubicBezTo>
                    <a:cubicBezTo>
                      <a:pt x="688" y="653"/>
                      <a:pt x="686" y="654"/>
                      <a:pt x="686" y="655"/>
                    </a:cubicBezTo>
                    <a:cubicBezTo>
                      <a:pt x="685" y="656"/>
                      <a:pt x="683" y="657"/>
                      <a:pt x="683" y="658"/>
                    </a:cubicBezTo>
                    <a:cubicBezTo>
                      <a:pt x="683" y="658"/>
                      <a:pt x="686" y="662"/>
                      <a:pt x="681" y="661"/>
                    </a:cubicBezTo>
                    <a:cubicBezTo>
                      <a:pt x="683" y="667"/>
                      <a:pt x="679" y="670"/>
                      <a:pt x="680" y="676"/>
                    </a:cubicBezTo>
                    <a:cubicBezTo>
                      <a:pt x="676" y="675"/>
                      <a:pt x="678" y="679"/>
                      <a:pt x="677" y="680"/>
                    </a:cubicBezTo>
                    <a:cubicBezTo>
                      <a:pt x="677" y="681"/>
                      <a:pt x="675" y="680"/>
                      <a:pt x="674" y="680"/>
                    </a:cubicBezTo>
                    <a:cubicBezTo>
                      <a:pt x="674" y="681"/>
                      <a:pt x="677" y="683"/>
                      <a:pt x="674" y="683"/>
                    </a:cubicBezTo>
                    <a:cubicBezTo>
                      <a:pt x="672" y="683"/>
                      <a:pt x="673" y="688"/>
                      <a:pt x="669" y="689"/>
                    </a:cubicBezTo>
                    <a:cubicBezTo>
                      <a:pt x="668" y="689"/>
                      <a:pt x="666" y="691"/>
                      <a:pt x="666" y="691"/>
                    </a:cubicBezTo>
                    <a:cubicBezTo>
                      <a:pt x="664" y="693"/>
                      <a:pt x="662" y="698"/>
                      <a:pt x="659" y="700"/>
                    </a:cubicBezTo>
                    <a:cubicBezTo>
                      <a:pt x="659" y="702"/>
                      <a:pt x="659" y="704"/>
                      <a:pt x="659" y="705"/>
                    </a:cubicBezTo>
                    <a:cubicBezTo>
                      <a:pt x="657" y="707"/>
                      <a:pt x="655" y="708"/>
                      <a:pt x="655" y="711"/>
                    </a:cubicBezTo>
                    <a:cubicBezTo>
                      <a:pt x="652" y="711"/>
                      <a:pt x="650" y="711"/>
                      <a:pt x="648" y="711"/>
                    </a:cubicBezTo>
                    <a:cubicBezTo>
                      <a:pt x="648" y="712"/>
                      <a:pt x="650" y="712"/>
                      <a:pt x="651" y="712"/>
                    </a:cubicBezTo>
                    <a:cubicBezTo>
                      <a:pt x="650" y="714"/>
                      <a:pt x="648" y="714"/>
                      <a:pt x="646" y="714"/>
                    </a:cubicBezTo>
                    <a:cubicBezTo>
                      <a:pt x="645" y="715"/>
                      <a:pt x="644" y="717"/>
                      <a:pt x="644" y="719"/>
                    </a:cubicBezTo>
                    <a:cubicBezTo>
                      <a:pt x="642" y="718"/>
                      <a:pt x="641" y="718"/>
                      <a:pt x="641" y="721"/>
                    </a:cubicBezTo>
                    <a:cubicBezTo>
                      <a:pt x="639" y="721"/>
                      <a:pt x="640" y="719"/>
                      <a:pt x="639" y="718"/>
                    </a:cubicBezTo>
                    <a:cubicBezTo>
                      <a:pt x="637" y="718"/>
                      <a:pt x="635" y="718"/>
                      <a:pt x="635" y="717"/>
                    </a:cubicBezTo>
                    <a:cubicBezTo>
                      <a:pt x="634" y="718"/>
                      <a:pt x="634" y="720"/>
                      <a:pt x="631" y="719"/>
                    </a:cubicBezTo>
                    <a:cubicBezTo>
                      <a:pt x="631" y="723"/>
                      <a:pt x="634" y="724"/>
                      <a:pt x="634" y="727"/>
                    </a:cubicBezTo>
                    <a:cubicBezTo>
                      <a:pt x="634" y="730"/>
                      <a:pt x="629" y="733"/>
                      <a:pt x="632" y="735"/>
                    </a:cubicBezTo>
                    <a:cubicBezTo>
                      <a:pt x="632" y="738"/>
                      <a:pt x="625" y="735"/>
                      <a:pt x="624" y="738"/>
                    </a:cubicBezTo>
                    <a:cubicBezTo>
                      <a:pt x="622" y="737"/>
                      <a:pt x="623" y="740"/>
                      <a:pt x="623" y="741"/>
                    </a:cubicBezTo>
                    <a:cubicBezTo>
                      <a:pt x="621" y="742"/>
                      <a:pt x="616" y="740"/>
                      <a:pt x="617" y="745"/>
                    </a:cubicBezTo>
                    <a:cubicBezTo>
                      <a:pt x="614" y="742"/>
                      <a:pt x="604" y="742"/>
                      <a:pt x="603" y="746"/>
                    </a:cubicBezTo>
                    <a:cubicBezTo>
                      <a:pt x="603" y="748"/>
                      <a:pt x="604" y="747"/>
                      <a:pt x="604" y="746"/>
                    </a:cubicBezTo>
                    <a:cubicBezTo>
                      <a:pt x="608" y="746"/>
                      <a:pt x="604" y="750"/>
                      <a:pt x="602" y="749"/>
                    </a:cubicBezTo>
                    <a:cubicBezTo>
                      <a:pt x="602" y="752"/>
                      <a:pt x="597" y="757"/>
                      <a:pt x="600" y="757"/>
                    </a:cubicBezTo>
                    <a:cubicBezTo>
                      <a:pt x="600" y="758"/>
                      <a:pt x="598" y="759"/>
                      <a:pt x="597" y="759"/>
                    </a:cubicBezTo>
                    <a:cubicBezTo>
                      <a:pt x="597" y="759"/>
                      <a:pt x="595" y="757"/>
                      <a:pt x="596" y="757"/>
                    </a:cubicBezTo>
                    <a:cubicBezTo>
                      <a:pt x="595" y="757"/>
                      <a:pt x="591" y="761"/>
                      <a:pt x="592" y="756"/>
                    </a:cubicBezTo>
                    <a:cubicBezTo>
                      <a:pt x="590" y="757"/>
                      <a:pt x="590" y="760"/>
                      <a:pt x="589" y="757"/>
                    </a:cubicBezTo>
                    <a:cubicBezTo>
                      <a:pt x="587" y="758"/>
                      <a:pt x="590" y="766"/>
                      <a:pt x="590" y="769"/>
                    </a:cubicBezTo>
                    <a:cubicBezTo>
                      <a:pt x="591" y="772"/>
                      <a:pt x="588" y="771"/>
                      <a:pt x="588" y="774"/>
                    </a:cubicBezTo>
                    <a:cubicBezTo>
                      <a:pt x="587" y="776"/>
                      <a:pt x="588" y="779"/>
                      <a:pt x="583" y="778"/>
                    </a:cubicBezTo>
                    <a:cubicBezTo>
                      <a:pt x="583" y="780"/>
                      <a:pt x="586" y="781"/>
                      <a:pt x="586" y="781"/>
                    </a:cubicBezTo>
                    <a:cubicBezTo>
                      <a:pt x="586" y="783"/>
                      <a:pt x="584" y="781"/>
                      <a:pt x="583" y="781"/>
                    </a:cubicBezTo>
                    <a:cubicBezTo>
                      <a:pt x="582" y="782"/>
                      <a:pt x="582" y="786"/>
                      <a:pt x="583" y="785"/>
                    </a:cubicBezTo>
                    <a:cubicBezTo>
                      <a:pt x="583" y="787"/>
                      <a:pt x="582" y="785"/>
                      <a:pt x="580" y="785"/>
                    </a:cubicBezTo>
                    <a:cubicBezTo>
                      <a:pt x="581" y="785"/>
                      <a:pt x="580" y="788"/>
                      <a:pt x="579" y="787"/>
                    </a:cubicBezTo>
                    <a:cubicBezTo>
                      <a:pt x="577" y="784"/>
                      <a:pt x="580" y="787"/>
                      <a:pt x="578" y="790"/>
                    </a:cubicBezTo>
                    <a:cubicBezTo>
                      <a:pt x="575" y="792"/>
                      <a:pt x="575" y="789"/>
                      <a:pt x="572" y="791"/>
                    </a:cubicBezTo>
                    <a:cubicBezTo>
                      <a:pt x="570" y="795"/>
                      <a:pt x="579" y="794"/>
                      <a:pt x="573" y="797"/>
                    </a:cubicBezTo>
                    <a:cubicBezTo>
                      <a:pt x="574" y="798"/>
                      <a:pt x="576" y="798"/>
                      <a:pt x="578" y="798"/>
                    </a:cubicBezTo>
                    <a:cubicBezTo>
                      <a:pt x="577" y="801"/>
                      <a:pt x="578" y="802"/>
                      <a:pt x="580" y="802"/>
                    </a:cubicBezTo>
                    <a:cubicBezTo>
                      <a:pt x="583" y="806"/>
                      <a:pt x="578" y="807"/>
                      <a:pt x="578" y="808"/>
                    </a:cubicBezTo>
                    <a:cubicBezTo>
                      <a:pt x="578" y="809"/>
                      <a:pt x="579" y="810"/>
                      <a:pt x="579" y="809"/>
                    </a:cubicBezTo>
                    <a:cubicBezTo>
                      <a:pt x="578" y="811"/>
                      <a:pt x="579" y="809"/>
                      <a:pt x="578" y="809"/>
                    </a:cubicBezTo>
                    <a:cubicBezTo>
                      <a:pt x="576" y="809"/>
                      <a:pt x="576" y="812"/>
                      <a:pt x="572" y="812"/>
                    </a:cubicBezTo>
                    <a:cubicBezTo>
                      <a:pt x="574" y="815"/>
                      <a:pt x="573" y="815"/>
                      <a:pt x="569" y="815"/>
                    </a:cubicBezTo>
                    <a:cubicBezTo>
                      <a:pt x="570" y="819"/>
                      <a:pt x="567" y="819"/>
                      <a:pt x="568" y="822"/>
                    </a:cubicBezTo>
                    <a:cubicBezTo>
                      <a:pt x="563" y="823"/>
                      <a:pt x="569" y="828"/>
                      <a:pt x="564" y="825"/>
                    </a:cubicBezTo>
                    <a:cubicBezTo>
                      <a:pt x="564" y="828"/>
                      <a:pt x="563" y="831"/>
                      <a:pt x="564" y="835"/>
                    </a:cubicBezTo>
                    <a:cubicBezTo>
                      <a:pt x="564" y="835"/>
                      <a:pt x="565" y="836"/>
                      <a:pt x="565" y="836"/>
                    </a:cubicBezTo>
                    <a:cubicBezTo>
                      <a:pt x="565" y="838"/>
                      <a:pt x="562" y="839"/>
                      <a:pt x="565" y="842"/>
                    </a:cubicBezTo>
                    <a:cubicBezTo>
                      <a:pt x="567" y="843"/>
                      <a:pt x="565" y="845"/>
                      <a:pt x="566" y="849"/>
                    </a:cubicBezTo>
                    <a:cubicBezTo>
                      <a:pt x="568" y="851"/>
                      <a:pt x="571" y="852"/>
                      <a:pt x="572" y="856"/>
                    </a:cubicBezTo>
                    <a:cubicBezTo>
                      <a:pt x="576" y="858"/>
                      <a:pt x="578" y="853"/>
                      <a:pt x="580" y="857"/>
                    </a:cubicBezTo>
                    <a:cubicBezTo>
                      <a:pt x="582" y="862"/>
                      <a:pt x="576" y="859"/>
                      <a:pt x="573" y="860"/>
                    </a:cubicBezTo>
                    <a:cubicBezTo>
                      <a:pt x="568" y="861"/>
                      <a:pt x="561" y="864"/>
                      <a:pt x="557" y="863"/>
                    </a:cubicBezTo>
                    <a:cubicBezTo>
                      <a:pt x="556" y="863"/>
                      <a:pt x="557" y="860"/>
                      <a:pt x="557" y="860"/>
                    </a:cubicBezTo>
                    <a:cubicBezTo>
                      <a:pt x="550" y="861"/>
                      <a:pt x="549" y="857"/>
                      <a:pt x="544" y="857"/>
                    </a:cubicBezTo>
                    <a:cubicBezTo>
                      <a:pt x="544" y="856"/>
                      <a:pt x="544" y="854"/>
                      <a:pt x="544" y="853"/>
                    </a:cubicBezTo>
                    <a:cubicBezTo>
                      <a:pt x="543" y="849"/>
                      <a:pt x="539" y="852"/>
                      <a:pt x="538" y="849"/>
                    </a:cubicBezTo>
                    <a:cubicBezTo>
                      <a:pt x="538" y="847"/>
                      <a:pt x="537" y="847"/>
                      <a:pt x="537" y="846"/>
                    </a:cubicBezTo>
                    <a:cubicBezTo>
                      <a:pt x="537" y="845"/>
                      <a:pt x="536" y="844"/>
                      <a:pt x="536" y="844"/>
                    </a:cubicBezTo>
                    <a:cubicBezTo>
                      <a:pt x="536" y="843"/>
                      <a:pt x="539" y="840"/>
                      <a:pt x="536" y="840"/>
                    </a:cubicBezTo>
                    <a:cubicBezTo>
                      <a:pt x="534" y="840"/>
                      <a:pt x="536" y="839"/>
                      <a:pt x="536" y="837"/>
                    </a:cubicBezTo>
                    <a:cubicBezTo>
                      <a:pt x="535" y="836"/>
                      <a:pt x="533" y="836"/>
                      <a:pt x="533" y="835"/>
                    </a:cubicBezTo>
                    <a:cubicBezTo>
                      <a:pt x="532" y="834"/>
                      <a:pt x="535" y="833"/>
                      <a:pt x="534" y="832"/>
                    </a:cubicBezTo>
                    <a:cubicBezTo>
                      <a:pt x="534" y="832"/>
                      <a:pt x="533" y="831"/>
                      <a:pt x="533" y="830"/>
                    </a:cubicBezTo>
                    <a:cubicBezTo>
                      <a:pt x="532" y="829"/>
                      <a:pt x="531" y="827"/>
                      <a:pt x="530" y="826"/>
                    </a:cubicBezTo>
                    <a:cubicBezTo>
                      <a:pt x="529" y="824"/>
                      <a:pt x="532" y="823"/>
                      <a:pt x="531" y="822"/>
                    </a:cubicBezTo>
                    <a:cubicBezTo>
                      <a:pt x="531" y="821"/>
                      <a:pt x="529" y="820"/>
                      <a:pt x="529" y="820"/>
                    </a:cubicBezTo>
                    <a:cubicBezTo>
                      <a:pt x="529" y="819"/>
                      <a:pt x="534" y="818"/>
                      <a:pt x="530" y="816"/>
                    </a:cubicBezTo>
                    <a:cubicBezTo>
                      <a:pt x="530" y="815"/>
                      <a:pt x="532" y="815"/>
                      <a:pt x="533" y="815"/>
                    </a:cubicBezTo>
                    <a:cubicBezTo>
                      <a:pt x="533" y="812"/>
                      <a:pt x="533" y="808"/>
                      <a:pt x="533" y="805"/>
                    </a:cubicBezTo>
                    <a:cubicBezTo>
                      <a:pt x="532" y="804"/>
                      <a:pt x="530" y="803"/>
                      <a:pt x="529" y="802"/>
                    </a:cubicBezTo>
                    <a:cubicBezTo>
                      <a:pt x="530" y="798"/>
                      <a:pt x="534" y="794"/>
                      <a:pt x="531" y="790"/>
                    </a:cubicBezTo>
                    <a:cubicBezTo>
                      <a:pt x="535" y="791"/>
                      <a:pt x="535" y="788"/>
                      <a:pt x="538" y="788"/>
                    </a:cubicBezTo>
                    <a:cubicBezTo>
                      <a:pt x="538" y="784"/>
                      <a:pt x="538" y="780"/>
                      <a:pt x="538" y="776"/>
                    </a:cubicBezTo>
                    <a:cubicBezTo>
                      <a:pt x="545" y="776"/>
                      <a:pt x="542" y="767"/>
                      <a:pt x="545" y="763"/>
                    </a:cubicBezTo>
                    <a:cubicBezTo>
                      <a:pt x="544" y="764"/>
                      <a:pt x="543" y="765"/>
                      <a:pt x="543" y="763"/>
                    </a:cubicBezTo>
                    <a:cubicBezTo>
                      <a:pt x="540" y="764"/>
                      <a:pt x="538" y="767"/>
                      <a:pt x="538" y="771"/>
                    </a:cubicBezTo>
                    <a:cubicBezTo>
                      <a:pt x="536" y="770"/>
                      <a:pt x="534" y="769"/>
                      <a:pt x="534" y="766"/>
                    </a:cubicBezTo>
                    <a:cubicBezTo>
                      <a:pt x="532" y="764"/>
                      <a:pt x="538" y="761"/>
                      <a:pt x="537" y="760"/>
                    </a:cubicBezTo>
                    <a:cubicBezTo>
                      <a:pt x="534" y="758"/>
                      <a:pt x="537" y="761"/>
                      <a:pt x="540" y="759"/>
                    </a:cubicBezTo>
                    <a:cubicBezTo>
                      <a:pt x="541" y="752"/>
                      <a:pt x="537" y="745"/>
                      <a:pt x="538" y="739"/>
                    </a:cubicBezTo>
                    <a:cubicBezTo>
                      <a:pt x="538" y="739"/>
                      <a:pt x="541" y="739"/>
                      <a:pt x="541" y="739"/>
                    </a:cubicBezTo>
                    <a:cubicBezTo>
                      <a:pt x="540" y="732"/>
                      <a:pt x="541" y="732"/>
                      <a:pt x="541" y="724"/>
                    </a:cubicBezTo>
                    <a:cubicBezTo>
                      <a:pt x="544" y="720"/>
                      <a:pt x="549" y="715"/>
                      <a:pt x="547" y="710"/>
                    </a:cubicBezTo>
                    <a:cubicBezTo>
                      <a:pt x="552" y="716"/>
                      <a:pt x="547" y="700"/>
                      <a:pt x="552" y="705"/>
                    </a:cubicBezTo>
                    <a:cubicBezTo>
                      <a:pt x="552" y="703"/>
                      <a:pt x="552" y="699"/>
                      <a:pt x="551" y="696"/>
                    </a:cubicBezTo>
                    <a:cubicBezTo>
                      <a:pt x="550" y="694"/>
                      <a:pt x="548" y="692"/>
                      <a:pt x="548" y="690"/>
                    </a:cubicBezTo>
                    <a:cubicBezTo>
                      <a:pt x="548" y="688"/>
                      <a:pt x="549" y="688"/>
                      <a:pt x="550" y="686"/>
                    </a:cubicBezTo>
                    <a:cubicBezTo>
                      <a:pt x="550" y="683"/>
                      <a:pt x="549" y="678"/>
                      <a:pt x="552" y="682"/>
                    </a:cubicBezTo>
                    <a:cubicBezTo>
                      <a:pt x="552" y="678"/>
                      <a:pt x="552" y="674"/>
                      <a:pt x="554" y="670"/>
                    </a:cubicBezTo>
                    <a:cubicBezTo>
                      <a:pt x="555" y="668"/>
                      <a:pt x="554" y="669"/>
                      <a:pt x="554" y="666"/>
                    </a:cubicBezTo>
                    <a:cubicBezTo>
                      <a:pt x="554" y="665"/>
                      <a:pt x="557" y="661"/>
                      <a:pt x="555" y="659"/>
                    </a:cubicBezTo>
                    <a:cubicBezTo>
                      <a:pt x="554" y="658"/>
                      <a:pt x="555" y="658"/>
                      <a:pt x="555" y="655"/>
                    </a:cubicBezTo>
                    <a:cubicBezTo>
                      <a:pt x="555" y="653"/>
                      <a:pt x="555" y="651"/>
                      <a:pt x="555" y="649"/>
                    </a:cubicBezTo>
                    <a:cubicBezTo>
                      <a:pt x="555" y="647"/>
                      <a:pt x="556" y="647"/>
                      <a:pt x="557" y="645"/>
                    </a:cubicBezTo>
                    <a:cubicBezTo>
                      <a:pt x="557" y="640"/>
                      <a:pt x="556" y="635"/>
                      <a:pt x="557" y="630"/>
                    </a:cubicBezTo>
                    <a:cubicBezTo>
                      <a:pt x="557" y="628"/>
                      <a:pt x="558" y="627"/>
                      <a:pt x="558" y="626"/>
                    </a:cubicBezTo>
                    <a:cubicBezTo>
                      <a:pt x="558" y="621"/>
                      <a:pt x="553" y="617"/>
                      <a:pt x="554" y="613"/>
                    </a:cubicBezTo>
                    <a:cubicBezTo>
                      <a:pt x="553" y="611"/>
                      <a:pt x="552" y="613"/>
                      <a:pt x="550" y="613"/>
                    </a:cubicBezTo>
                    <a:cubicBezTo>
                      <a:pt x="548" y="610"/>
                      <a:pt x="543" y="606"/>
                      <a:pt x="540" y="606"/>
                    </a:cubicBezTo>
                    <a:cubicBezTo>
                      <a:pt x="539" y="606"/>
                      <a:pt x="538" y="602"/>
                      <a:pt x="537" y="603"/>
                    </a:cubicBezTo>
                    <a:cubicBezTo>
                      <a:pt x="535" y="605"/>
                      <a:pt x="537" y="603"/>
                      <a:pt x="536" y="602"/>
                    </a:cubicBezTo>
                    <a:cubicBezTo>
                      <a:pt x="534" y="600"/>
                      <a:pt x="529" y="603"/>
                      <a:pt x="533" y="599"/>
                    </a:cubicBezTo>
                    <a:cubicBezTo>
                      <a:pt x="533" y="596"/>
                      <a:pt x="529" y="598"/>
                      <a:pt x="527" y="597"/>
                    </a:cubicBezTo>
                    <a:cubicBezTo>
                      <a:pt x="527" y="597"/>
                      <a:pt x="528" y="595"/>
                      <a:pt x="527" y="595"/>
                    </a:cubicBezTo>
                    <a:cubicBezTo>
                      <a:pt x="527" y="594"/>
                      <a:pt x="525" y="594"/>
                      <a:pt x="524" y="593"/>
                    </a:cubicBezTo>
                    <a:cubicBezTo>
                      <a:pt x="523" y="592"/>
                      <a:pt x="521" y="588"/>
                      <a:pt x="520" y="583"/>
                    </a:cubicBezTo>
                    <a:cubicBezTo>
                      <a:pt x="520" y="582"/>
                      <a:pt x="518" y="583"/>
                      <a:pt x="517" y="582"/>
                    </a:cubicBezTo>
                    <a:cubicBezTo>
                      <a:pt x="516" y="581"/>
                      <a:pt x="517" y="575"/>
                      <a:pt x="515" y="575"/>
                    </a:cubicBezTo>
                    <a:cubicBezTo>
                      <a:pt x="512" y="575"/>
                      <a:pt x="511" y="567"/>
                      <a:pt x="509" y="564"/>
                    </a:cubicBezTo>
                    <a:cubicBezTo>
                      <a:pt x="507" y="562"/>
                      <a:pt x="505" y="559"/>
                      <a:pt x="503" y="555"/>
                    </a:cubicBezTo>
                    <a:cubicBezTo>
                      <a:pt x="503" y="554"/>
                      <a:pt x="501" y="554"/>
                      <a:pt x="501" y="553"/>
                    </a:cubicBezTo>
                    <a:cubicBezTo>
                      <a:pt x="500" y="552"/>
                      <a:pt x="501" y="550"/>
                      <a:pt x="501" y="550"/>
                    </a:cubicBezTo>
                    <a:cubicBezTo>
                      <a:pt x="500" y="548"/>
                      <a:pt x="499" y="549"/>
                      <a:pt x="498" y="548"/>
                    </a:cubicBezTo>
                    <a:cubicBezTo>
                      <a:pt x="498" y="548"/>
                      <a:pt x="496" y="538"/>
                      <a:pt x="495" y="546"/>
                    </a:cubicBezTo>
                    <a:cubicBezTo>
                      <a:pt x="492" y="544"/>
                      <a:pt x="494" y="537"/>
                      <a:pt x="493" y="533"/>
                    </a:cubicBezTo>
                    <a:cubicBezTo>
                      <a:pt x="497" y="533"/>
                      <a:pt x="497" y="529"/>
                      <a:pt x="499" y="527"/>
                    </a:cubicBezTo>
                    <a:cubicBezTo>
                      <a:pt x="500" y="524"/>
                      <a:pt x="496" y="525"/>
                      <a:pt x="495" y="523"/>
                    </a:cubicBezTo>
                    <a:cubicBezTo>
                      <a:pt x="495" y="519"/>
                      <a:pt x="497" y="517"/>
                      <a:pt x="496" y="512"/>
                    </a:cubicBezTo>
                    <a:cubicBezTo>
                      <a:pt x="497" y="511"/>
                      <a:pt x="499" y="510"/>
                      <a:pt x="501" y="510"/>
                    </a:cubicBezTo>
                    <a:cubicBezTo>
                      <a:pt x="501" y="509"/>
                      <a:pt x="500" y="507"/>
                      <a:pt x="501" y="506"/>
                    </a:cubicBezTo>
                    <a:cubicBezTo>
                      <a:pt x="501" y="506"/>
                      <a:pt x="503" y="507"/>
                      <a:pt x="503" y="506"/>
                    </a:cubicBezTo>
                    <a:cubicBezTo>
                      <a:pt x="504" y="506"/>
                      <a:pt x="503" y="505"/>
                      <a:pt x="503" y="505"/>
                    </a:cubicBezTo>
                    <a:cubicBezTo>
                      <a:pt x="504" y="505"/>
                      <a:pt x="507" y="502"/>
                      <a:pt x="506" y="502"/>
                    </a:cubicBezTo>
                    <a:cubicBezTo>
                      <a:pt x="506" y="502"/>
                      <a:pt x="505" y="502"/>
                      <a:pt x="505" y="502"/>
                    </a:cubicBezTo>
                    <a:cubicBezTo>
                      <a:pt x="505" y="502"/>
                      <a:pt x="505" y="500"/>
                      <a:pt x="506" y="501"/>
                    </a:cubicBezTo>
                    <a:cubicBezTo>
                      <a:pt x="509" y="504"/>
                      <a:pt x="507" y="498"/>
                      <a:pt x="510" y="498"/>
                    </a:cubicBezTo>
                    <a:cubicBezTo>
                      <a:pt x="513" y="498"/>
                      <a:pt x="511" y="495"/>
                      <a:pt x="513" y="492"/>
                    </a:cubicBezTo>
                    <a:cubicBezTo>
                      <a:pt x="513" y="493"/>
                      <a:pt x="520" y="487"/>
                      <a:pt x="516" y="484"/>
                    </a:cubicBezTo>
                    <a:cubicBezTo>
                      <a:pt x="514" y="482"/>
                      <a:pt x="516" y="483"/>
                      <a:pt x="516" y="481"/>
                    </a:cubicBezTo>
                    <a:cubicBezTo>
                      <a:pt x="516" y="478"/>
                      <a:pt x="513" y="468"/>
                      <a:pt x="515" y="464"/>
                    </a:cubicBezTo>
                    <a:cubicBezTo>
                      <a:pt x="508" y="465"/>
                      <a:pt x="508" y="460"/>
                      <a:pt x="501" y="461"/>
                    </a:cubicBezTo>
                    <a:cubicBezTo>
                      <a:pt x="498" y="463"/>
                      <a:pt x="501" y="463"/>
                      <a:pt x="499" y="467"/>
                    </a:cubicBezTo>
                    <a:cubicBezTo>
                      <a:pt x="492" y="467"/>
                      <a:pt x="489" y="463"/>
                      <a:pt x="482" y="463"/>
                    </a:cubicBezTo>
                    <a:cubicBezTo>
                      <a:pt x="482" y="460"/>
                      <a:pt x="478" y="461"/>
                      <a:pt x="479" y="457"/>
                    </a:cubicBezTo>
                    <a:cubicBezTo>
                      <a:pt x="478" y="456"/>
                      <a:pt x="475" y="457"/>
                      <a:pt x="474" y="456"/>
                    </a:cubicBezTo>
                    <a:cubicBezTo>
                      <a:pt x="473" y="455"/>
                      <a:pt x="474" y="453"/>
                      <a:pt x="474" y="453"/>
                    </a:cubicBezTo>
                    <a:cubicBezTo>
                      <a:pt x="473" y="453"/>
                      <a:pt x="471" y="453"/>
                      <a:pt x="471" y="453"/>
                    </a:cubicBezTo>
                    <a:cubicBezTo>
                      <a:pt x="470" y="452"/>
                      <a:pt x="471" y="449"/>
                      <a:pt x="468" y="449"/>
                    </a:cubicBezTo>
                    <a:cubicBezTo>
                      <a:pt x="468" y="445"/>
                      <a:pt x="471" y="446"/>
                      <a:pt x="468" y="443"/>
                    </a:cubicBezTo>
                    <a:cubicBezTo>
                      <a:pt x="468" y="442"/>
                      <a:pt x="467" y="442"/>
                      <a:pt x="467" y="443"/>
                    </a:cubicBezTo>
                    <a:cubicBezTo>
                      <a:pt x="465" y="442"/>
                      <a:pt x="464" y="439"/>
                      <a:pt x="460" y="439"/>
                    </a:cubicBezTo>
                    <a:cubicBezTo>
                      <a:pt x="462" y="434"/>
                      <a:pt x="455" y="438"/>
                      <a:pt x="457" y="433"/>
                    </a:cubicBezTo>
                    <a:cubicBezTo>
                      <a:pt x="456" y="433"/>
                      <a:pt x="448" y="433"/>
                      <a:pt x="450" y="433"/>
                    </a:cubicBezTo>
                    <a:cubicBezTo>
                      <a:pt x="448" y="433"/>
                      <a:pt x="450" y="431"/>
                      <a:pt x="449" y="431"/>
                    </a:cubicBezTo>
                    <a:cubicBezTo>
                      <a:pt x="448" y="430"/>
                      <a:pt x="446" y="431"/>
                      <a:pt x="446" y="431"/>
                    </a:cubicBezTo>
                    <a:cubicBezTo>
                      <a:pt x="445" y="430"/>
                      <a:pt x="442" y="428"/>
                      <a:pt x="437" y="429"/>
                    </a:cubicBezTo>
                    <a:cubicBezTo>
                      <a:pt x="439" y="424"/>
                      <a:pt x="434" y="427"/>
                      <a:pt x="432" y="425"/>
                    </a:cubicBezTo>
                    <a:cubicBezTo>
                      <a:pt x="431" y="425"/>
                      <a:pt x="432" y="423"/>
                      <a:pt x="432" y="422"/>
                    </a:cubicBezTo>
                    <a:cubicBezTo>
                      <a:pt x="431" y="422"/>
                      <a:pt x="429" y="423"/>
                      <a:pt x="429" y="422"/>
                    </a:cubicBezTo>
                    <a:cubicBezTo>
                      <a:pt x="429" y="422"/>
                      <a:pt x="429" y="420"/>
                      <a:pt x="429" y="419"/>
                    </a:cubicBezTo>
                    <a:cubicBezTo>
                      <a:pt x="429" y="419"/>
                      <a:pt x="427" y="420"/>
                      <a:pt x="426" y="419"/>
                    </a:cubicBezTo>
                    <a:cubicBezTo>
                      <a:pt x="426" y="419"/>
                      <a:pt x="427" y="417"/>
                      <a:pt x="426" y="416"/>
                    </a:cubicBezTo>
                    <a:cubicBezTo>
                      <a:pt x="425" y="416"/>
                      <a:pt x="425" y="418"/>
                      <a:pt x="425" y="418"/>
                    </a:cubicBezTo>
                    <a:cubicBezTo>
                      <a:pt x="424" y="418"/>
                      <a:pt x="421" y="416"/>
                      <a:pt x="421" y="415"/>
                    </a:cubicBezTo>
                    <a:cubicBezTo>
                      <a:pt x="419" y="417"/>
                      <a:pt x="418" y="415"/>
                      <a:pt x="416" y="415"/>
                    </a:cubicBezTo>
                    <a:cubicBezTo>
                      <a:pt x="414" y="415"/>
                      <a:pt x="412" y="418"/>
                      <a:pt x="409" y="418"/>
                    </a:cubicBezTo>
                    <a:cubicBezTo>
                      <a:pt x="406" y="418"/>
                      <a:pt x="406" y="417"/>
                      <a:pt x="404" y="416"/>
                    </a:cubicBezTo>
                    <a:cubicBezTo>
                      <a:pt x="400" y="416"/>
                      <a:pt x="401" y="419"/>
                      <a:pt x="398" y="416"/>
                    </a:cubicBezTo>
                    <a:cubicBezTo>
                      <a:pt x="396" y="415"/>
                      <a:pt x="395" y="417"/>
                      <a:pt x="391" y="415"/>
                    </a:cubicBezTo>
                    <a:cubicBezTo>
                      <a:pt x="390" y="415"/>
                      <a:pt x="390" y="413"/>
                      <a:pt x="390" y="412"/>
                    </a:cubicBezTo>
                    <a:cubicBezTo>
                      <a:pt x="389" y="412"/>
                      <a:pt x="388" y="412"/>
                      <a:pt x="387" y="412"/>
                    </a:cubicBezTo>
                    <a:cubicBezTo>
                      <a:pt x="385" y="412"/>
                      <a:pt x="379" y="411"/>
                      <a:pt x="383" y="408"/>
                    </a:cubicBezTo>
                    <a:cubicBezTo>
                      <a:pt x="379" y="408"/>
                      <a:pt x="378" y="405"/>
                      <a:pt x="374" y="405"/>
                    </a:cubicBezTo>
                    <a:cubicBezTo>
                      <a:pt x="374" y="404"/>
                      <a:pt x="373" y="403"/>
                      <a:pt x="373" y="401"/>
                    </a:cubicBezTo>
                    <a:cubicBezTo>
                      <a:pt x="367" y="400"/>
                      <a:pt x="365" y="396"/>
                      <a:pt x="359" y="395"/>
                    </a:cubicBezTo>
                    <a:cubicBezTo>
                      <a:pt x="358" y="391"/>
                      <a:pt x="355" y="388"/>
                      <a:pt x="356" y="381"/>
                    </a:cubicBezTo>
                    <a:cubicBezTo>
                      <a:pt x="356" y="376"/>
                      <a:pt x="348" y="379"/>
                      <a:pt x="352" y="373"/>
                    </a:cubicBezTo>
                    <a:cubicBezTo>
                      <a:pt x="350" y="373"/>
                      <a:pt x="349" y="373"/>
                      <a:pt x="349" y="374"/>
                    </a:cubicBezTo>
                    <a:cubicBezTo>
                      <a:pt x="347" y="375"/>
                      <a:pt x="348" y="372"/>
                      <a:pt x="348" y="372"/>
                    </a:cubicBezTo>
                    <a:cubicBezTo>
                      <a:pt x="347" y="370"/>
                      <a:pt x="344" y="370"/>
                      <a:pt x="343" y="367"/>
                    </a:cubicBezTo>
                    <a:cubicBezTo>
                      <a:pt x="343" y="366"/>
                      <a:pt x="341" y="366"/>
                      <a:pt x="339" y="366"/>
                    </a:cubicBezTo>
                    <a:cubicBezTo>
                      <a:pt x="339" y="365"/>
                      <a:pt x="341" y="364"/>
                      <a:pt x="341" y="363"/>
                    </a:cubicBezTo>
                    <a:cubicBezTo>
                      <a:pt x="341" y="363"/>
                      <a:pt x="339" y="360"/>
                      <a:pt x="339" y="360"/>
                    </a:cubicBezTo>
                    <a:cubicBezTo>
                      <a:pt x="339" y="360"/>
                      <a:pt x="337" y="361"/>
                      <a:pt x="336" y="360"/>
                    </a:cubicBezTo>
                    <a:cubicBezTo>
                      <a:pt x="335" y="359"/>
                      <a:pt x="336" y="357"/>
                      <a:pt x="335" y="356"/>
                    </a:cubicBezTo>
                    <a:cubicBezTo>
                      <a:pt x="332" y="353"/>
                      <a:pt x="328" y="352"/>
                      <a:pt x="327" y="346"/>
                    </a:cubicBezTo>
                    <a:cubicBezTo>
                      <a:pt x="324" y="344"/>
                      <a:pt x="324" y="347"/>
                      <a:pt x="321" y="345"/>
                    </a:cubicBezTo>
                    <a:cubicBezTo>
                      <a:pt x="322" y="342"/>
                      <a:pt x="319" y="342"/>
                      <a:pt x="318" y="341"/>
                    </a:cubicBezTo>
                    <a:cubicBezTo>
                      <a:pt x="317" y="338"/>
                      <a:pt x="318" y="334"/>
                      <a:pt x="314" y="334"/>
                    </a:cubicBezTo>
                    <a:cubicBezTo>
                      <a:pt x="315" y="327"/>
                      <a:pt x="311" y="324"/>
                      <a:pt x="307" y="322"/>
                    </a:cubicBezTo>
                    <a:cubicBezTo>
                      <a:pt x="306" y="324"/>
                      <a:pt x="305" y="325"/>
                      <a:pt x="304" y="327"/>
                    </a:cubicBezTo>
                    <a:cubicBezTo>
                      <a:pt x="303" y="330"/>
                      <a:pt x="307" y="331"/>
                      <a:pt x="308" y="332"/>
                    </a:cubicBezTo>
                    <a:cubicBezTo>
                      <a:pt x="309" y="333"/>
                      <a:pt x="308" y="335"/>
                      <a:pt x="308" y="335"/>
                    </a:cubicBezTo>
                    <a:cubicBezTo>
                      <a:pt x="308" y="335"/>
                      <a:pt x="310" y="335"/>
                      <a:pt x="310" y="335"/>
                    </a:cubicBezTo>
                    <a:cubicBezTo>
                      <a:pt x="311" y="337"/>
                      <a:pt x="309" y="341"/>
                      <a:pt x="311" y="341"/>
                    </a:cubicBezTo>
                    <a:cubicBezTo>
                      <a:pt x="313" y="341"/>
                      <a:pt x="312" y="344"/>
                      <a:pt x="314" y="348"/>
                    </a:cubicBezTo>
                    <a:cubicBezTo>
                      <a:pt x="314" y="348"/>
                      <a:pt x="315" y="348"/>
                      <a:pt x="315" y="349"/>
                    </a:cubicBezTo>
                    <a:cubicBezTo>
                      <a:pt x="315" y="352"/>
                      <a:pt x="319" y="351"/>
                      <a:pt x="318" y="356"/>
                    </a:cubicBezTo>
                    <a:cubicBezTo>
                      <a:pt x="318" y="358"/>
                      <a:pt x="321" y="357"/>
                      <a:pt x="322" y="358"/>
                    </a:cubicBezTo>
                    <a:cubicBezTo>
                      <a:pt x="321" y="359"/>
                      <a:pt x="324" y="360"/>
                      <a:pt x="324" y="360"/>
                    </a:cubicBezTo>
                    <a:cubicBezTo>
                      <a:pt x="324" y="362"/>
                      <a:pt x="322" y="363"/>
                      <a:pt x="322" y="363"/>
                    </a:cubicBezTo>
                    <a:cubicBezTo>
                      <a:pt x="323" y="365"/>
                      <a:pt x="327" y="365"/>
                      <a:pt x="325" y="369"/>
                    </a:cubicBezTo>
                    <a:cubicBezTo>
                      <a:pt x="323" y="367"/>
                      <a:pt x="323" y="365"/>
                      <a:pt x="318" y="366"/>
                    </a:cubicBezTo>
                    <a:cubicBezTo>
                      <a:pt x="320" y="360"/>
                      <a:pt x="315" y="362"/>
                      <a:pt x="315" y="358"/>
                    </a:cubicBezTo>
                    <a:cubicBezTo>
                      <a:pt x="315" y="355"/>
                      <a:pt x="313" y="355"/>
                      <a:pt x="311" y="353"/>
                    </a:cubicBezTo>
                    <a:cubicBezTo>
                      <a:pt x="310" y="352"/>
                      <a:pt x="309" y="351"/>
                      <a:pt x="308" y="349"/>
                    </a:cubicBezTo>
                    <a:cubicBezTo>
                      <a:pt x="306" y="349"/>
                      <a:pt x="304" y="348"/>
                      <a:pt x="303" y="346"/>
                    </a:cubicBezTo>
                    <a:cubicBezTo>
                      <a:pt x="303" y="343"/>
                      <a:pt x="304" y="345"/>
                      <a:pt x="306" y="345"/>
                    </a:cubicBezTo>
                    <a:cubicBezTo>
                      <a:pt x="307" y="339"/>
                      <a:pt x="301" y="340"/>
                      <a:pt x="301" y="335"/>
                    </a:cubicBezTo>
                    <a:cubicBezTo>
                      <a:pt x="299" y="334"/>
                      <a:pt x="298" y="332"/>
                      <a:pt x="294" y="332"/>
                    </a:cubicBezTo>
                    <a:cubicBezTo>
                      <a:pt x="295" y="329"/>
                      <a:pt x="297" y="329"/>
                      <a:pt x="294" y="325"/>
                    </a:cubicBezTo>
                    <a:cubicBezTo>
                      <a:pt x="294" y="325"/>
                      <a:pt x="293" y="324"/>
                      <a:pt x="293" y="324"/>
                    </a:cubicBezTo>
                    <a:cubicBezTo>
                      <a:pt x="291" y="321"/>
                      <a:pt x="293" y="316"/>
                      <a:pt x="286" y="317"/>
                    </a:cubicBezTo>
                    <a:cubicBezTo>
                      <a:pt x="287" y="315"/>
                      <a:pt x="287" y="314"/>
                      <a:pt x="286" y="313"/>
                    </a:cubicBezTo>
                    <a:cubicBezTo>
                      <a:pt x="286" y="312"/>
                      <a:pt x="285" y="310"/>
                      <a:pt x="284" y="310"/>
                    </a:cubicBezTo>
                    <a:cubicBezTo>
                      <a:pt x="284" y="310"/>
                      <a:pt x="281" y="310"/>
                      <a:pt x="280" y="310"/>
                    </a:cubicBezTo>
                    <a:cubicBezTo>
                      <a:pt x="279" y="309"/>
                      <a:pt x="283" y="308"/>
                      <a:pt x="283" y="308"/>
                    </a:cubicBezTo>
                    <a:cubicBezTo>
                      <a:pt x="282" y="305"/>
                      <a:pt x="274" y="304"/>
                      <a:pt x="270" y="303"/>
                    </a:cubicBezTo>
                    <a:cubicBezTo>
                      <a:pt x="270" y="302"/>
                      <a:pt x="270" y="301"/>
                      <a:pt x="269" y="300"/>
                    </a:cubicBezTo>
                    <a:cubicBezTo>
                      <a:pt x="268" y="298"/>
                      <a:pt x="267" y="297"/>
                      <a:pt x="266" y="296"/>
                    </a:cubicBezTo>
                    <a:cubicBezTo>
                      <a:pt x="265" y="295"/>
                      <a:pt x="265" y="291"/>
                      <a:pt x="263" y="287"/>
                    </a:cubicBezTo>
                    <a:cubicBezTo>
                      <a:pt x="263" y="287"/>
                      <a:pt x="261" y="287"/>
                      <a:pt x="261" y="286"/>
                    </a:cubicBezTo>
                    <a:cubicBezTo>
                      <a:pt x="260" y="284"/>
                      <a:pt x="261" y="281"/>
                      <a:pt x="258" y="282"/>
                    </a:cubicBezTo>
                    <a:cubicBezTo>
                      <a:pt x="258" y="277"/>
                      <a:pt x="255" y="273"/>
                      <a:pt x="252" y="269"/>
                    </a:cubicBezTo>
                    <a:cubicBezTo>
                      <a:pt x="251" y="268"/>
                      <a:pt x="251" y="264"/>
                      <a:pt x="248" y="265"/>
                    </a:cubicBezTo>
                    <a:cubicBezTo>
                      <a:pt x="250" y="249"/>
                      <a:pt x="248" y="239"/>
                      <a:pt x="248" y="219"/>
                    </a:cubicBezTo>
                    <a:cubicBezTo>
                      <a:pt x="248" y="218"/>
                      <a:pt x="247" y="217"/>
                      <a:pt x="247" y="216"/>
                    </a:cubicBezTo>
                    <a:cubicBezTo>
                      <a:pt x="246" y="215"/>
                      <a:pt x="245" y="214"/>
                      <a:pt x="244" y="213"/>
                    </a:cubicBezTo>
                    <a:cubicBezTo>
                      <a:pt x="243" y="213"/>
                      <a:pt x="243" y="211"/>
                      <a:pt x="241" y="212"/>
                    </a:cubicBezTo>
                    <a:cubicBezTo>
                      <a:pt x="240" y="205"/>
                      <a:pt x="234" y="201"/>
                      <a:pt x="230" y="196"/>
                    </a:cubicBezTo>
                    <a:cubicBezTo>
                      <a:pt x="229" y="196"/>
                      <a:pt x="228" y="195"/>
                      <a:pt x="228" y="193"/>
                    </a:cubicBezTo>
                    <a:cubicBezTo>
                      <a:pt x="229" y="194"/>
                      <a:pt x="232" y="196"/>
                      <a:pt x="233" y="193"/>
                    </a:cubicBezTo>
                    <a:cubicBezTo>
                      <a:pt x="235" y="193"/>
                      <a:pt x="234" y="197"/>
                      <a:pt x="238" y="196"/>
                    </a:cubicBezTo>
                    <a:cubicBezTo>
                      <a:pt x="239" y="197"/>
                      <a:pt x="240" y="199"/>
                      <a:pt x="240" y="202"/>
                    </a:cubicBezTo>
                    <a:cubicBezTo>
                      <a:pt x="247" y="201"/>
                      <a:pt x="248" y="205"/>
                      <a:pt x="252" y="207"/>
                    </a:cubicBezTo>
                    <a:cubicBezTo>
                      <a:pt x="251" y="212"/>
                      <a:pt x="254" y="214"/>
                      <a:pt x="256" y="216"/>
                    </a:cubicBezTo>
                    <a:cubicBezTo>
                      <a:pt x="258" y="216"/>
                      <a:pt x="258" y="213"/>
                      <a:pt x="258" y="212"/>
                    </a:cubicBezTo>
                    <a:cubicBezTo>
                      <a:pt x="258" y="210"/>
                      <a:pt x="255" y="210"/>
                      <a:pt x="255" y="209"/>
                    </a:cubicBezTo>
                    <a:cubicBezTo>
                      <a:pt x="254" y="206"/>
                      <a:pt x="254" y="205"/>
                      <a:pt x="254" y="203"/>
                    </a:cubicBezTo>
                    <a:cubicBezTo>
                      <a:pt x="253" y="203"/>
                      <a:pt x="252" y="202"/>
                      <a:pt x="252" y="202"/>
                    </a:cubicBezTo>
                    <a:cubicBezTo>
                      <a:pt x="252" y="201"/>
                      <a:pt x="253" y="200"/>
                      <a:pt x="254" y="200"/>
                    </a:cubicBezTo>
                    <a:cubicBezTo>
                      <a:pt x="252" y="197"/>
                      <a:pt x="249" y="198"/>
                      <a:pt x="249" y="195"/>
                    </a:cubicBezTo>
                    <a:cubicBezTo>
                      <a:pt x="243" y="196"/>
                      <a:pt x="242" y="190"/>
                      <a:pt x="235" y="191"/>
                    </a:cubicBezTo>
                    <a:cubicBezTo>
                      <a:pt x="237" y="186"/>
                      <a:pt x="231" y="190"/>
                      <a:pt x="233" y="185"/>
                    </a:cubicBezTo>
                    <a:cubicBezTo>
                      <a:pt x="231" y="183"/>
                      <a:pt x="229" y="185"/>
                      <a:pt x="227" y="182"/>
                    </a:cubicBezTo>
                    <a:cubicBezTo>
                      <a:pt x="227" y="181"/>
                      <a:pt x="229" y="181"/>
                      <a:pt x="230" y="181"/>
                    </a:cubicBezTo>
                    <a:cubicBezTo>
                      <a:pt x="232" y="177"/>
                      <a:pt x="225" y="179"/>
                      <a:pt x="226" y="179"/>
                    </a:cubicBezTo>
                    <a:cubicBezTo>
                      <a:pt x="224" y="179"/>
                      <a:pt x="225" y="177"/>
                      <a:pt x="224" y="177"/>
                    </a:cubicBezTo>
                    <a:cubicBezTo>
                      <a:pt x="224" y="176"/>
                      <a:pt x="221" y="177"/>
                      <a:pt x="221" y="177"/>
                    </a:cubicBezTo>
                    <a:cubicBezTo>
                      <a:pt x="221" y="176"/>
                      <a:pt x="223" y="175"/>
                      <a:pt x="223" y="174"/>
                    </a:cubicBezTo>
                    <a:cubicBezTo>
                      <a:pt x="222" y="172"/>
                      <a:pt x="221" y="174"/>
                      <a:pt x="219" y="174"/>
                    </a:cubicBezTo>
                    <a:cubicBezTo>
                      <a:pt x="216" y="172"/>
                      <a:pt x="217" y="168"/>
                      <a:pt x="216" y="167"/>
                    </a:cubicBezTo>
                    <a:cubicBezTo>
                      <a:pt x="215" y="166"/>
                      <a:pt x="214" y="165"/>
                      <a:pt x="212" y="165"/>
                    </a:cubicBezTo>
                    <a:cubicBezTo>
                      <a:pt x="217" y="157"/>
                      <a:pt x="200" y="163"/>
                      <a:pt x="202" y="154"/>
                    </a:cubicBezTo>
                    <a:cubicBezTo>
                      <a:pt x="203" y="154"/>
                      <a:pt x="205" y="154"/>
                      <a:pt x="206" y="154"/>
                    </a:cubicBezTo>
                    <a:cubicBezTo>
                      <a:pt x="206" y="151"/>
                      <a:pt x="200" y="155"/>
                      <a:pt x="202" y="150"/>
                    </a:cubicBezTo>
                    <a:cubicBezTo>
                      <a:pt x="199" y="150"/>
                      <a:pt x="196" y="150"/>
                      <a:pt x="193" y="150"/>
                    </a:cubicBezTo>
                    <a:cubicBezTo>
                      <a:pt x="196" y="148"/>
                      <a:pt x="192" y="146"/>
                      <a:pt x="195" y="146"/>
                    </a:cubicBezTo>
                    <a:cubicBezTo>
                      <a:pt x="195" y="143"/>
                      <a:pt x="191" y="143"/>
                      <a:pt x="192" y="144"/>
                    </a:cubicBezTo>
                    <a:cubicBezTo>
                      <a:pt x="189" y="142"/>
                      <a:pt x="192" y="141"/>
                      <a:pt x="189" y="137"/>
                    </a:cubicBezTo>
                    <a:cubicBezTo>
                      <a:pt x="186" y="137"/>
                      <a:pt x="183" y="137"/>
                      <a:pt x="181" y="137"/>
                    </a:cubicBezTo>
                    <a:cubicBezTo>
                      <a:pt x="181" y="135"/>
                      <a:pt x="183" y="134"/>
                      <a:pt x="183" y="132"/>
                    </a:cubicBezTo>
                    <a:cubicBezTo>
                      <a:pt x="182" y="129"/>
                      <a:pt x="179" y="131"/>
                      <a:pt x="182" y="127"/>
                    </a:cubicBezTo>
                    <a:cubicBezTo>
                      <a:pt x="177" y="128"/>
                      <a:pt x="174" y="130"/>
                      <a:pt x="168" y="129"/>
                    </a:cubicBezTo>
                    <a:cubicBezTo>
                      <a:pt x="168" y="125"/>
                      <a:pt x="165" y="123"/>
                      <a:pt x="161" y="122"/>
                    </a:cubicBezTo>
                    <a:cubicBezTo>
                      <a:pt x="160" y="121"/>
                      <a:pt x="158" y="121"/>
                      <a:pt x="157" y="120"/>
                    </a:cubicBezTo>
                    <a:cubicBezTo>
                      <a:pt x="156" y="120"/>
                      <a:pt x="157" y="118"/>
                      <a:pt x="157" y="118"/>
                    </a:cubicBezTo>
                    <a:cubicBezTo>
                      <a:pt x="156" y="117"/>
                      <a:pt x="153" y="118"/>
                      <a:pt x="154" y="116"/>
                    </a:cubicBezTo>
                    <a:cubicBezTo>
                      <a:pt x="149" y="114"/>
                      <a:pt x="140" y="119"/>
                      <a:pt x="137" y="116"/>
                    </a:cubicBezTo>
                    <a:cubicBezTo>
                      <a:pt x="137" y="116"/>
                      <a:pt x="137" y="115"/>
                      <a:pt x="137" y="115"/>
                    </a:cubicBezTo>
                    <a:cubicBezTo>
                      <a:pt x="136" y="115"/>
                      <a:pt x="134" y="116"/>
                      <a:pt x="134" y="116"/>
                    </a:cubicBezTo>
                    <a:cubicBezTo>
                      <a:pt x="133" y="116"/>
                      <a:pt x="133" y="112"/>
                      <a:pt x="127" y="113"/>
                    </a:cubicBezTo>
                    <a:cubicBezTo>
                      <a:pt x="127" y="110"/>
                      <a:pt x="121" y="111"/>
                      <a:pt x="125" y="108"/>
                    </a:cubicBezTo>
                    <a:cubicBezTo>
                      <a:pt x="123" y="108"/>
                      <a:pt x="123" y="109"/>
                      <a:pt x="122" y="109"/>
                    </a:cubicBezTo>
                    <a:cubicBezTo>
                      <a:pt x="121" y="109"/>
                      <a:pt x="120" y="108"/>
                      <a:pt x="120" y="108"/>
                    </a:cubicBezTo>
                    <a:cubicBezTo>
                      <a:pt x="117" y="108"/>
                      <a:pt x="116" y="111"/>
                      <a:pt x="113" y="109"/>
                    </a:cubicBezTo>
                    <a:cubicBezTo>
                      <a:pt x="110" y="109"/>
                      <a:pt x="113" y="114"/>
                      <a:pt x="112" y="116"/>
                    </a:cubicBezTo>
                    <a:cubicBezTo>
                      <a:pt x="111" y="116"/>
                      <a:pt x="110" y="115"/>
                      <a:pt x="108" y="115"/>
                    </a:cubicBezTo>
                    <a:cubicBezTo>
                      <a:pt x="106" y="115"/>
                      <a:pt x="107" y="117"/>
                      <a:pt x="106" y="118"/>
                    </a:cubicBezTo>
                    <a:cubicBezTo>
                      <a:pt x="105" y="118"/>
                      <a:pt x="100" y="118"/>
                      <a:pt x="98" y="119"/>
                    </a:cubicBezTo>
                    <a:cubicBezTo>
                      <a:pt x="97" y="120"/>
                      <a:pt x="97" y="122"/>
                      <a:pt x="95" y="122"/>
                    </a:cubicBezTo>
                    <a:cubicBezTo>
                      <a:pt x="93" y="122"/>
                      <a:pt x="92" y="120"/>
                      <a:pt x="89" y="120"/>
                    </a:cubicBezTo>
                    <a:cubicBezTo>
                      <a:pt x="92" y="118"/>
                      <a:pt x="95" y="118"/>
                      <a:pt x="94" y="112"/>
                    </a:cubicBezTo>
                    <a:cubicBezTo>
                      <a:pt x="96" y="113"/>
                      <a:pt x="96" y="111"/>
                      <a:pt x="97" y="109"/>
                    </a:cubicBezTo>
                    <a:cubicBezTo>
                      <a:pt x="96" y="108"/>
                      <a:pt x="94" y="108"/>
                      <a:pt x="92" y="108"/>
                    </a:cubicBezTo>
                    <a:cubicBezTo>
                      <a:pt x="90" y="109"/>
                      <a:pt x="91" y="112"/>
                      <a:pt x="88" y="113"/>
                    </a:cubicBezTo>
                    <a:cubicBezTo>
                      <a:pt x="87" y="114"/>
                      <a:pt x="87" y="116"/>
                      <a:pt x="85" y="116"/>
                    </a:cubicBezTo>
                    <a:cubicBezTo>
                      <a:pt x="84" y="116"/>
                      <a:pt x="84" y="120"/>
                      <a:pt x="81" y="119"/>
                    </a:cubicBezTo>
                    <a:cubicBezTo>
                      <a:pt x="82" y="121"/>
                      <a:pt x="80" y="122"/>
                      <a:pt x="78" y="122"/>
                    </a:cubicBezTo>
                    <a:cubicBezTo>
                      <a:pt x="78" y="124"/>
                      <a:pt x="78" y="126"/>
                      <a:pt x="78" y="127"/>
                    </a:cubicBezTo>
                    <a:cubicBezTo>
                      <a:pt x="74" y="129"/>
                      <a:pt x="73" y="133"/>
                      <a:pt x="70" y="136"/>
                    </a:cubicBezTo>
                    <a:cubicBezTo>
                      <a:pt x="69" y="136"/>
                      <a:pt x="68" y="135"/>
                      <a:pt x="67" y="136"/>
                    </a:cubicBezTo>
                    <a:cubicBezTo>
                      <a:pt x="67" y="136"/>
                      <a:pt x="68" y="138"/>
                      <a:pt x="67" y="139"/>
                    </a:cubicBezTo>
                    <a:cubicBezTo>
                      <a:pt x="67" y="139"/>
                      <a:pt x="61" y="139"/>
                      <a:pt x="63" y="140"/>
                    </a:cubicBezTo>
                    <a:cubicBezTo>
                      <a:pt x="65" y="142"/>
                      <a:pt x="59" y="142"/>
                      <a:pt x="57" y="144"/>
                    </a:cubicBezTo>
                    <a:cubicBezTo>
                      <a:pt x="57" y="145"/>
                      <a:pt x="55" y="149"/>
                      <a:pt x="54" y="149"/>
                    </a:cubicBezTo>
                    <a:cubicBezTo>
                      <a:pt x="53" y="147"/>
                      <a:pt x="54" y="148"/>
                      <a:pt x="53" y="150"/>
                    </a:cubicBezTo>
                    <a:cubicBezTo>
                      <a:pt x="51" y="150"/>
                      <a:pt x="49" y="150"/>
                      <a:pt x="47" y="150"/>
                    </a:cubicBezTo>
                    <a:cubicBezTo>
                      <a:pt x="44" y="152"/>
                      <a:pt x="50" y="152"/>
                      <a:pt x="43" y="153"/>
                    </a:cubicBezTo>
                    <a:cubicBezTo>
                      <a:pt x="40" y="153"/>
                      <a:pt x="38" y="153"/>
                      <a:pt x="35" y="154"/>
                    </a:cubicBezTo>
                    <a:cubicBezTo>
                      <a:pt x="33" y="155"/>
                      <a:pt x="32" y="159"/>
                      <a:pt x="29" y="157"/>
                    </a:cubicBezTo>
                    <a:cubicBezTo>
                      <a:pt x="29" y="153"/>
                      <a:pt x="33" y="154"/>
                      <a:pt x="36" y="153"/>
                    </a:cubicBezTo>
                    <a:cubicBezTo>
                      <a:pt x="37" y="152"/>
                      <a:pt x="38" y="153"/>
                      <a:pt x="38" y="151"/>
                    </a:cubicBezTo>
                    <a:cubicBezTo>
                      <a:pt x="38" y="149"/>
                      <a:pt x="41" y="150"/>
                      <a:pt x="43" y="150"/>
                    </a:cubicBezTo>
                    <a:cubicBezTo>
                      <a:pt x="45" y="150"/>
                      <a:pt x="44" y="147"/>
                      <a:pt x="45" y="146"/>
                    </a:cubicBezTo>
                    <a:cubicBezTo>
                      <a:pt x="45" y="145"/>
                      <a:pt x="46" y="148"/>
                      <a:pt x="49" y="144"/>
                    </a:cubicBezTo>
                    <a:cubicBezTo>
                      <a:pt x="49" y="144"/>
                      <a:pt x="50" y="145"/>
                      <a:pt x="50" y="143"/>
                    </a:cubicBezTo>
                    <a:cubicBezTo>
                      <a:pt x="50" y="141"/>
                      <a:pt x="54" y="142"/>
                      <a:pt x="56" y="140"/>
                    </a:cubicBezTo>
                    <a:cubicBezTo>
                      <a:pt x="56" y="138"/>
                      <a:pt x="56" y="135"/>
                      <a:pt x="56" y="133"/>
                    </a:cubicBezTo>
                    <a:cubicBezTo>
                      <a:pt x="60" y="138"/>
                      <a:pt x="56" y="129"/>
                      <a:pt x="61" y="130"/>
                    </a:cubicBezTo>
                    <a:cubicBezTo>
                      <a:pt x="62" y="127"/>
                      <a:pt x="55" y="131"/>
                      <a:pt x="57" y="126"/>
                    </a:cubicBezTo>
                    <a:cubicBezTo>
                      <a:pt x="56" y="129"/>
                      <a:pt x="47" y="125"/>
                      <a:pt x="46" y="129"/>
                    </a:cubicBezTo>
                    <a:cubicBezTo>
                      <a:pt x="44" y="129"/>
                      <a:pt x="45" y="127"/>
                      <a:pt x="45" y="126"/>
                    </a:cubicBezTo>
                    <a:cubicBezTo>
                      <a:pt x="43" y="125"/>
                      <a:pt x="39" y="127"/>
                      <a:pt x="36" y="126"/>
                    </a:cubicBezTo>
                    <a:cubicBezTo>
                      <a:pt x="38" y="123"/>
                      <a:pt x="34" y="124"/>
                      <a:pt x="33" y="123"/>
                    </a:cubicBezTo>
                    <a:cubicBezTo>
                      <a:pt x="33" y="122"/>
                      <a:pt x="35" y="121"/>
                      <a:pt x="35" y="122"/>
                    </a:cubicBezTo>
                    <a:cubicBezTo>
                      <a:pt x="32" y="118"/>
                      <a:pt x="30" y="119"/>
                      <a:pt x="28" y="115"/>
                    </a:cubicBezTo>
                    <a:cubicBezTo>
                      <a:pt x="26" y="117"/>
                      <a:pt x="22" y="116"/>
                      <a:pt x="18" y="116"/>
                    </a:cubicBezTo>
                    <a:cubicBezTo>
                      <a:pt x="18" y="115"/>
                      <a:pt x="18" y="114"/>
                      <a:pt x="19" y="113"/>
                    </a:cubicBezTo>
                    <a:cubicBezTo>
                      <a:pt x="18" y="111"/>
                      <a:pt x="14" y="112"/>
                      <a:pt x="15" y="106"/>
                    </a:cubicBezTo>
                    <a:cubicBezTo>
                      <a:pt x="15" y="105"/>
                      <a:pt x="13" y="103"/>
                      <a:pt x="12" y="105"/>
                    </a:cubicBezTo>
                    <a:cubicBezTo>
                      <a:pt x="9" y="105"/>
                      <a:pt x="12" y="101"/>
                      <a:pt x="12" y="99"/>
                    </a:cubicBezTo>
                    <a:cubicBezTo>
                      <a:pt x="13" y="99"/>
                      <a:pt x="12" y="97"/>
                      <a:pt x="12" y="97"/>
                    </a:cubicBezTo>
                    <a:cubicBezTo>
                      <a:pt x="13" y="96"/>
                      <a:pt x="15" y="97"/>
                      <a:pt x="15" y="97"/>
                    </a:cubicBezTo>
                    <a:cubicBezTo>
                      <a:pt x="16" y="95"/>
                      <a:pt x="15" y="93"/>
                      <a:pt x="17" y="92"/>
                    </a:cubicBezTo>
                    <a:cubicBezTo>
                      <a:pt x="20" y="92"/>
                      <a:pt x="25" y="92"/>
                      <a:pt x="28" y="90"/>
                    </a:cubicBezTo>
                    <a:cubicBezTo>
                      <a:pt x="29" y="89"/>
                      <a:pt x="31" y="89"/>
                      <a:pt x="33" y="88"/>
                    </a:cubicBezTo>
                    <a:cubicBezTo>
                      <a:pt x="36" y="87"/>
                      <a:pt x="31" y="84"/>
                      <a:pt x="39" y="85"/>
                    </a:cubicBezTo>
                    <a:cubicBezTo>
                      <a:pt x="38" y="82"/>
                      <a:pt x="38" y="79"/>
                      <a:pt x="36" y="74"/>
                    </a:cubicBezTo>
                    <a:cubicBezTo>
                      <a:pt x="33" y="71"/>
                      <a:pt x="26" y="79"/>
                      <a:pt x="22" y="76"/>
                    </a:cubicBezTo>
                    <a:cubicBezTo>
                      <a:pt x="20" y="73"/>
                      <a:pt x="22" y="77"/>
                      <a:pt x="17" y="77"/>
                    </a:cubicBezTo>
                    <a:cubicBezTo>
                      <a:pt x="15" y="75"/>
                      <a:pt x="10" y="76"/>
                      <a:pt x="7" y="74"/>
                    </a:cubicBezTo>
                    <a:cubicBezTo>
                      <a:pt x="6" y="74"/>
                      <a:pt x="9" y="72"/>
                      <a:pt x="7" y="71"/>
                    </a:cubicBezTo>
                    <a:cubicBezTo>
                      <a:pt x="4" y="71"/>
                      <a:pt x="1" y="70"/>
                      <a:pt x="1" y="66"/>
                    </a:cubicBezTo>
                    <a:cubicBezTo>
                      <a:pt x="10" y="67"/>
                      <a:pt x="0" y="62"/>
                      <a:pt x="10" y="63"/>
                    </a:cubicBezTo>
                    <a:cubicBezTo>
                      <a:pt x="11" y="63"/>
                      <a:pt x="10" y="62"/>
                      <a:pt x="10" y="62"/>
                    </a:cubicBezTo>
                    <a:cubicBezTo>
                      <a:pt x="10" y="59"/>
                      <a:pt x="12" y="62"/>
                      <a:pt x="12" y="62"/>
                    </a:cubicBezTo>
                    <a:cubicBezTo>
                      <a:pt x="15" y="61"/>
                      <a:pt x="15" y="60"/>
                      <a:pt x="18" y="60"/>
                    </a:cubicBezTo>
                    <a:cubicBezTo>
                      <a:pt x="19" y="60"/>
                      <a:pt x="19" y="63"/>
                      <a:pt x="21" y="63"/>
                    </a:cubicBezTo>
                    <a:cubicBezTo>
                      <a:pt x="24" y="64"/>
                      <a:pt x="27" y="62"/>
                      <a:pt x="31" y="63"/>
                    </a:cubicBezTo>
                    <a:cubicBezTo>
                      <a:pt x="33" y="63"/>
                      <a:pt x="33" y="64"/>
                      <a:pt x="35" y="63"/>
                    </a:cubicBezTo>
                    <a:cubicBezTo>
                      <a:pt x="37" y="62"/>
                      <a:pt x="35" y="62"/>
                      <a:pt x="35" y="60"/>
                    </a:cubicBezTo>
                    <a:cubicBezTo>
                      <a:pt x="36" y="60"/>
                      <a:pt x="37" y="60"/>
                      <a:pt x="38" y="59"/>
                    </a:cubicBezTo>
                    <a:cubicBezTo>
                      <a:pt x="38" y="55"/>
                      <a:pt x="31" y="60"/>
                      <a:pt x="33" y="55"/>
                    </a:cubicBezTo>
                    <a:cubicBezTo>
                      <a:pt x="29" y="54"/>
                      <a:pt x="26" y="52"/>
                      <a:pt x="22" y="52"/>
                    </a:cubicBezTo>
                    <a:cubicBezTo>
                      <a:pt x="24" y="49"/>
                      <a:pt x="24" y="50"/>
                      <a:pt x="21" y="48"/>
                    </a:cubicBezTo>
                    <a:cubicBezTo>
                      <a:pt x="20" y="47"/>
                      <a:pt x="20" y="46"/>
                      <a:pt x="19" y="46"/>
                    </a:cubicBezTo>
                    <a:cubicBezTo>
                      <a:pt x="18" y="45"/>
                      <a:pt x="15" y="46"/>
                      <a:pt x="14" y="45"/>
                    </a:cubicBezTo>
                    <a:cubicBezTo>
                      <a:pt x="14" y="45"/>
                      <a:pt x="17" y="40"/>
                      <a:pt x="14" y="41"/>
                    </a:cubicBezTo>
                    <a:cubicBezTo>
                      <a:pt x="13" y="41"/>
                      <a:pt x="14" y="42"/>
                      <a:pt x="12" y="42"/>
                    </a:cubicBezTo>
                    <a:cubicBezTo>
                      <a:pt x="11" y="42"/>
                      <a:pt x="10" y="40"/>
                      <a:pt x="8" y="41"/>
                    </a:cubicBezTo>
                    <a:cubicBezTo>
                      <a:pt x="11" y="37"/>
                      <a:pt x="17" y="36"/>
                      <a:pt x="22" y="34"/>
                    </a:cubicBezTo>
                    <a:cubicBezTo>
                      <a:pt x="21" y="28"/>
                      <a:pt x="26" y="29"/>
                      <a:pt x="28" y="26"/>
                    </a:cubicBezTo>
                    <a:cubicBezTo>
                      <a:pt x="29" y="25"/>
                      <a:pt x="27" y="22"/>
                      <a:pt x="29" y="21"/>
                    </a:cubicBezTo>
                    <a:cubicBezTo>
                      <a:pt x="33" y="24"/>
                      <a:pt x="33" y="22"/>
                      <a:pt x="39" y="22"/>
                    </a:cubicBezTo>
                    <a:cubicBezTo>
                      <a:pt x="42" y="18"/>
                      <a:pt x="46" y="15"/>
                      <a:pt x="54" y="17"/>
                    </a:cubicBezTo>
                    <a:cubicBezTo>
                      <a:pt x="56" y="17"/>
                      <a:pt x="55" y="14"/>
                      <a:pt x="56" y="14"/>
                    </a:cubicBezTo>
                    <a:cubicBezTo>
                      <a:pt x="58" y="13"/>
                      <a:pt x="64" y="15"/>
                      <a:pt x="64" y="11"/>
                    </a:cubicBezTo>
                    <a:cubicBezTo>
                      <a:pt x="66" y="11"/>
                      <a:pt x="66" y="14"/>
                      <a:pt x="67" y="14"/>
                    </a:cubicBezTo>
                    <a:cubicBezTo>
                      <a:pt x="69" y="15"/>
                      <a:pt x="72" y="13"/>
                      <a:pt x="71" y="17"/>
                    </a:cubicBezTo>
                    <a:cubicBezTo>
                      <a:pt x="77" y="17"/>
                      <a:pt x="83" y="17"/>
                      <a:pt x="89" y="17"/>
                    </a:cubicBezTo>
                    <a:cubicBezTo>
                      <a:pt x="84" y="22"/>
                      <a:pt x="99" y="14"/>
                      <a:pt x="94" y="21"/>
                    </a:cubicBezTo>
                    <a:cubicBezTo>
                      <a:pt x="97" y="21"/>
                      <a:pt x="99" y="21"/>
                      <a:pt x="99" y="18"/>
                    </a:cubicBezTo>
                    <a:cubicBezTo>
                      <a:pt x="102" y="21"/>
                      <a:pt x="108" y="20"/>
                      <a:pt x="112" y="21"/>
                    </a:cubicBezTo>
                    <a:cubicBezTo>
                      <a:pt x="112" y="21"/>
                      <a:pt x="112" y="22"/>
                      <a:pt x="113" y="22"/>
                    </a:cubicBezTo>
                    <a:cubicBezTo>
                      <a:pt x="114" y="22"/>
                      <a:pt x="115" y="23"/>
                      <a:pt x="116" y="24"/>
                    </a:cubicBezTo>
                    <a:cubicBezTo>
                      <a:pt x="120" y="24"/>
                      <a:pt x="121" y="21"/>
                      <a:pt x="123" y="24"/>
                    </a:cubicBezTo>
                    <a:cubicBezTo>
                      <a:pt x="124" y="24"/>
                      <a:pt x="140" y="24"/>
                      <a:pt x="141" y="25"/>
                    </a:cubicBezTo>
                    <a:cubicBezTo>
                      <a:pt x="143" y="26"/>
                      <a:pt x="152" y="27"/>
                      <a:pt x="157" y="28"/>
                    </a:cubicBezTo>
                    <a:cubicBezTo>
                      <a:pt x="158" y="30"/>
                      <a:pt x="161" y="31"/>
                      <a:pt x="161" y="34"/>
                    </a:cubicBezTo>
                    <a:cubicBezTo>
                      <a:pt x="166" y="34"/>
                      <a:pt x="168" y="37"/>
                      <a:pt x="172" y="35"/>
                    </a:cubicBezTo>
                    <a:cubicBezTo>
                      <a:pt x="173" y="39"/>
                      <a:pt x="179" y="37"/>
                      <a:pt x="183" y="38"/>
                    </a:cubicBezTo>
                    <a:cubicBezTo>
                      <a:pt x="183" y="36"/>
                      <a:pt x="182" y="37"/>
                      <a:pt x="181" y="36"/>
                    </a:cubicBezTo>
                    <a:cubicBezTo>
                      <a:pt x="183" y="33"/>
                      <a:pt x="187" y="30"/>
                      <a:pt x="192" y="29"/>
                    </a:cubicBezTo>
                    <a:cubicBezTo>
                      <a:pt x="191" y="32"/>
                      <a:pt x="193" y="32"/>
                      <a:pt x="193" y="31"/>
                    </a:cubicBezTo>
                    <a:cubicBezTo>
                      <a:pt x="195" y="31"/>
                      <a:pt x="194" y="33"/>
                      <a:pt x="196" y="34"/>
                    </a:cubicBezTo>
                    <a:cubicBezTo>
                      <a:pt x="199" y="34"/>
                      <a:pt x="199" y="32"/>
                      <a:pt x="199" y="29"/>
                    </a:cubicBezTo>
                    <a:cubicBezTo>
                      <a:pt x="202" y="29"/>
                      <a:pt x="203" y="30"/>
                      <a:pt x="205" y="31"/>
                    </a:cubicBezTo>
                    <a:cubicBezTo>
                      <a:pt x="206" y="29"/>
                      <a:pt x="204" y="28"/>
                      <a:pt x="207" y="25"/>
                    </a:cubicBezTo>
                    <a:cubicBezTo>
                      <a:pt x="210" y="25"/>
                      <a:pt x="211" y="27"/>
                      <a:pt x="212" y="25"/>
                    </a:cubicBezTo>
                    <a:cubicBezTo>
                      <a:pt x="214" y="26"/>
                      <a:pt x="212" y="28"/>
                      <a:pt x="210" y="28"/>
                    </a:cubicBezTo>
                    <a:cubicBezTo>
                      <a:pt x="212" y="32"/>
                      <a:pt x="221" y="24"/>
                      <a:pt x="224" y="29"/>
                    </a:cubicBezTo>
                    <a:cubicBezTo>
                      <a:pt x="229" y="30"/>
                      <a:pt x="221" y="25"/>
                      <a:pt x="226" y="25"/>
                    </a:cubicBezTo>
                    <a:cubicBezTo>
                      <a:pt x="226" y="23"/>
                      <a:pt x="227" y="22"/>
                      <a:pt x="230" y="22"/>
                    </a:cubicBezTo>
                    <a:cubicBezTo>
                      <a:pt x="230" y="24"/>
                      <a:pt x="230" y="25"/>
                      <a:pt x="230" y="26"/>
                    </a:cubicBezTo>
                    <a:cubicBezTo>
                      <a:pt x="233" y="23"/>
                      <a:pt x="234" y="29"/>
                      <a:pt x="237" y="29"/>
                    </a:cubicBezTo>
                    <a:cubicBezTo>
                      <a:pt x="241" y="30"/>
                      <a:pt x="244" y="29"/>
                      <a:pt x="245" y="26"/>
                    </a:cubicBezTo>
                    <a:cubicBezTo>
                      <a:pt x="247" y="28"/>
                      <a:pt x="251" y="28"/>
                      <a:pt x="249" y="32"/>
                    </a:cubicBezTo>
                    <a:cubicBezTo>
                      <a:pt x="253" y="31"/>
                      <a:pt x="256" y="30"/>
                      <a:pt x="256" y="26"/>
                    </a:cubicBezTo>
                    <a:cubicBezTo>
                      <a:pt x="260" y="29"/>
                      <a:pt x="262" y="25"/>
                      <a:pt x="265" y="29"/>
                    </a:cubicBezTo>
                    <a:cubicBezTo>
                      <a:pt x="268" y="29"/>
                      <a:pt x="271" y="29"/>
                      <a:pt x="275" y="29"/>
                    </a:cubicBezTo>
                    <a:cubicBezTo>
                      <a:pt x="275" y="30"/>
                      <a:pt x="273" y="32"/>
                      <a:pt x="273" y="32"/>
                    </a:cubicBezTo>
                    <a:cubicBezTo>
                      <a:pt x="273" y="32"/>
                      <a:pt x="277" y="34"/>
                      <a:pt x="276" y="34"/>
                    </a:cubicBezTo>
                    <a:cubicBezTo>
                      <a:pt x="277" y="34"/>
                      <a:pt x="278" y="32"/>
                      <a:pt x="280" y="32"/>
                    </a:cubicBezTo>
                    <a:cubicBezTo>
                      <a:pt x="281" y="32"/>
                      <a:pt x="280" y="35"/>
                      <a:pt x="280" y="35"/>
                    </a:cubicBezTo>
                    <a:cubicBezTo>
                      <a:pt x="284" y="37"/>
                      <a:pt x="290" y="34"/>
                      <a:pt x="294" y="35"/>
                    </a:cubicBezTo>
                    <a:cubicBezTo>
                      <a:pt x="295" y="37"/>
                      <a:pt x="297" y="36"/>
                      <a:pt x="299" y="36"/>
                    </a:cubicBezTo>
                    <a:cubicBezTo>
                      <a:pt x="296" y="41"/>
                      <a:pt x="303" y="37"/>
                      <a:pt x="303" y="41"/>
                    </a:cubicBezTo>
                    <a:cubicBezTo>
                      <a:pt x="303" y="44"/>
                      <a:pt x="300" y="42"/>
                      <a:pt x="300" y="45"/>
                    </a:cubicBezTo>
                    <a:cubicBezTo>
                      <a:pt x="300" y="47"/>
                      <a:pt x="301" y="47"/>
                      <a:pt x="301" y="49"/>
                    </a:cubicBezTo>
                    <a:cubicBezTo>
                      <a:pt x="316" y="48"/>
                      <a:pt x="329" y="47"/>
                      <a:pt x="341" y="52"/>
                    </a:cubicBezTo>
                    <a:cubicBezTo>
                      <a:pt x="340" y="53"/>
                      <a:pt x="339" y="54"/>
                      <a:pt x="339" y="56"/>
                    </a:cubicBezTo>
                    <a:cubicBezTo>
                      <a:pt x="342" y="56"/>
                      <a:pt x="342" y="54"/>
                      <a:pt x="345" y="55"/>
                    </a:cubicBezTo>
                    <a:cubicBezTo>
                      <a:pt x="344" y="50"/>
                      <a:pt x="345" y="51"/>
                      <a:pt x="343" y="46"/>
                    </a:cubicBezTo>
                    <a:cubicBezTo>
                      <a:pt x="344" y="44"/>
                      <a:pt x="355" y="44"/>
                      <a:pt x="352" y="42"/>
                    </a:cubicBezTo>
                    <a:cubicBezTo>
                      <a:pt x="353" y="39"/>
                      <a:pt x="354" y="42"/>
                      <a:pt x="356" y="42"/>
                    </a:cubicBezTo>
                    <a:cubicBezTo>
                      <a:pt x="356" y="43"/>
                      <a:pt x="359" y="43"/>
                      <a:pt x="359" y="45"/>
                    </a:cubicBezTo>
                    <a:cubicBezTo>
                      <a:pt x="364" y="46"/>
                      <a:pt x="368" y="43"/>
                      <a:pt x="373" y="45"/>
                    </a:cubicBezTo>
                    <a:cubicBezTo>
                      <a:pt x="373" y="45"/>
                      <a:pt x="373" y="46"/>
                      <a:pt x="374" y="46"/>
                    </a:cubicBezTo>
                    <a:cubicBezTo>
                      <a:pt x="375" y="46"/>
                      <a:pt x="376" y="47"/>
                      <a:pt x="377" y="48"/>
                    </a:cubicBezTo>
                    <a:cubicBezTo>
                      <a:pt x="382" y="48"/>
                      <a:pt x="387" y="45"/>
                      <a:pt x="394" y="46"/>
                    </a:cubicBezTo>
                    <a:cubicBezTo>
                      <a:pt x="398" y="43"/>
                      <a:pt x="397" y="41"/>
                      <a:pt x="398" y="38"/>
                    </a:cubicBezTo>
                    <a:cubicBezTo>
                      <a:pt x="397" y="33"/>
                      <a:pt x="393" y="35"/>
                      <a:pt x="393" y="34"/>
                    </a:cubicBezTo>
                    <a:cubicBezTo>
                      <a:pt x="393" y="26"/>
                      <a:pt x="406" y="30"/>
                      <a:pt x="409" y="32"/>
                    </a:cubicBezTo>
                    <a:cubicBezTo>
                      <a:pt x="409" y="34"/>
                      <a:pt x="408" y="35"/>
                      <a:pt x="405" y="35"/>
                    </a:cubicBezTo>
                    <a:cubicBezTo>
                      <a:pt x="408" y="38"/>
                      <a:pt x="405" y="39"/>
                      <a:pt x="404" y="41"/>
                    </a:cubicBezTo>
                    <a:cubicBezTo>
                      <a:pt x="403" y="44"/>
                      <a:pt x="406" y="43"/>
                      <a:pt x="408" y="43"/>
                    </a:cubicBezTo>
                    <a:cubicBezTo>
                      <a:pt x="406" y="48"/>
                      <a:pt x="409" y="48"/>
                      <a:pt x="407" y="52"/>
                    </a:cubicBezTo>
                    <a:cubicBezTo>
                      <a:pt x="411" y="54"/>
                      <a:pt x="413" y="45"/>
                      <a:pt x="412" y="46"/>
                    </a:cubicBezTo>
                    <a:cubicBezTo>
                      <a:pt x="413" y="46"/>
                      <a:pt x="416" y="50"/>
                      <a:pt x="415" y="43"/>
                    </a:cubicBezTo>
                    <a:cubicBezTo>
                      <a:pt x="421" y="44"/>
                      <a:pt x="420" y="38"/>
                      <a:pt x="423" y="36"/>
                    </a:cubicBezTo>
                    <a:cubicBezTo>
                      <a:pt x="422" y="32"/>
                      <a:pt x="419" y="29"/>
                      <a:pt x="414" y="29"/>
                    </a:cubicBezTo>
                    <a:cubicBezTo>
                      <a:pt x="416" y="27"/>
                      <a:pt x="411" y="24"/>
                      <a:pt x="407" y="22"/>
                    </a:cubicBezTo>
                    <a:cubicBezTo>
                      <a:pt x="407" y="20"/>
                      <a:pt x="407" y="18"/>
                      <a:pt x="405" y="18"/>
                    </a:cubicBezTo>
                    <a:cubicBezTo>
                      <a:pt x="405" y="15"/>
                      <a:pt x="409" y="14"/>
                      <a:pt x="409" y="11"/>
                    </a:cubicBezTo>
                    <a:cubicBezTo>
                      <a:pt x="409" y="10"/>
                      <a:pt x="413" y="9"/>
                      <a:pt x="412" y="8"/>
                    </a:cubicBezTo>
                    <a:cubicBezTo>
                      <a:pt x="408" y="5"/>
                      <a:pt x="417" y="9"/>
                      <a:pt x="414" y="5"/>
                    </a:cubicBezTo>
                    <a:cubicBezTo>
                      <a:pt x="414" y="0"/>
                      <a:pt x="417" y="7"/>
                      <a:pt x="418" y="7"/>
                    </a:cubicBezTo>
                    <a:cubicBezTo>
                      <a:pt x="419" y="7"/>
                      <a:pt x="422" y="6"/>
                      <a:pt x="423" y="7"/>
                    </a:cubicBezTo>
                    <a:cubicBezTo>
                      <a:pt x="424" y="7"/>
                      <a:pt x="421" y="9"/>
                      <a:pt x="422" y="10"/>
                    </a:cubicBezTo>
                    <a:cubicBezTo>
                      <a:pt x="423" y="10"/>
                      <a:pt x="426" y="9"/>
                      <a:pt x="426" y="10"/>
                    </a:cubicBezTo>
                    <a:cubicBezTo>
                      <a:pt x="427" y="10"/>
                      <a:pt x="425" y="13"/>
                      <a:pt x="426" y="14"/>
                    </a:cubicBezTo>
                    <a:cubicBezTo>
                      <a:pt x="426" y="14"/>
                      <a:pt x="429" y="14"/>
                      <a:pt x="429" y="14"/>
                    </a:cubicBezTo>
                    <a:cubicBezTo>
                      <a:pt x="430" y="17"/>
                      <a:pt x="427" y="16"/>
                      <a:pt x="429" y="19"/>
                    </a:cubicBezTo>
                    <a:cubicBezTo>
                      <a:pt x="430" y="20"/>
                      <a:pt x="431" y="21"/>
                      <a:pt x="430" y="22"/>
                    </a:cubicBezTo>
                    <a:cubicBezTo>
                      <a:pt x="430" y="22"/>
                      <a:pt x="429" y="23"/>
                      <a:pt x="429" y="24"/>
                    </a:cubicBezTo>
                    <a:cubicBezTo>
                      <a:pt x="429" y="26"/>
                      <a:pt x="428" y="26"/>
                      <a:pt x="428" y="28"/>
                    </a:cubicBezTo>
                    <a:cubicBezTo>
                      <a:pt x="427" y="30"/>
                      <a:pt x="437" y="31"/>
                      <a:pt x="435" y="26"/>
                    </a:cubicBezTo>
                    <a:cubicBezTo>
                      <a:pt x="437" y="26"/>
                      <a:pt x="436" y="30"/>
                      <a:pt x="440" y="29"/>
                    </a:cubicBezTo>
                    <a:cubicBezTo>
                      <a:pt x="438" y="32"/>
                      <a:pt x="441" y="32"/>
                      <a:pt x="440" y="36"/>
                    </a:cubicBezTo>
                    <a:cubicBezTo>
                      <a:pt x="446" y="37"/>
                      <a:pt x="445" y="32"/>
                      <a:pt x="450" y="35"/>
                    </a:cubicBezTo>
                    <a:cubicBezTo>
                      <a:pt x="451" y="35"/>
                      <a:pt x="451" y="34"/>
                      <a:pt x="451" y="34"/>
                    </a:cubicBezTo>
                    <a:cubicBezTo>
                      <a:pt x="455" y="34"/>
                      <a:pt x="450" y="35"/>
                      <a:pt x="453" y="38"/>
                    </a:cubicBezTo>
                    <a:cubicBezTo>
                      <a:pt x="453" y="38"/>
                      <a:pt x="456" y="39"/>
                      <a:pt x="456" y="39"/>
                    </a:cubicBezTo>
                    <a:cubicBezTo>
                      <a:pt x="456" y="42"/>
                      <a:pt x="451" y="43"/>
                      <a:pt x="453" y="48"/>
                    </a:cubicBezTo>
                    <a:close/>
                    <a:moveTo>
                      <a:pt x="286" y="63"/>
                    </a:moveTo>
                    <a:cubicBezTo>
                      <a:pt x="285" y="61"/>
                      <a:pt x="288" y="59"/>
                      <a:pt x="286" y="59"/>
                    </a:cubicBezTo>
                    <a:cubicBezTo>
                      <a:pt x="286" y="60"/>
                      <a:pt x="286" y="60"/>
                      <a:pt x="284" y="60"/>
                    </a:cubicBezTo>
                    <a:cubicBezTo>
                      <a:pt x="284" y="58"/>
                      <a:pt x="285" y="56"/>
                      <a:pt x="283" y="56"/>
                    </a:cubicBezTo>
                    <a:cubicBezTo>
                      <a:pt x="281" y="58"/>
                      <a:pt x="275" y="63"/>
                      <a:pt x="272" y="59"/>
                    </a:cubicBezTo>
                    <a:cubicBezTo>
                      <a:pt x="271" y="55"/>
                      <a:pt x="278" y="60"/>
                      <a:pt x="276" y="55"/>
                    </a:cubicBezTo>
                    <a:cubicBezTo>
                      <a:pt x="275" y="54"/>
                      <a:pt x="273" y="55"/>
                      <a:pt x="273" y="53"/>
                    </a:cubicBezTo>
                    <a:cubicBezTo>
                      <a:pt x="271" y="52"/>
                      <a:pt x="270" y="55"/>
                      <a:pt x="268" y="56"/>
                    </a:cubicBezTo>
                    <a:cubicBezTo>
                      <a:pt x="265" y="57"/>
                      <a:pt x="261" y="56"/>
                      <a:pt x="258" y="57"/>
                    </a:cubicBezTo>
                    <a:cubicBezTo>
                      <a:pt x="258" y="57"/>
                      <a:pt x="257" y="58"/>
                      <a:pt x="256" y="59"/>
                    </a:cubicBezTo>
                    <a:cubicBezTo>
                      <a:pt x="252" y="60"/>
                      <a:pt x="247" y="60"/>
                      <a:pt x="242" y="60"/>
                    </a:cubicBezTo>
                    <a:cubicBezTo>
                      <a:pt x="243" y="63"/>
                      <a:pt x="240" y="64"/>
                      <a:pt x="242" y="64"/>
                    </a:cubicBezTo>
                    <a:cubicBezTo>
                      <a:pt x="242" y="63"/>
                      <a:pt x="244" y="63"/>
                      <a:pt x="244" y="66"/>
                    </a:cubicBezTo>
                    <a:cubicBezTo>
                      <a:pt x="250" y="67"/>
                      <a:pt x="259" y="60"/>
                      <a:pt x="261" y="66"/>
                    </a:cubicBezTo>
                    <a:cubicBezTo>
                      <a:pt x="257" y="63"/>
                      <a:pt x="259" y="66"/>
                      <a:pt x="256" y="67"/>
                    </a:cubicBezTo>
                    <a:cubicBezTo>
                      <a:pt x="254" y="67"/>
                      <a:pt x="252" y="68"/>
                      <a:pt x="251" y="70"/>
                    </a:cubicBezTo>
                    <a:cubicBezTo>
                      <a:pt x="258" y="71"/>
                      <a:pt x="262" y="68"/>
                      <a:pt x="269" y="69"/>
                    </a:cubicBezTo>
                    <a:cubicBezTo>
                      <a:pt x="269" y="70"/>
                      <a:pt x="269" y="73"/>
                      <a:pt x="270" y="73"/>
                    </a:cubicBezTo>
                    <a:cubicBezTo>
                      <a:pt x="271" y="71"/>
                      <a:pt x="273" y="71"/>
                      <a:pt x="275" y="71"/>
                    </a:cubicBezTo>
                    <a:cubicBezTo>
                      <a:pt x="275" y="69"/>
                      <a:pt x="276" y="67"/>
                      <a:pt x="277" y="66"/>
                    </a:cubicBezTo>
                    <a:cubicBezTo>
                      <a:pt x="280" y="63"/>
                      <a:pt x="279" y="66"/>
                      <a:pt x="283" y="66"/>
                    </a:cubicBezTo>
                    <a:cubicBezTo>
                      <a:pt x="283" y="64"/>
                      <a:pt x="284" y="62"/>
                      <a:pt x="286" y="63"/>
                    </a:cubicBezTo>
                    <a:close/>
                    <a:moveTo>
                      <a:pt x="296" y="111"/>
                    </a:moveTo>
                    <a:cubicBezTo>
                      <a:pt x="297" y="107"/>
                      <a:pt x="301" y="108"/>
                      <a:pt x="303" y="106"/>
                    </a:cubicBezTo>
                    <a:cubicBezTo>
                      <a:pt x="303" y="106"/>
                      <a:pt x="305" y="107"/>
                      <a:pt x="306" y="106"/>
                    </a:cubicBezTo>
                    <a:cubicBezTo>
                      <a:pt x="308" y="106"/>
                      <a:pt x="310" y="106"/>
                      <a:pt x="313" y="105"/>
                    </a:cubicBezTo>
                    <a:cubicBezTo>
                      <a:pt x="313" y="105"/>
                      <a:pt x="314" y="103"/>
                      <a:pt x="314" y="102"/>
                    </a:cubicBezTo>
                    <a:cubicBezTo>
                      <a:pt x="318" y="100"/>
                      <a:pt x="320" y="103"/>
                      <a:pt x="321" y="101"/>
                    </a:cubicBezTo>
                    <a:cubicBezTo>
                      <a:pt x="320" y="101"/>
                      <a:pt x="319" y="100"/>
                      <a:pt x="321" y="99"/>
                    </a:cubicBezTo>
                    <a:cubicBezTo>
                      <a:pt x="324" y="100"/>
                      <a:pt x="324" y="98"/>
                      <a:pt x="325" y="99"/>
                    </a:cubicBezTo>
                    <a:cubicBezTo>
                      <a:pt x="326" y="100"/>
                      <a:pt x="327" y="98"/>
                      <a:pt x="327" y="98"/>
                    </a:cubicBezTo>
                    <a:cubicBezTo>
                      <a:pt x="324" y="99"/>
                      <a:pt x="327" y="95"/>
                      <a:pt x="329" y="98"/>
                    </a:cubicBezTo>
                    <a:cubicBezTo>
                      <a:pt x="330" y="95"/>
                      <a:pt x="332" y="95"/>
                      <a:pt x="332" y="91"/>
                    </a:cubicBezTo>
                    <a:cubicBezTo>
                      <a:pt x="327" y="90"/>
                      <a:pt x="326" y="93"/>
                      <a:pt x="321" y="92"/>
                    </a:cubicBezTo>
                    <a:cubicBezTo>
                      <a:pt x="321" y="95"/>
                      <a:pt x="320" y="96"/>
                      <a:pt x="318" y="97"/>
                    </a:cubicBezTo>
                    <a:cubicBezTo>
                      <a:pt x="314" y="99"/>
                      <a:pt x="315" y="96"/>
                      <a:pt x="311" y="97"/>
                    </a:cubicBezTo>
                    <a:cubicBezTo>
                      <a:pt x="310" y="97"/>
                      <a:pt x="311" y="98"/>
                      <a:pt x="308" y="98"/>
                    </a:cubicBezTo>
                    <a:cubicBezTo>
                      <a:pt x="306" y="98"/>
                      <a:pt x="306" y="96"/>
                      <a:pt x="303" y="97"/>
                    </a:cubicBezTo>
                    <a:cubicBezTo>
                      <a:pt x="302" y="96"/>
                      <a:pt x="303" y="94"/>
                      <a:pt x="301" y="94"/>
                    </a:cubicBezTo>
                    <a:cubicBezTo>
                      <a:pt x="301" y="96"/>
                      <a:pt x="301" y="97"/>
                      <a:pt x="300" y="98"/>
                    </a:cubicBezTo>
                    <a:cubicBezTo>
                      <a:pt x="300" y="100"/>
                      <a:pt x="302" y="99"/>
                      <a:pt x="303" y="101"/>
                    </a:cubicBezTo>
                    <a:cubicBezTo>
                      <a:pt x="298" y="100"/>
                      <a:pt x="298" y="102"/>
                      <a:pt x="297" y="104"/>
                    </a:cubicBezTo>
                    <a:cubicBezTo>
                      <a:pt x="295" y="106"/>
                      <a:pt x="292" y="104"/>
                      <a:pt x="292" y="106"/>
                    </a:cubicBezTo>
                    <a:cubicBezTo>
                      <a:pt x="291" y="110"/>
                      <a:pt x="285" y="106"/>
                      <a:pt x="287" y="111"/>
                    </a:cubicBezTo>
                    <a:cubicBezTo>
                      <a:pt x="290" y="111"/>
                      <a:pt x="293" y="111"/>
                      <a:pt x="296" y="111"/>
                    </a:cubicBezTo>
                    <a:close/>
                    <a:moveTo>
                      <a:pt x="398" y="165"/>
                    </a:moveTo>
                    <a:cubicBezTo>
                      <a:pt x="397" y="166"/>
                      <a:pt x="397" y="167"/>
                      <a:pt x="397" y="167"/>
                    </a:cubicBezTo>
                    <a:cubicBezTo>
                      <a:pt x="396" y="167"/>
                      <a:pt x="393" y="168"/>
                      <a:pt x="393" y="168"/>
                    </a:cubicBezTo>
                    <a:cubicBezTo>
                      <a:pt x="391" y="170"/>
                      <a:pt x="394" y="174"/>
                      <a:pt x="391" y="174"/>
                    </a:cubicBezTo>
                    <a:cubicBezTo>
                      <a:pt x="391" y="172"/>
                      <a:pt x="391" y="170"/>
                      <a:pt x="390" y="170"/>
                    </a:cubicBezTo>
                    <a:cubicBezTo>
                      <a:pt x="390" y="171"/>
                      <a:pt x="390" y="173"/>
                      <a:pt x="390" y="175"/>
                    </a:cubicBezTo>
                    <a:cubicBezTo>
                      <a:pt x="392" y="175"/>
                      <a:pt x="394" y="175"/>
                      <a:pt x="397" y="175"/>
                    </a:cubicBezTo>
                    <a:cubicBezTo>
                      <a:pt x="396" y="177"/>
                      <a:pt x="399" y="179"/>
                      <a:pt x="400" y="181"/>
                    </a:cubicBezTo>
                    <a:cubicBezTo>
                      <a:pt x="401" y="185"/>
                      <a:pt x="402" y="184"/>
                      <a:pt x="404" y="186"/>
                    </a:cubicBezTo>
                    <a:cubicBezTo>
                      <a:pt x="402" y="187"/>
                      <a:pt x="400" y="187"/>
                      <a:pt x="401" y="189"/>
                    </a:cubicBezTo>
                    <a:cubicBezTo>
                      <a:pt x="401" y="191"/>
                      <a:pt x="403" y="191"/>
                      <a:pt x="402" y="193"/>
                    </a:cubicBezTo>
                    <a:cubicBezTo>
                      <a:pt x="404" y="193"/>
                      <a:pt x="406" y="193"/>
                      <a:pt x="408" y="193"/>
                    </a:cubicBezTo>
                    <a:cubicBezTo>
                      <a:pt x="410" y="192"/>
                      <a:pt x="410" y="188"/>
                      <a:pt x="409" y="185"/>
                    </a:cubicBezTo>
                    <a:cubicBezTo>
                      <a:pt x="408" y="184"/>
                      <a:pt x="406" y="184"/>
                      <a:pt x="405" y="182"/>
                    </a:cubicBezTo>
                    <a:cubicBezTo>
                      <a:pt x="408" y="175"/>
                      <a:pt x="405" y="179"/>
                      <a:pt x="404" y="177"/>
                    </a:cubicBezTo>
                    <a:cubicBezTo>
                      <a:pt x="402" y="174"/>
                      <a:pt x="402" y="169"/>
                      <a:pt x="401" y="165"/>
                    </a:cubicBezTo>
                    <a:cubicBezTo>
                      <a:pt x="400" y="166"/>
                      <a:pt x="399" y="165"/>
                      <a:pt x="398" y="165"/>
                    </a:cubicBezTo>
                    <a:close/>
                    <a:moveTo>
                      <a:pt x="453" y="209"/>
                    </a:moveTo>
                    <a:cubicBezTo>
                      <a:pt x="448" y="207"/>
                      <a:pt x="449" y="211"/>
                      <a:pt x="447" y="212"/>
                    </a:cubicBezTo>
                    <a:cubicBezTo>
                      <a:pt x="447" y="211"/>
                      <a:pt x="446" y="210"/>
                      <a:pt x="444" y="210"/>
                    </a:cubicBezTo>
                    <a:cubicBezTo>
                      <a:pt x="445" y="215"/>
                      <a:pt x="439" y="213"/>
                      <a:pt x="437" y="214"/>
                    </a:cubicBezTo>
                    <a:cubicBezTo>
                      <a:pt x="436" y="215"/>
                      <a:pt x="437" y="216"/>
                      <a:pt x="436" y="217"/>
                    </a:cubicBezTo>
                    <a:cubicBezTo>
                      <a:pt x="435" y="218"/>
                      <a:pt x="433" y="217"/>
                      <a:pt x="433" y="219"/>
                    </a:cubicBezTo>
                    <a:cubicBezTo>
                      <a:pt x="436" y="219"/>
                      <a:pt x="433" y="220"/>
                      <a:pt x="433" y="223"/>
                    </a:cubicBezTo>
                    <a:cubicBezTo>
                      <a:pt x="436" y="225"/>
                      <a:pt x="437" y="221"/>
                      <a:pt x="439" y="220"/>
                    </a:cubicBezTo>
                    <a:cubicBezTo>
                      <a:pt x="441" y="219"/>
                      <a:pt x="444" y="220"/>
                      <a:pt x="447" y="220"/>
                    </a:cubicBezTo>
                    <a:cubicBezTo>
                      <a:pt x="449" y="220"/>
                      <a:pt x="449" y="219"/>
                      <a:pt x="451" y="219"/>
                    </a:cubicBezTo>
                    <a:cubicBezTo>
                      <a:pt x="455" y="218"/>
                      <a:pt x="459" y="220"/>
                      <a:pt x="460" y="221"/>
                    </a:cubicBezTo>
                    <a:cubicBezTo>
                      <a:pt x="459" y="222"/>
                      <a:pt x="457" y="222"/>
                      <a:pt x="457" y="223"/>
                    </a:cubicBezTo>
                    <a:cubicBezTo>
                      <a:pt x="458" y="222"/>
                      <a:pt x="458" y="224"/>
                      <a:pt x="458" y="224"/>
                    </a:cubicBezTo>
                    <a:cubicBezTo>
                      <a:pt x="459" y="224"/>
                      <a:pt x="460" y="223"/>
                      <a:pt x="460" y="223"/>
                    </a:cubicBezTo>
                    <a:cubicBezTo>
                      <a:pt x="465" y="223"/>
                      <a:pt x="463" y="224"/>
                      <a:pt x="467" y="221"/>
                    </a:cubicBezTo>
                    <a:cubicBezTo>
                      <a:pt x="471" y="219"/>
                      <a:pt x="474" y="223"/>
                      <a:pt x="477" y="220"/>
                    </a:cubicBezTo>
                    <a:cubicBezTo>
                      <a:pt x="473" y="219"/>
                      <a:pt x="477" y="214"/>
                      <a:pt x="474" y="217"/>
                    </a:cubicBezTo>
                    <a:cubicBezTo>
                      <a:pt x="471" y="220"/>
                      <a:pt x="471" y="212"/>
                      <a:pt x="471" y="212"/>
                    </a:cubicBezTo>
                    <a:cubicBezTo>
                      <a:pt x="471" y="211"/>
                      <a:pt x="467" y="212"/>
                      <a:pt x="468" y="209"/>
                    </a:cubicBezTo>
                    <a:cubicBezTo>
                      <a:pt x="466" y="209"/>
                      <a:pt x="464" y="209"/>
                      <a:pt x="461" y="209"/>
                    </a:cubicBezTo>
                    <a:cubicBezTo>
                      <a:pt x="462" y="207"/>
                      <a:pt x="463" y="206"/>
                      <a:pt x="461" y="205"/>
                    </a:cubicBezTo>
                    <a:cubicBezTo>
                      <a:pt x="457" y="206"/>
                      <a:pt x="458" y="205"/>
                      <a:pt x="453" y="205"/>
                    </a:cubicBezTo>
                    <a:cubicBezTo>
                      <a:pt x="452" y="207"/>
                      <a:pt x="451" y="207"/>
                      <a:pt x="453" y="209"/>
                    </a:cubicBezTo>
                    <a:close/>
                    <a:moveTo>
                      <a:pt x="491" y="244"/>
                    </a:moveTo>
                    <a:cubicBezTo>
                      <a:pt x="490" y="244"/>
                      <a:pt x="489" y="244"/>
                      <a:pt x="489" y="243"/>
                    </a:cubicBezTo>
                    <a:cubicBezTo>
                      <a:pt x="495" y="244"/>
                      <a:pt x="489" y="233"/>
                      <a:pt x="495" y="234"/>
                    </a:cubicBezTo>
                    <a:cubicBezTo>
                      <a:pt x="498" y="237"/>
                      <a:pt x="499" y="233"/>
                      <a:pt x="503" y="234"/>
                    </a:cubicBezTo>
                    <a:cubicBezTo>
                      <a:pt x="501" y="226"/>
                      <a:pt x="491" y="224"/>
                      <a:pt x="482" y="226"/>
                    </a:cubicBezTo>
                    <a:cubicBezTo>
                      <a:pt x="481" y="225"/>
                      <a:pt x="481" y="225"/>
                      <a:pt x="481" y="223"/>
                    </a:cubicBezTo>
                    <a:cubicBezTo>
                      <a:pt x="478" y="222"/>
                      <a:pt x="477" y="226"/>
                      <a:pt x="474" y="226"/>
                    </a:cubicBezTo>
                    <a:cubicBezTo>
                      <a:pt x="472" y="226"/>
                      <a:pt x="472" y="224"/>
                      <a:pt x="470" y="224"/>
                    </a:cubicBezTo>
                    <a:cubicBezTo>
                      <a:pt x="468" y="225"/>
                      <a:pt x="467" y="226"/>
                      <a:pt x="465" y="227"/>
                    </a:cubicBezTo>
                    <a:cubicBezTo>
                      <a:pt x="463" y="228"/>
                      <a:pt x="462" y="228"/>
                      <a:pt x="460" y="228"/>
                    </a:cubicBezTo>
                    <a:cubicBezTo>
                      <a:pt x="460" y="231"/>
                      <a:pt x="459" y="232"/>
                      <a:pt x="457" y="233"/>
                    </a:cubicBezTo>
                    <a:cubicBezTo>
                      <a:pt x="457" y="244"/>
                      <a:pt x="455" y="245"/>
                      <a:pt x="456" y="257"/>
                    </a:cubicBezTo>
                    <a:cubicBezTo>
                      <a:pt x="461" y="259"/>
                      <a:pt x="458" y="253"/>
                      <a:pt x="463" y="254"/>
                    </a:cubicBezTo>
                    <a:cubicBezTo>
                      <a:pt x="462" y="251"/>
                      <a:pt x="463" y="249"/>
                      <a:pt x="464" y="248"/>
                    </a:cubicBezTo>
                    <a:cubicBezTo>
                      <a:pt x="466" y="245"/>
                      <a:pt x="464" y="241"/>
                      <a:pt x="465" y="237"/>
                    </a:cubicBezTo>
                    <a:cubicBezTo>
                      <a:pt x="466" y="237"/>
                      <a:pt x="468" y="235"/>
                      <a:pt x="468" y="234"/>
                    </a:cubicBezTo>
                    <a:cubicBezTo>
                      <a:pt x="469" y="233"/>
                      <a:pt x="468" y="230"/>
                      <a:pt x="470" y="230"/>
                    </a:cubicBezTo>
                    <a:cubicBezTo>
                      <a:pt x="472" y="230"/>
                      <a:pt x="474" y="230"/>
                      <a:pt x="475" y="228"/>
                    </a:cubicBezTo>
                    <a:cubicBezTo>
                      <a:pt x="473" y="233"/>
                      <a:pt x="480" y="229"/>
                      <a:pt x="479" y="233"/>
                    </a:cubicBezTo>
                    <a:cubicBezTo>
                      <a:pt x="480" y="237"/>
                      <a:pt x="480" y="235"/>
                      <a:pt x="479" y="240"/>
                    </a:cubicBezTo>
                    <a:cubicBezTo>
                      <a:pt x="481" y="240"/>
                      <a:pt x="482" y="240"/>
                      <a:pt x="482" y="241"/>
                    </a:cubicBezTo>
                    <a:cubicBezTo>
                      <a:pt x="481" y="241"/>
                      <a:pt x="480" y="241"/>
                      <a:pt x="479" y="243"/>
                    </a:cubicBezTo>
                    <a:cubicBezTo>
                      <a:pt x="484" y="241"/>
                      <a:pt x="489" y="247"/>
                      <a:pt x="491" y="244"/>
                    </a:cubicBezTo>
                    <a:close/>
                    <a:moveTo>
                      <a:pt x="516" y="238"/>
                    </a:moveTo>
                    <a:cubicBezTo>
                      <a:pt x="516" y="238"/>
                      <a:pt x="516" y="241"/>
                      <a:pt x="516" y="241"/>
                    </a:cubicBezTo>
                    <a:cubicBezTo>
                      <a:pt x="514" y="243"/>
                      <a:pt x="507" y="237"/>
                      <a:pt x="505" y="240"/>
                    </a:cubicBezTo>
                    <a:cubicBezTo>
                      <a:pt x="505" y="242"/>
                      <a:pt x="503" y="243"/>
                      <a:pt x="502" y="244"/>
                    </a:cubicBezTo>
                    <a:cubicBezTo>
                      <a:pt x="505" y="248"/>
                      <a:pt x="506" y="245"/>
                      <a:pt x="510" y="245"/>
                    </a:cubicBezTo>
                    <a:cubicBezTo>
                      <a:pt x="513" y="245"/>
                      <a:pt x="518" y="247"/>
                      <a:pt x="520" y="244"/>
                    </a:cubicBezTo>
                    <a:cubicBezTo>
                      <a:pt x="519" y="244"/>
                      <a:pt x="519" y="243"/>
                      <a:pt x="520" y="243"/>
                    </a:cubicBezTo>
                    <a:cubicBezTo>
                      <a:pt x="521" y="242"/>
                      <a:pt x="523" y="242"/>
                      <a:pt x="523" y="241"/>
                    </a:cubicBezTo>
                    <a:cubicBezTo>
                      <a:pt x="519" y="241"/>
                      <a:pt x="518" y="238"/>
                      <a:pt x="516" y="238"/>
                    </a:cubicBezTo>
                    <a:close/>
                    <a:moveTo>
                      <a:pt x="496" y="250"/>
                    </a:moveTo>
                    <a:cubicBezTo>
                      <a:pt x="496" y="249"/>
                      <a:pt x="495" y="247"/>
                      <a:pt x="493" y="248"/>
                    </a:cubicBezTo>
                    <a:cubicBezTo>
                      <a:pt x="493" y="248"/>
                      <a:pt x="494" y="251"/>
                      <a:pt x="493" y="251"/>
                    </a:cubicBezTo>
                    <a:cubicBezTo>
                      <a:pt x="491" y="251"/>
                      <a:pt x="489" y="251"/>
                      <a:pt x="486" y="251"/>
                    </a:cubicBezTo>
                    <a:cubicBezTo>
                      <a:pt x="489" y="256"/>
                      <a:pt x="482" y="252"/>
                      <a:pt x="482" y="255"/>
                    </a:cubicBezTo>
                    <a:cubicBezTo>
                      <a:pt x="484" y="255"/>
                      <a:pt x="485" y="255"/>
                      <a:pt x="486" y="255"/>
                    </a:cubicBezTo>
                    <a:cubicBezTo>
                      <a:pt x="487" y="257"/>
                      <a:pt x="485" y="257"/>
                      <a:pt x="485" y="258"/>
                    </a:cubicBezTo>
                    <a:cubicBezTo>
                      <a:pt x="489" y="259"/>
                      <a:pt x="488" y="255"/>
                      <a:pt x="491" y="255"/>
                    </a:cubicBezTo>
                    <a:cubicBezTo>
                      <a:pt x="492" y="256"/>
                      <a:pt x="494" y="257"/>
                      <a:pt x="498" y="257"/>
                    </a:cubicBezTo>
                    <a:cubicBezTo>
                      <a:pt x="497" y="251"/>
                      <a:pt x="507" y="256"/>
                      <a:pt x="505" y="248"/>
                    </a:cubicBezTo>
                    <a:cubicBezTo>
                      <a:pt x="500" y="247"/>
                      <a:pt x="498" y="250"/>
                      <a:pt x="496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7" name="Freeform 92"/>
              <p:cNvSpPr>
                <a:spLocks/>
              </p:cNvSpPr>
              <p:nvPr/>
            </p:nvSpPr>
            <p:spPr bwMode="auto">
              <a:xfrm>
                <a:off x="1168166" y="3255184"/>
                <a:ext cx="45924" cy="34790"/>
              </a:xfrm>
              <a:custGeom>
                <a:avLst/>
                <a:gdLst>
                  <a:gd name="T0" fmla="*/ 11 w 12"/>
                  <a:gd name="T1" fmla="*/ 1 h 9"/>
                  <a:gd name="T2" fmla="*/ 12 w 12"/>
                  <a:gd name="T3" fmla="*/ 6 h 9"/>
                  <a:gd name="T4" fmla="*/ 5 w 12"/>
                  <a:gd name="T5" fmla="*/ 9 h 9"/>
                  <a:gd name="T6" fmla="*/ 5 w 12"/>
                  <a:gd name="T7" fmla="*/ 6 h 9"/>
                  <a:gd name="T8" fmla="*/ 2 w 12"/>
                  <a:gd name="T9" fmla="*/ 8 h 9"/>
                  <a:gd name="T10" fmla="*/ 4 w 12"/>
                  <a:gd name="T11" fmla="*/ 6 h 9"/>
                  <a:gd name="T12" fmla="*/ 11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1" y="1"/>
                    </a:moveTo>
                    <a:cubicBezTo>
                      <a:pt x="9" y="2"/>
                      <a:pt x="10" y="5"/>
                      <a:pt x="12" y="6"/>
                    </a:cubicBezTo>
                    <a:cubicBezTo>
                      <a:pt x="11" y="8"/>
                      <a:pt x="8" y="8"/>
                      <a:pt x="5" y="9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8"/>
                      <a:pt x="2" y="8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5" y="5"/>
                      <a:pt x="8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8" name="Freeform 99"/>
              <p:cNvSpPr>
                <a:spLocks/>
              </p:cNvSpPr>
              <p:nvPr/>
            </p:nvSpPr>
            <p:spPr bwMode="auto">
              <a:xfrm>
                <a:off x="2437340" y="2333920"/>
                <a:ext cx="231012" cy="171171"/>
              </a:xfrm>
              <a:custGeom>
                <a:avLst/>
                <a:gdLst>
                  <a:gd name="T0" fmla="*/ 16 w 61"/>
                  <a:gd name="T1" fmla="*/ 0 h 45"/>
                  <a:gd name="T2" fmla="*/ 23 w 61"/>
                  <a:gd name="T3" fmla="*/ 5 h 45"/>
                  <a:gd name="T4" fmla="*/ 28 w 61"/>
                  <a:gd name="T5" fmla="*/ 7 h 45"/>
                  <a:gd name="T6" fmla="*/ 30 w 61"/>
                  <a:gd name="T7" fmla="*/ 7 h 45"/>
                  <a:gd name="T8" fmla="*/ 32 w 61"/>
                  <a:gd name="T9" fmla="*/ 8 h 45"/>
                  <a:gd name="T10" fmla="*/ 36 w 61"/>
                  <a:gd name="T11" fmla="*/ 11 h 45"/>
                  <a:gd name="T12" fmla="*/ 40 w 61"/>
                  <a:gd name="T13" fmla="*/ 11 h 45"/>
                  <a:gd name="T14" fmla="*/ 49 w 61"/>
                  <a:gd name="T15" fmla="*/ 14 h 45"/>
                  <a:gd name="T16" fmla="*/ 49 w 61"/>
                  <a:gd name="T17" fmla="*/ 18 h 45"/>
                  <a:gd name="T18" fmla="*/ 53 w 61"/>
                  <a:gd name="T19" fmla="*/ 18 h 45"/>
                  <a:gd name="T20" fmla="*/ 53 w 61"/>
                  <a:gd name="T21" fmla="*/ 21 h 45"/>
                  <a:gd name="T22" fmla="*/ 61 w 61"/>
                  <a:gd name="T23" fmla="*/ 26 h 45"/>
                  <a:gd name="T24" fmla="*/ 60 w 61"/>
                  <a:gd name="T25" fmla="*/ 31 h 45"/>
                  <a:gd name="T26" fmla="*/ 57 w 61"/>
                  <a:gd name="T27" fmla="*/ 29 h 45"/>
                  <a:gd name="T28" fmla="*/ 50 w 61"/>
                  <a:gd name="T29" fmla="*/ 33 h 45"/>
                  <a:gd name="T30" fmla="*/ 49 w 61"/>
                  <a:gd name="T31" fmla="*/ 36 h 45"/>
                  <a:gd name="T32" fmla="*/ 46 w 61"/>
                  <a:gd name="T33" fmla="*/ 39 h 45"/>
                  <a:gd name="T34" fmla="*/ 37 w 61"/>
                  <a:gd name="T35" fmla="*/ 39 h 45"/>
                  <a:gd name="T36" fmla="*/ 37 w 61"/>
                  <a:gd name="T37" fmla="*/ 41 h 45"/>
                  <a:gd name="T38" fmla="*/ 32 w 61"/>
                  <a:gd name="T39" fmla="*/ 42 h 45"/>
                  <a:gd name="T40" fmla="*/ 30 w 61"/>
                  <a:gd name="T41" fmla="*/ 39 h 45"/>
                  <a:gd name="T42" fmla="*/ 22 w 61"/>
                  <a:gd name="T43" fmla="*/ 39 h 45"/>
                  <a:gd name="T44" fmla="*/ 19 w 61"/>
                  <a:gd name="T45" fmla="*/ 36 h 45"/>
                  <a:gd name="T46" fmla="*/ 23 w 61"/>
                  <a:gd name="T47" fmla="*/ 33 h 45"/>
                  <a:gd name="T48" fmla="*/ 16 w 61"/>
                  <a:gd name="T49" fmla="*/ 32 h 45"/>
                  <a:gd name="T50" fmla="*/ 21 w 61"/>
                  <a:gd name="T51" fmla="*/ 29 h 45"/>
                  <a:gd name="T52" fmla="*/ 23 w 61"/>
                  <a:gd name="T53" fmla="*/ 26 h 45"/>
                  <a:gd name="T54" fmla="*/ 28 w 61"/>
                  <a:gd name="T55" fmla="*/ 28 h 45"/>
                  <a:gd name="T56" fmla="*/ 26 w 61"/>
                  <a:gd name="T57" fmla="*/ 24 h 45"/>
                  <a:gd name="T58" fmla="*/ 14 w 61"/>
                  <a:gd name="T59" fmla="*/ 26 h 45"/>
                  <a:gd name="T60" fmla="*/ 9 w 61"/>
                  <a:gd name="T61" fmla="*/ 25 h 45"/>
                  <a:gd name="T62" fmla="*/ 7 w 61"/>
                  <a:gd name="T63" fmla="*/ 22 h 45"/>
                  <a:gd name="T64" fmla="*/ 1 w 61"/>
                  <a:gd name="T65" fmla="*/ 19 h 45"/>
                  <a:gd name="T66" fmla="*/ 0 w 61"/>
                  <a:gd name="T67" fmla="*/ 15 h 45"/>
                  <a:gd name="T68" fmla="*/ 4 w 61"/>
                  <a:gd name="T69" fmla="*/ 12 h 45"/>
                  <a:gd name="T70" fmla="*/ 7 w 61"/>
                  <a:gd name="T71" fmla="*/ 10 h 45"/>
                  <a:gd name="T72" fmla="*/ 8 w 61"/>
                  <a:gd name="T73" fmla="*/ 5 h 45"/>
                  <a:gd name="T74" fmla="*/ 11 w 61"/>
                  <a:gd name="T75" fmla="*/ 5 h 45"/>
                  <a:gd name="T76" fmla="*/ 14 w 61"/>
                  <a:gd name="T77" fmla="*/ 3 h 45"/>
                  <a:gd name="T78" fmla="*/ 16 w 61"/>
                  <a:gd name="T7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45">
                    <a:moveTo>
                      <a:pt x="16" y="0"/>
                    </a:moveTo>
                    <a:cubicBezTo>
                      <a:pt x="18" y="2"/>
                      <a:pt x="22" y="2"/>
                      <a:pt x="23" y="5"/>
                    </a:cubicBezTo>
                    <a:cubicBezTo>
                      <a:pt x="26" y="4"/>
                      <a:pt x="27" y="6"/>
                      <a:pt x="28" y="7"/>
                    </a:cubicBezTo>
                    <a:cubicBezTo>
                      <a:pt x="28" y="7"/>
                      <a:pt x="30" y="6"/>
                      <a:pt x="30" y="7"/>
                    </a:cubicBezTo>
                    <a:cubicBezTo>
                      <a:pt x="31" y="7"/>
                      <a:pt x="31" y="9"/>
                      <a:pt x="32" y="8"/>
                    </a:cubicBezTo>
                    <a:cubicBezTo>
                      <a:pt x="34" y="6"/>
                      <a:pt x="33" y="9"/>
                      <a:pt x="36" y="11"/>
                    </a:cubicBezTo>
                    <a:cubicBezTo>
                      <a:pt x="37" y="12"/>
                      <a:pt x="39" y="11"/>
                      <a:pt x="40" y="11"/>
                    </a:cubicBezTo>
                    <a:cubicBezTo>
                      <a:pt x="41" y="11"/>
                      <a:pt x="43" y="16"/>
                      <a:pt x="49" y="14"/>
                    </a:cubicBezTo>
                    <a:cubicBezTo>
                      <a:pt x="49" y="15"/>
                      <a:pt x="49" y="17"/>
                      <a:pt x="49" y="18"/>
                    </a:cubicBezTo>
                    <a:cubicBezTo>
                      <a:pt x="50" y="19"/>
                      <a:pt x="52" y="17"/>
                      <a:pt x="53" y="18"/>
                    </a:cubicBezTo>
                    <a:cubicBezTo>
                      <a:pt x="53" y="18"/>
                      <a:pt x="52" y="20"/>
                      <a:pt x="53" y="21"/>
                    </a:cubicBezTo>
                    <a:cubicBezTo>
                      <a:pt x="55" y="23"/>
                      <a:pt x="58" y="24"/>
                      <a:pt x="61" y="26"/>
                    </a:cubicBezTo>
                    <a:cubicBezTo>
                      <a:pt x="61" y="28"/>
                      <a:pt x="61" y="30"/>
                      <a:pt x="60" y="31"/>
                    </a:cubicBezTo>
                    <a:cubicBezTo>
                      <a:pt x="58" y="31"/>
                      <a:pt x="57" y="29"/>
                      <a:pt x="57" y="29"/>
                    </a:cubicBezTo>
                    <a:cubicBezTo>
                      <a:pt x="54" y="30"/>
                      <a:pt x="53" y="33"/>
                      <a:pt x="50" y="33"/>
                    </a:cubicBezTo>
                    <a:cubicBezTo>
                      <a:pt x="49" y="34"/>
                      <a:pt x="49" y="35"/>
                      <a:pt x="49" y="36"/>
                    </a:cubicBezTo>
                    <a:cubicBezTo>
                      <a:pt x="46" y="36"/>
                      <a:pt x="46" y="37"/>
                      <a:pt x="46" y="39"/>
                    </a:cubicBezTo>
                    <a:cubicBezTo>
                      <a:pt x="41" y="40"/>
                      <a:pt x="40" y="36"/>
                      <a:pt x="37" y="39"/>
                    </a:cubicBezTo>
                    <a:cubicBezTo>
                      <a:pt x="36" y="39"/>
                      <a:pt x="37" y="41"/>
                      <a:pt x="37" y="41"/>
                    </a:cubicBezTo>
                    <a:cubicBezTo>
                      <a:pt x="37" y="45"/>
                      <a:pt x="32" y="37"/>
                      <a:pt x="32" y="42"/>
                    </a:cubicBezTo>
                    <a:cubicBezTo>
                      <a:pt x="30" y="42"/>
                      <a:pt x="31" y="40"/>
                      <a:pt x="30" y="39"/>
                    </a:cubicBezTo>
                    <a:cubicBezTo>
                      <a:pt x="27" y="42"/>
                      <a:pt x="26" y="38"/>
                      <a:pt x="22" y="39"/>
                    </a:cubicBezTo>
                    <a:cubicBezTo>
                      <a:pt x="22" y="37"/>
                      <a:pt x="21" y="36"/>
                      <a:pt x="19" y="36"/>
                    </a:cubicBezTo>
                    <a:cubicBezTo>
                      <a:pt x="19" y="34"/>
                      <a:pt x="23" y="36"/>
                      <a:pt x="23" y="33"/>
                    </a:cubicBezTo>
                    <a:cubicBezTo>
                      <a:pt x="24" y="30"/>
                      <a:pt x="18" y="33"/>
                      <a:pt x="16" y="32"/>
                    </a:cubicBezTo>
                    <a:cubicBezTo>
                      <a:pt x="15" y="28"/>
                      <a:pt x="19" y="30"/>
                      <a:pt x="21" y="29"/>
                    </a:cubicBezTo>
                    <a:cubicBezTo>
                      <a:pt x="21" y="29"/>
                      <a:pt x="23" y="26"/>
                      <a:pt x="23" y="26"/>
                    </a:cubicBezTo>
                    <a:cubicBezTo>
                      <a:pt x="24" y="26"/>
                      <a:pt x="26" y="29"/>
                      <a:pt x="28" y="28"/>
                    </a:cubicBezTo>
                    <a:cubicBezTo>
                      <a:pt x="28" y="26"/>
                      <a:pt x="26" y="25"/>
                      <a:pt x="26" y="24"/>
                    </a:cubicBezTo>
                    <a:cubicBezTo>
                      <a:pt x="25" y="25"/>
                      <a:pt x="16" y="24"/>
                      <a:pt x="14" y="26"/>
                    </a:cubicBezTo>
                    <a:cubicBezTo>
                      <a:pt x="11" y="29"/>
                      <a:pt x="13" y="26"/>
                      <a:pt x="9" y="25"/>
                    </a:cubicBezTo>
                    <a:cubicBezTo>
                      <a:pt x="5" y="24"/>
                      <a:pt x="2" y="26"/>
                      <a:pt x="7" y="22"/>
                    </a:cubicBezTo>
                    <a:cubicBezTo>
                      <a:pt x="6" y="20"/>
                      <a:pt x="2" y="21"/>
                      <a:pt x="1" y="19"/>
                    </a:cubicBezTo>
                    <a:cubicBezTo>
                      <a:pt x="3" y="17"/>
                      <a:pt x="6" y="13"/>
                      <a:pt x="0" y="15"/>
                    </a:cubicBezTo>
                    <a:cubicBezTo>
                      <a:pt x="0" y="14"/>
                      <a:pt x="1" y="12"/>
                      <a:pt x="4" y="12"/>
                    </a:cubicBezTo>
                    <a:cubicBezTo>
                      <a:pt x="5" y="12"/>
                      <a:pt x="5" y="10"/>
                      <a:pt x="7" y="10"/>
                    </a:cubicBezTo>
                    <a:cubicBezTo>
                      <a:pt x="9" y="10"/>
                      <a:pt x="7" y="7"/>
                      <a:pt x="8" y="5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2" y="5"/>
                      <a:pt x="12" y="3"/>
                      <a:pt x="14" y="3"/>
                    </a:cubicBezTo>
                    <a:cubicBezTo>
                      <a:pt x="14" y="1"/>
                      <a:pt x="16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9" name="Freeform 101"/>
              <p:cNvSpPr>
                <a:spLocks/>
              </p:cNvSpPr>
              <p:nvPr/>
            </p:nvSpPr>
            <p:spPr bwMode="auto">
              <a:xfrm>
                <a:off x="1863985" y="2520400"/>
                <a:ext cx="147514" cy="76540"/>
              </a:xfrm>
              <a:custGeom>
                <a:avLst/>
                <a:gdLst>
                  <a:gd name="T0" fmla="*/ 38 w 39"/>
                  <a:gd name="T1" fmla="*/ 3 h 20"/>
                  <a:gd name="T2" fmla="*/ 38 w 39"/>
                  <a:gd name="T3" fmla="*/ 7 h 20"/>
                  <a:gd name="T4" fmla="*/ 36 w 39"/>
                  <a:gd name="T5" fmla="*/ 7 h 20"/>
                  <a:gd name="T6" fmla="*/ 36 w 39"/>
                  <a:gd name="T7" fmla="*/ 11 h 20"/>
                  <a:gd name="T8" fmla="*/ 31 w 39"/>
                  <a:gd name="T9" fmla="*/ 14 h 20"/>
                  <a:gd name="T10" fmla="*/ 27 w 39"/>
                  <a:gd name="T11" fmla="*/ 10 h 20"/>
                  <a:gd name="T12" fmla="*/ 23 w 39"/>
                  <a:gd name="T13" fmla="*/ 13 h 20"/>
                  <a:gd name="T14" fmla="*/ 17 w 39"/>
                  <a:gd name="T15" fmla="*/ 18 h 20"/>
                  <a:gd name="T16" fmla="*/ 2 w 39"/>
                  <a:gd name="T17" fmla="*/ 18 h 20"/>
                  <a:gd name="T18" fmla="*/ 0 w 39"/>
                  <a:gd name="T19" fmla="*/ 13 h 20"/>
                  <a:gd name="T20" fmla="*/ 6 w 39"/>
                  <a:gd name="T21" fmla="*/ 14 h 20"/>
                  <a:gd name="T22" fmla="*/ 12 w 39"/>
                  <a:gd name="T23" fmla="*/ 10 h 20"/>
                  <a:gd name="T24" fmla="*/ 14 w 39"/>
                  <a:gd name="T25" fmla="*/ 7 h 20"/>
                  <a:gd name="T26" fmla="*/ 19 w 39"/>
                  <a:gd name="T27" fmla="*/ 6 h 20"/>
                  <a:gd name="T28" fmla="*/ 20 w 39"/>
                  <a:gd name="T29" fmla="*/ 6 h 20"/>
                  <a:gd name="T30" fmla="*/ 23 w 39"/>
                  <a:gd name="T31" fmla="*/ 3 h 20"/>
                  <a:gd name="T32" fmla="*/ 28 w 39"/>
                  <a:gd name="T33" fmla="*/ 3 h 20"/>
                  <a:gd name="T34" fmla="*/ 38 w 39"/>
                  <a:gd name="T3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8" y="3"/>
                    </a:moveTo>
                    <a:cubicBezTo>
                      <a:pt x="38" y="3"/>
                      <a:pt x="39" y="6"/>
                      <a:pt x="38" y="7"/>
                    </a:cubicBezTo>
                    <a:cubicBezTo>
                      <a:pt x="38" y="7"/>
                      <a:pt x="36" y="6"/>
                      <a:pt x="36" y="7"/>
                    </a:cubicBezTo>
                    <a:cubicBezTo>
                      <a:pt x="35" y="7"/>
                      <a:pt x="37" y="11"/>
                      <a:pt x="36" y="11"/>
                    </a:cubicBezTo>
                    <a:cubicBezTo>
                      <a:pt x="34" y="11"/>
                      <a:pt x="32" y="9"/>
                      <a:pt x="31" y="14"/>
                    </a:cubicBezTo>
                    <a:cubicBezTo>
                      <a:pt x="29" y="14"/>
                      <a:pt x="30" y="9"/>
                      <a:pt x="27" y="10"/>
                    </a:cubicBezTo>
                    <a:cubicBezTo>
                      <a:pt x="24" y="9"/>
                      <a:pt x="25" y="12"/>
                      <a:pt x="23" y="13"/>
                    </a:cubicBezTo>
                    <a:cubicBezTo>
                      <a:pt x="21" y="15"/>
                      <a:pt x="17" y="14"/>
                      <a:pt x="17" y="18"/>
                    </a:cubicBezTo>
                    <a:cubicBezTo>
                      <a:pt x="11" y="20"/>
                      <a:pt x="8" y="19"/>
                      <a:pt x="2" y="18"/>
                    </a:cubicBezTo>
                    <a:cubicBezTo>
                      <a:pt x="2" y="16"/>
                      <a:pt x="0" y="15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ubicBezTo>
                      <a:pt x="9" y="14"/>
                      <a:pt x="9" y="10"/>
                      <a:pt x="12" y="10"/>
                    </a:cubicBezTo>
                    <a:cubicBezTo>
                      <a:pt x="12" y="10"/>
                      <a:pt x="14" y="6"/>
                      <a:pt x="14" y="7"/>
                    </a:cubicBezTo>
                    <a:cubicBezTo>
                      <a:pt x="17" y="10"/>
                      <a:pt x="15" y="6"/>
                      <a:pt x="19" y="6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1" y="5"/>
                      <a:pt x="23" y="3"/>
                      <a:pt x="23" y="3"/>
                    </a:cubicBezTo>
                    <a:cubicBezTo>
                      <a:pt x="25" y="2"/>
                      <a:pt x="27" y="3"/>
                      <a:pt x="28" y="3"/>
                    </a:cubicBezTo>
                    <a:cubicBezTo>
                      <a:pt x="30" y="2"/>
                      <a:pt x="35" y="0"/>
                      <a:pt x="3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0" name="Freeform 102"/>
              <p:cNvSpPr>
                <a:spLocks/>
              </p:cNvSpPr>
              <p:nvPr/>
            </p:nvSpPr>
            <p:spPr bwMode="auto">
              <a:xfrm>
                <a:off x="2266169" y="2551016"/>
                <a:ext cx="148905" cy="76540"/>
              </a:xfrm>
              <a:custGeom>
                <a:avLst/>
                <a:gdLst>
                  <a:gd name="T0" fmla="*/ 35 w 39"/>
                  <a:gd name="T1" fmla="*/ 2 h 20"/>
                  <a:gd name="T2" fmla="*/ 39 w 39"/>
                  <a:gd name="T3" fmla="*/ 14 h 20"/>
                  <a:gd name="T4" fmla="*/ 36 w 39"/>
                  <a:gd name="T5" fmla="*/ 13 h 20"/>
                  <a:gd name="T6" fmla="*/ 36 w 39"/>
                  <a:gd name="T7" fmla="*/ 17 h 20"/>
                  <a:gd name="T8" fmla="*/ 31 w 39"/>
                  <a:gd name="T9" fmla="*/ 19 h 20"/>
                  <a:gd name="T10" fmla="*/ 29 w 39"/>
                  <a:gd name="T11" fmla="*/ 20 h 20"/>
                  <a:gd name="T12" fmla="*/ 25 w 39"/>
                  <a:gd name="T13" fmla="*/ 20 h 20"/>
                  <a:gd name="T14" fmla="*/ 25 w 39"/>
                  <a:gd name="T15" fmla="*/ 14 h 20"/>
                  <a:gd name="T16" fmla="*/ 11 w 39"/>
                  <a:gd name="T17" fmla="*/ 13 h 20"/>
                  <a:gd name="T18" fmla="*/ 0 w 39"/>
                  <a:gd name="T19" fmla="*/ 6 h 20"/>
                  <a:gd name="T20" fmla="*/ 1 w 39"/>
                  <a:gd name="T21" fmla="*/ 3 h 20"/>
                  <a:gd name="T22" fmla="*/ 4 w 39"/>
                  <a:gd name="T23" fmla="*/ 5 h 20"/>
                  <a:gd name="T24" fmla="*/ 11 w 39"/>
                  <a:gd name="T25" fmla="*/ 7 h 20"/>
                  <a:gd name="T26" fmla="*/ 14 w 39"/>
                  <a:gd name="T27" fmla="*/ 7 h 20"/>
                  <a:gd name="T28" fmla="*/ 15 w 39"/>
                  <a:gd name="T29" fmla="*/ 10 h 20"/>
                  <a:gd name="T30" fmla="*/ 16 w 39"/>
                  <a:gd name="T31" fmla="*/ 5 h 20"/>
                  <a:gd name="T32" fmla="*/ 19 w 39"/>
                  <a:gd name="T33" fmla="*/ 7 h 20"/>
                  <a:gd name="T34" fmla="*/ 35 w 39"/>
                  <a:gd name="T3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5" y="2"/>
                    </a:moveTo>
                    <a:cubicBezTo>
                      <a:pt x="33" y="9"/>
                      <a:pt x="39" y="9"/>
                      <a:pt x="39" y="14"/>
                    </a:cubicBezTo>
                    <a:cubicBezTo>
                      <a:pt x="38" y="15"/>
                      <a:pt x="37" y="12"/>
                      <a:pt x="36" y="13"/>
                    </a:cubicBezTo>
                    <a:cubicBezTo>
                      <a:pt x="35" y="14"/>
                      <a:pt x="37" y="17"/>
                      <a:pt x="36" y="17"/>
                    </a:cubicBezTo>
                    <a:cubicBezTo>
                      <a:pt x="35" y="18"/>
                      <a:pt x="32" y="18"/>
                      <a:pt x="31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3" y="18"/>
                      <a:pt x="23" y="16"/>
                      <a:pt x="25" y="14"/>
                    </a:cubicBezTo>
                    <a:cubicBezTo>
                      <a:pt x="20" y="17"/>
                      <a:pt x="17" y="13"/>
                      <a:pt x="11" y="13"/>
                    </a:cubicBezTo>
                    <a:cubicBezTo>
                      <a:pt x="10" y="8"/>
                      <a:pt x="3" y="9"/>
                      <a:pt x="0" y="6"/>
                    </a:cubicBezTo>
                    <a:cubicBezTo>
                      <a:pt x="0" y="6"/>
                      <a:pt x="1" y="3"/>
                      <a:pt x="1" y="3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6" y="5"/>
                      <a:pt x="10" y="6"/>
                      <a:pt x="11" y="7"/>
                    </a:cubicBezTo>
                    <a:cubicBezTo>
                      <a:pt x="11" y="8"/>
                      <a:pt x="13" y="7"/>
                      <a:pt x="14" y="7"/>
                    </a:cubicBezTo>
                    <a:cubicBezTo>
                      <a:pt x="14" y="8"/>
                      <a:pt x="13" y="11"/>
                      <a:pt x="15" y="10"/>
                    </a:cubicBezTo>
                    <a:cubicBezTo>
                      <a:pt x="19" y="9"/>
                      <a:pt x="13" y="6"/>
                      <a:pt x="16" y="5"/>
                    </a:cubicBezTo>
                    <a:cubicBezTo>
                      <a:pt x="19" y="3"/>
                      <a:pt x="19" y="7"/>
                      <a:pt x="19" y="7"/>
                    </a:cubicBezTo>
                    <a:cubicBezTo>
                      <a:pt x="24" y="7"/>
                      <a:pt x="26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1" name="Freeform 103"/>
              <p:cNvSpPr>
                <a:spLocks/>
              </p:cNvSpPr>
              <p:nvPr/>
            </p:nvSpPr>
            <p:spPr bwMode="auto">
              <a:xfrm>
                <a:off x="1980883" y="2555191"/>
                <a:ext cx="263019" cy="98806"/>
              </a:xfrm>
              <a:custGeom>
                <a:avLst/>
                <a:gdLst>
                  <a:gd name="T0" fmla="*/ 31 w 69"/>
                  <a:gd name="T1" fmla="*/ 9 h 26"/>
                  <a:gd name="T2" fmla="*/ 45 w 69"/>
                  <a:gd name="T3" fmla="*/ 15 h 26"/>
                  <a:gd name="T4" fmla="*/ 45 w 69"/>
                  <a:gd name="T5" fmla="*/ 8 h 26"/>
                  <a:gd name="T6" fmla="*/ 41 w 69"/>
                  <a:gd name="T7" fmla="*/ 2 h 26"/>
                  <a:gd name="T8" fmla="*/ 51 w 69"/>
                  <a:gd name="T9" fmla="*/ 1 h 26"/>
                  <a:gd name="T10" fmla="*/ 54 w 69"/>
                  <a:gd name="T11" fmla="*/ 4 h 26"/>
                  <a:gd name="T12" fmla="*/ 54 w 69"/>
                  <a:gd name="T13" fmla="*/ 6 h 26"/>
                  <a:gd name="T14" fmla="*/ 59 w 69"/>
                  <a:gd name="T15" fmla="*/ 11 h 26"/>
                  <a:gd name="T16" fmla="*/ 63 w 69"/>
                  <a:gd name="T17" fmla="*/ 8 h 26"/>
                  <a:gd name="T18" fmla="*/ 68 w 69"/>
                  <a:gd name="T19" fmla="*/ 11 h 26"/>
                  <a:gd name="T20" fmla="*/ 69 w 69"/>
                  <a:gd name="T21" fmla="*/ 13 h 26"/>
                  <a:gd name="T22" fmla="*/ 68 w 69"/>
                  <a:gd name="T23" fmla="*/ 19 h 26"/>
                  <a:gd name="T24" fmla="*/ 59 w 69"/>
                  <a:gd name="T25" fmla="*/ 20 h 26"/>
                  <a:gd name="T26" fmla="*/ 54 w 69"/>
                  <a:gd name="T27" fmla="*/ 19 h 26"/>
                  <a:gd name="T28" fmla="*/ 41 w 69"/>
                  <a:gd name="T29" fmla="*/ 22 h 26"/>
                  <a:gd name="T30" fmla="*/ 38 w 69"/>
                  <a:gd name="T31" fmla="*/ 22 h 26"/>
                  <a:gd name="T32" fmla="*/ 34 w 69"/>
                  <a:gd name="T33" fmla="*/ 23 h 26"/>
                  <a:gd name="T34" fmla="*/ 20 w 69"/>
                  <a:gd name="T35" fmla="*/ 26 h 26"/>
                  <a:gd name="T36" fmla="*/ 33 w 69"/>
                  <a:gd name="T37" fmla="*/ 22 h 26"/>
                  <a:gd name="T38" fmla="*/ 26 w 69"/>
                  <a:gd name="T39" fmla="*/ 19 h 26"/>
                  <a:gd name="T40" fmla="*/ 20 w 69"/>
                  <a:gd name="T41" fmla="*/ 16 h 26"/>
                  <a:gd name="T42" fmla="*/ 14 w 69"/>
                  <a:gd name="T43" fmla="*/ 19 h 26"/>
                  <a:gd name="T44" fmla="*/ 10 w 69"/>
                  <a:gd name="T45" fmla="*/ 18 h 26"/>
                  <a:gd name="T46" fmla="*/ 0 w 69"/>
                  <a:gd name="T47" fmla="*/ 16 h 26"/>
                  <a:gd name="T48" fmla="*/ 3 w 69"/>
                  <a:gd name="T49" fmla="*/ 13 h 26"/>
                  <a:gd name="T50" fmla="*/ 5 w 69"/>
                  <a:gd name="T51" fmla="*/ 9 h 26"/>
                  <a:gd name="T52" fmla="*/ 10 w 69"/>
                  <a:gd name="T53" fmla="*/ 8 h 26"/>
                  <a:gd name="T54" fmla="*/ 9 w 69"/>
                  <a:gd name="T55" fmla="*/ 5 h 26"/>
                  <a:gd name="T56" fmla="*/ 12 w 69"/>
                  <a:gd name="T57" fmla="*/ 5 h 26"/>
                  <a:gd name="T58" fmla="*/ 16 w 69"/>
                  <a:gd name="T59" fmla="*/ 4 h 26"/>
                  <a:gd name="T60" fmla="*/ 23 w 69"/>
                  <a:gd name="T61" fmla="*/ 5 h 26"/>
                  <a:gd name="T62" fmla="*/ 24 w 69"/>
                  <a:gd name="T63" fmla="*/ 8 h 26"/>
                  <a:gd name="T64" fmla="*/ 27 w 69"/>
                  <a:gd name="T65" fmla="*/ 8 h 26"/>
                  <a:gd name="T66" fmla="*/ 27 w 69"/>
                  <a:gd name="T67" fmla="*/ 12 h 26"/>
                  <a:gd name="T68" fmla="*/ 31 w 69"/>
                  <a:gd name="T6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26">
                    <a:moveTo>
                      <a:pt x="31" y="9"/>
                    </a:moveTo>
                    <a:cubicBezTo>
                      <a:pt x="30" y="14"/>
                      <a:pt x="43" y="12"/>
                      <a:pt x="45" y="15"/>
                    </a:cubicBezTo>
                    <a:cubicBezTo>
                      <a:pt x="48" y="9"/>
                      <a:pt x="36" y="8"/>
                      <a:pt x="45" y="8"/>
                    </a:cubicBezTo>
                    <a:cubicBezTo>
                      <a:pt x="47" y="2"/>
                      <a:pt x="39" y="7"/>
                      <a:pt x="41" y="2"/>
                    </a:cubicBezTo>
                    <a:cubicBezTo>
                      <a:pt x="45" y="3"/>
                      <a:pt x="46" y="0"/>
                      <a:pt x="51" y="1"/>
                    </a:cubicBezTo>
                    <a:cubicBezTo>
                      <a:pt x="50" y="4"/>
                      <a:pt x="53" y="3"/>
                      <a:pt x="54" y="4"/>
                    </a:cubicBezTo>
                    <a:cubicBezTo>
                      <a:pt x="54" y="4"/>
                      <a:pt x="53" y="6"/>
                      <a:pt x="54" y="6"/>
                    </a:cubicBezTo>
                    <a:cubicBezTo>
                      <a:pt x="55" y="7"/>
                      <a:pt x="57" y="8"/>
                      <a:pt x="59" y="11"/>
                    </a:cubicBezTo>
                    <a:cubicBezTo>
                      <a:pt x="61" y="10"/>
                      <a:pt x="61" y="7"/>
                      <a:pt x="63" y="8"/>
                    </a:cubicBezTo>
                    <a:cubicBezTo>
                      <a:pt x="66" y="8"/>
                      <a:pt x="67" y="9"/>
                      <a:pt x="68" y="11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7" y="15"/>
                      <a:pt x="69" y="14"/>
                      <a:pt x="68" y="19"/>
                    </a:cubicBezTo>
                    <a:cubicBezTo>
                      <a:pt x="65" y="16"/>
                      <a:pt x="62" y="20"/>
                      <a:pt x="59" y="20"/>
                    </a:cubicBezTo>
                    <a:cubicBezTo>
                      <a:pt x="57" y="21"/>
                      <a:pt x="56" y="19"/>
                      <a:pt x="54" y="19"/>
                    </a:cubicBezTo>
                    <a:cubicBezTo>
                      <a:pt x="50" y="19"/>
                      <a:pt x="44" y="21"/>
                      <a:pt x="41" y="22"/>
                    </a:cubicBezTo>
                    <a:cubicBezTo>
                      <a:pt x="40" y="22"/>
                      <a:pt x="38" y="21"/>
                      <a:pt x="38" y="22"/>
                    </a:cubicBezTo>
                    <a:cubicBezTo>
                      <a:pt x="37" y="23"/>
                      <a:pt x="36" y="22"/>
                      <a:pt x="34" y="23"/>
                    </a:cubicBezTo>
                    <a:cubicBezTo>
                      <a:pt x="32" y="24"/>
                      <a:pt x="25" y="26"/>
                      <a:pt x="20" y="26"/>
                    </a:cubicBezTo>
                    <a:cubicBezTo>
                      <a:pt x="21" y="21"/>
                      <a:pt x="27" y="22"/>
                      <a:pt x="33" y="22"/>
                    </a:cubicBezTo>
                    <a:cubicBezTo>
                      <a:pt x="33" y="16"/>
                      <a:pt x="28" y="20"/>
                      <a:pt x="26" y="19"/>
                    </a:cubicBezTo>
                    <a:cubicBezTo>
                      <a:pt x="23" y="18"/>
                      <a:pt x="22" y="18"/>
                      <a:pt x="20" y="16"/>
                    </a:cubicBezTo>
                    <a:cubicBezTo>
                      <a:pt x="17" y="15"/>
                      <a:pt x="17" y="19"/>
                      <a:pt x="14" y="19"/>
                    </a:cubicBezTo>
                    <a:cubicBezTo>
                      <a:pt x="12" y="19"/>
                      <a:pt x="12" y="18"/>
                      <a:pt x="10" y="18"/>
                    </a:cubicBezTo>
                    <a:cubicBezTo>
                      <a:pt x="7" y="17"/>
                      <a:pt x="3" y="19"/>
                      <a:pt x="0" y="16"/>
                    </a:cubicBezTo>
                    <a:cubicBezTo>
                      <a:pt x="0" y="14"/>
                      <a:pt x="2" y="14"/>
                      <a:pt x="3" y="13"/>
                    </a:cubicBezTo>
                    <a:cubicBezTo>
                      <a:pt x="3" y="13"/>
                      <a:pt x="4" y="9"/>
                      <a:pt x="5" y="9"/>
                    </a:cubicBezTo>
                    <a:cubicBezTo>
                      <a:pt x="6" y="8"/>
                      <a:pt x="9" y="9"/>
                      <a:pt x="10" y="8"/>
                    </a:cubicBezTo>
                    <a:cubicBezTo>
                      <a:pt x="11" y="7"/>
                      <a:pt x="5" y="6"/>
                      <a:pt x="9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3" y="5"/>
                      <a:pt x="14" y="4"/>
                      <a:pt x="16" y="4"/>
                    </a:cubicBezTo>
                    <a:cubicBezTo>
                      <a:pt x="17" y="4"/>
                      <a:pt x="22" y="4"/>
                      <a:pt x="23" y="5"/>
                    </a:cubicBezTo>
                    <a:cubicBezTo>
                      <a:pt x="24" y="6"/>
                      <a:pt x="23" y="7"/>
                      <a:pt x="24" y="8"/>
                    </a:cubicBezTo>
                    <a:cubicBezTo>
                      <a:pt x="25" y="8"/>
                      <a:pt x="27" y="7"/>
                      <a:pt x="27" y="8"/>
                    </a:cubicBezTo>
                    <a:cubicBezTo>
                      <a:pt x="28" y="9"/>
                      <a:pt x="24" y="13"/>
                      <a:pt x="27" y="12"/>
                    </a:cubicBezTo>
                    <a:cubicBezTo>
                      <a:pt x="28" y="12"/>
                      <a:pt x="29" y="8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2" name="Freeform 104"/>
              <p:cNvSpPr>
                <a:spLocks/>
              </p:cNvSpPr>
              <p:nvPr/>
            </p:nvSpPr>
            <p:spPr bwMode="auto">
              <a:xfrm>
                <a:off x="1802753" y="2653997"/>
                <a:ext cx="208746" cy="140555"/>
              </a:xfrm>
              <a:custGeom>
                <a:avLst/>
                <a:gdLst>
                  <a:gd name="T0" fmla="*/ 7 w 55"/>
                  <a:gd name="T1" fmla="*/ 1 h 37"/>
                  <a:gd name="T2" fmla="*/ 30 w 55"/>
                  <a:gd name="T3" fmla="*/ 3 h 37"/>
                  <a:gd name="T4" fmla="*/ 33 w 55"/>
                  <a:gd name="T5" fmla="*/ 3 h 37"/>
                  <a:gd name="T6" fmla="*/ 39 w 55"/>
                  <a:gd name="T7" fmla="*/ 4 h 37"/>
                  <a:gd name="T8" fmla="*/ 44 w 55"/>
                  <a:gd name="T9" fmla="*/ 4 h 37"/>
                  <a:gd name="T10" fmla="*/ 46 w 55"/>
                  <a:gd name="T11" fmla="*/ 6 h 37"/>
                  <a:gd name="T12" fmla="*/ 54 w 55"/>
                  <a:gd name="T13" fmla="*/ 11 h 37"/>
                  <a:gd name="T14" fmla="*/ 42 w 55"/>
                  <a:gd name="T15" fmla="*/ 14 h 37"/>
                  <a:gd name="T16" fmla="*/ 40 w 55"/>
                  <a:gd name="T17" fmla="*/ 17 h 37"/>
                  <a:gd name="T18" fmla="*/ 37 w 55"/>
                  <a:gd name="T19" fmla="*/ 15 h 37"/>
                  <a:gd name="T20" fmla="*/ 36 w 55"/>
                  <a:gd name="T21" fmla="*/ 17 h 37"/>
                  <a:gd name="T22" fmla="*/ 37 w 55"/>
                  <a:gd name="T23" fmla="*/ 18 h 37"/>
                  <a:gd name="T24" fmla="*/ 35 w 55"/>
                  <a:gd name="T25" fmla="*/ 20 h 37"/>
                  <a:gd name="T26" fmla="*/ 35 w 55"/>
                  <a:gd name="T27" fmla="*/ 22 h 37"/>
                  <a:gd name="T28" fmla="*/ 32 w 55"/>
                  <a:gd name="T29" fmla="*/ 22 h 37"/>
                  <a:gd name="T30" fmla="*/ 29 w 55"/>
                  <a:gd name="T31" fmla="*/ 25 h 37"/>
                  <a:gd name="T32" fmla="*/ 29 w 55"/>
                  <a:gd name="T33" fmla="*/ 31 h 37"/>
                  <a:gd name="T34" fmla="*/ 12 w 55"/>
                  <a:gd name="T35" fmla="*/ 35 h 37"/>
                  <a:gd name="T36" fmla="*/ 0 w 55"/>
                  <a:gd name="T37" fmla="*/ 27 h 37"/>
                  <a:gd name="T38" fmla="*/ 4 w 55"/>
                  <a:gd name="T39" fmla="*/ 24 h 37"/>
                  <a:gd name="T40" fmla="*/ 5 w 55"/>
                  <a:gd name="T41" fmla="*/ 21 h 37"/>
                  <a:gd name="T42" fmla="*/ 4 w 55"/>
                  <a:gd name="T43" fmla="*/ 15 h 37"/>
                  <a:gd name="T44" fmla="*/ 7 w 55"/>
                  <a:gd name="T45" fmla="*/ 14 h 37"/>
                  <a:gd name="T46" fmla="*/ 9 w 55"/>
                  <a:gd name="T47" fmla="*/ 8 h 37"/>
                  <a:gd name="T48" fmla="*/ 7 w 55"/>
                  <a:gd name="T49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37">
                    <a:moveTo>
                      <a:pt x="7" y="1"/>
                    </a:moveTo>
                    <a:cubicBezTo>
                      <a:pt x="15" y="2"/>
                      <a:pt x="24" y="0"/>
                      <a:pt x="30" y="3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5" y="4"/>
                      <a:pt x="37" y="3"/>
                      <a:pt x="39" y="4"/>
                    </a:cubicBezTo>
                    <a:cubicBezTo>
                      <a:pt x="41" y="7"/>
                      <a:pt x="39" y="3"/>
                      <a:pt x="44" y="4"/>
                    </a:cubicBezTo>
                    <a:cubicBezTo>
                      <a:pt x="45" y="4"/>
                      <a:pt x="45" y="6"/>
                      <a:pt x="46" y="6"/>
                    </a:cubicBezTo>
                    <a:cubicBezTo>
                      <a:pt x="47" y="6"/>
                      <a:pt x="55" y="8"/>
                      <a:pt x="54" y="11"/>
                    </a:cubicBezTo>
                    <a:cubicBezTo>
                      <a:pt x="50" y="12"/>
                      <a:pt x="45" y="13"/>
                      <a:pt x="42" y="14"/>
                    </a:cubicBezTo>
                    <a:cubicBezTo>
                      <a:pt x="40" y="15"/>
                      <a:pt x="41" y="16"/>
                      <a:pt x="40" y="17"/>
                    </a:cubicBezTo>
                    <a:cubicBezTo>
                      <a:pt x="40" y="17"/>
                      <a:pt x="38" y="15"/>
                      <a:pt x="37" y="15"/>
                    </a:cubicBezTo>
                    <a:cubicBezTo>
                      <a:pt x="38" y="15"/>
                      <a:pt x="36" y="18"/>
                      <a:pt x="36" y="17"/>
                    </a:cubicBezTo>
                    <a:cubicBezTo>
                      <a:pt x="36" y="18"/>
                      <a:pt x="37" y="19"/>
                      <a:pt x="37" y="18"/>
                    </a:cubicBezTo>
                    <a:cubicBezTo>
                      <a:pt x="37" y="20"/>
                      <a:pt x="35" y="19"/>
                      <a:pt x="35" y="20"/>
                    </a:cubicBezTo>
                    <a:cubicBezTo>
                      <a:pt x="34" y="20"/>
                      <a:pt x="35" y="22"/>
                      <a:pt x="35" y="22"/>
                    </a:cubicBezTo>
                    <a:cubicBezTo>
                      <a:pt x="34" y="23"/>
                      <a:pt x="32" y="22"/>
                      <a:pt x="32" y="22"/>
                    </a:cubicBezTo>
                    <a:cubicBezTo>
                      <a:pt x="31" y="23"/>
                      <a:pt x="31" y="25"/>
                      <a:pt x="29" y="25"/>
                    </a:cubicBezTo>
                    <a:cubicBezTo>
                      <a:pt x="29" y="27"/>
                      <a:pt x="29" y="29"/>
                      <a:pt x="29" y="31"/>
                    </a:cubicBezTo>
                    <a:cubicBezTo>
                      <a:pt x="22" y="31"/>
                      <a:pt x="23" y="37"/>
                      <a:pt x="12" y="35"/>
                    </a:cubicBezTo>
                    <a:cubicBezTo>
                      <a:pt x="14" y="27"/>
                      <a:pt x="5" y="29"/>
                      <a:pt x="0" y="27"/>
                    </a:cubicBezTo>
                    <a:cubicBezTo>
                      <a:pt x="0" y="25"/>
                      <a:pt x="3" y="25"/>
                      <a:pt x="4" y="24"/>
                    </a:cubicBezTo>
                    <a:cubicBezTo>
                      <a:pt x="4" y="24"/>
                      <a:pt x="1" y="20"/>
                      <a:pt x="5" y="21"/>
                    </a:cubicBezTo>
                    <a:cubicBezTo>
                      <a:pt x="5" y="19"/>
                      <a:pt x="3" y="18"/>
                      <a:pt x="4" y="15"/>
                    </a:cubicBezTo>
                    <a:cubicBezTo>
                      <a:pt x="6" y="17"/>
                      <a:pt x="6" y="16"/>
                      <a:pt x="7" y="14"/>
                    </a:cubicBezTo>
                    <a:cubicBezTo>
                      <a:pt x="7" y="12"/>
                      <a:pt x="9" y="12"/>
                      <a:pt x="9" y="8"/>
                    </a:cubicBezTo>
                    <a:cubicBezTo>
                      <a:pt x="10" y="4"/>
                      <a:pt x="5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3" name="Freeform 105"/>
              <p:cNvSpPr>
                <a:spLocks/>
              </p:cNvSpPr>
              <p:nvPr/>
            </p:nvSpPr>
            <p:spPr bwMode="auto">
              <a:xfrm>
                <a:off x="2220244" y="2684613"/>
                <a:ext cx="45924" cy="33399"/>
              </a:xfrm>
              <a:custGeom>
                <a:avLst/>
                <a:gdLst>
                  <a:gd name="T0" fmla="*/ 2 w 12"/>
                  <a:gd name="T1" fmla="*/ 0 h 9"/>
                  <a:gd name="T2" fmla="*/ 10 w 12"/>
                  <a:gd name="T3" fmla="*/ 0 h 9"/>
                  <a:gd name="T4" fmla="*/ 12 w 12"/>
                  <a:gd name="T5" fmla="*/ 6 h 9"/>
                  <a:gd name="T6" fmla="*/ 9 w 12"/>
                  <a:gd name="T7" fmla="*/ 9 h 9"/>
                  <a:gd name="T8" fmla="*/ 0 w 12"/>
                  <a:gd name="T9" fmla="*/ 5 h 9"/>
                  <a:gd name="T10" fmla="*/ 2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0" y="3"/>
                      <a:pt x="12" y="3"/>
                      <a:pt x="12" y="6"/>
                    </a:cubicBezTo>
                    <a:cubicBezTo>
                      <a:pt x="9" y="5"/>
                      <a:pt x="9" y="7"/>
                      <a:pt x="9" y="9"/>
                    </a:cubicBezTo>
                    <a:cubicBezTo>
                      <a:pt x="7" y="7"/>
                      <a:pt x="5" y="4"/>
                      <a:pt x="0" y="5"/>
                    </a:cubicBezTo>
                    <a:cubicBezTo>
                      <a:pt x="1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4" name="Freeform 106"/>
              <p:cNvSpPr>
                <a:spLocks/>
              </p:cNvSpPr>
              <p:nvPr/>
            </p:nvSpPr>
            <p:spPr bwMode="auto">
              <a:xfrm>
                <a:off x="2452648" y="2669305"/>
                <a:ext cx="105764" cy="76540"/>
              </a:xfrm>
              <a:custGeom>
                <a:avLst/>
                <a:gdLst>
                  <a:gd name="T0" fmla="*/ 25 w 28"/>
                  <a:gd name="T1" fmla="*/ 2 h 20"/>
                  <a:gd name="T2" fmla="*/ 26 w 28"/>
                  <a:gd name="T3" fmla="*/ 9 h 20"/>
                  <a:gd name="T4" fmla="*/ 24 w 28"/>
                  <a:gd name="T5" fmla="*/ 11 h 20"/>
                  <a:gd name="T6" fmla="*/ 17 w 28"/>
                  <a:gd name="T7" fmla="*/ 13 h 20"/>
                  <a:gd name="T8" fmla="*/ 5 w 28"/>
                  <a:gd name="T9" fmla="*/ 20 h 20"/>
                  <a:gd name="T10" fmla="*/ 4 w 28"/>
                  <a:gd name="T11" fmla="*/ 14 h 20"/>
                  <a:gd name="T12" fmla="*/ 1 w 28"/>
                  <a:gd name="T13" fmla="*/ 11 h 20"/>
                  <a:gd name="T14" fmla="*/ 1 w 28"/>
                  <a:gd name="T15" fmla="*/ 4 h 20"/>
                  <a:gd name="T16" fmla="*/ 4 w 28"/>
                  <a:gd name="T17" fmla="*/ 2 h 20"/>
                  <a:gd name="T18" fmla="*/ 8 w 28"/>
                  <a:gd name="T19" fmla="*/ 0 h 20"/>
                  <a:gd name="T20" fmla="*/ 19 w 28"/>
                  <a:gd name="T21" fmla="*/ 3 h 20"/>
                  <a:gd name="T22" fmla="*/ 25 w 28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">
                    <a:moveTo>
                      <a:pt x="25" y="2"/>
                    </a:moveTo>
                    <a:cubicBezTo>
                      <a:pt x="28" y="1"/>
                      <a:pt x="26" y="7"/>
                      <a:pt x="26" y="9"/>
                    </a:cubicBezTo>
                    <a:cubicBezTo>
                      <a:pt x="24" y="8"/>
                      <a:pt x="24" y="10"/>
                      <a:pt x="24" y="11"/>
                    </a:cubicBezTo>
                    <a:cubicBezTo>
                      <a:pt x="19" y="9"/>
                      <a:pt x="18" y="17"/>
                      <a:pt x="17" y="13"/>
                    </a:cubicBezTo>
                    <a:cubicBezTo>
                      <a:pt x="13" y="16"/>
                      <a:pt x="11" y="19"/>
                      <a:pt x="5" y="20"/>
                    </a:cubicBezTo>
                    <a:cubicBezTo>
                      <a:pt x="4" y="19"/>
                      <a:pt x="4" y="17"/>
                      <a:pt x="4" y="14"/>
                    </a:cubicBezTo>
                    <a:cubicBezTo>
                      <a:pt x="3" y="13"/>
                      <a:pt x="2" y="13"/>
                      <a:pt x="1" y="11"/>
                    </a:cubicBezTo>
                    <a:cubicBezTo>
                      <a:pt x="0" y="9"/>
                      <a:pt x="2" y="7"/>
                      <a:pt x="1" y="4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6" y="2"/>
                      <a:pt x="8" y="2"/>
                      <a:pt x="8" y="0"/>
                    </a:cubicBezTo>
                    <a:cubicBezTo>
                      <a:pt x="10" y="3"/>
                      <a:pt x="17" y="0"/>
                      <a:pt x="19" y="3"/>
                    </a:cubicBezTo>
                    <a:cubicBezTo>
                      <a:pt x="22" y="3"/>
                      <a:pt x="25" y="4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2639127" y="2989382"/>
                <a:ext cx="136380" cy="98806"/>
              </a:xfrm>
              <a:custGeom>
                <a:avLst/>
                <a:gdLst>
                  <a:gd name="T0" fmla="*/ 10 w 36"/>
                  <a:gd name="T1" fmla="*/ 0 h 26"/>
                  <a:gd name="T2" fmla="*/ 18 w 36"/>
                  <a:gd name="T3" fmla="*/ 9 h 26"/>
                  <a:gd name="T4" fmla="*/ 21 w 36"/>
                  <a:gd name="T5" fmla="*/ 7 h 26"/>
                  <a:gd name="T6" fmla="*/ 25 w 36"/>
                  <a:gd name="T7" fmla="*/ 12 h 26"/>
                  <a:gd name="T8" fmla="*/ 31 w 36"/>
                  <a:gd name="T9" fmla="*/ 19 h 26"/>
                  <a:gd name="T10" fmla="*/ 36 w 36"/>
                  <a:gd name="T11" fmla="*/ 20 h 26"/>
                  <a:gd name="T12" fmla="*/ 18 w 36"/>
                  <a:gd name="T13" fmla="*/ 21 h 26"/>
                  <a:gd name="T14" fmla="*/ 11 w 36"/>
                  <a:gd name="T15" fmla="*/ 26 h 26"/>
                  <a:gd name="T16" fmla="*/ 0 w 36"/>
                  <a:gd name="T17" fmla="*/ 21 h 26"/>
                  <a:gd name="T18" fmla="*/ 3 w 36"/>
                  <a:gd name="T19" fmla="*/ 20 h 26"/>
                  <a:gd name="T20" fmla="*/ 4 w 36"/>
                  <a:gd name="T21" fmla="*/ 17 h 26"/>
                  <a:gd name="T22" fmla="*/ 4 w 36"/>
                  <a:gd name="T23" fmla="*/ 5 h 26"/>
                  <a:gd name="T24" fmla="*/ 10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10" y="0"/>
                    </a:moveTo>
                    <a:cubicBezTo>
                      <a:pt x="12" y="4"/>
                      <a:pt x="19" y="2"/>
                      <a:pt x="18" y="9"/>
                    </a:cubicBezTo>
                    <a:cubicBezTo>
                      <a:pt x="19" y="10"/>
                      <a:pt x="21" y="7"/>
                      <a:pt x="21" y="7"/>
                    </a:cubicBezTo>
                    <a:cubicBezTo>
                      <a:pt x="23" y="8"/>
                      <a:pt x="22" y="11"/>
                      <a:pt x="25" y="12"/>
                    </a:cubicBezTo>
                    <a:cubicBezTo>
                      <a:pt x="27" y="12"/>
                      <a:pt x="29" y="17"/>
                      <a:pt x="31" y="19"/>
                    </a:cubicBezTo>
                    <a:cubicBezTo>
                      <a:pt x="35" y="17"/>
                      <a:pt x="34" y="17"/>
                      <a:pt x="36" y="20"/>
                    </a:cubicBezTo>
                    <a:cubicBezTo>
                      <a:pt x="33" y="23"/>
                      <a:pt x="24" y="21"/>
                      <a:pt x="18" y="21"/>
                    </a:cubicBezTo>
                    <a:cubicBezTo>
                      <a:pt x="16" y="23"/>
                      <a:pt x="12" y="23"/>
                      <a:pt x="11" y="26"/>
                    </a:cubicBezTo>
                    <a:cubicBezTo>
                      <a:pt x="8" y="24"/>
                      <a:pt x="6" y="20"/>
                      <a:pt x="0" y="21"/>
                    </a:cubicBezTo>
                    <a:cubicBezTo>
                      <a:pt x="0" y="20"/>
                      <a:pt x="2" y="20"/>
                      <a:pt x="3" y="20"/>
                    </a:cubicBezTo>
                    <a:cubicBezTo>
                      <a:pt x="1" y="18"/>
                      <a:pt x="1" y="17"/>
                      <a:pt x="4" y="17"/>
                    </a:cubicBezTo>
                    <a:cubicBezTo>
                      <a:pt x="1" y="12"/>
                      <a:pt x="4" y="10"/>
                      <a:pt x="4" y="5"/>
                    </a:cubicBezTo>
                    <a:cubicBezTo>
                      <a:pt x="7" y="4"/>
                      <a:pt x="10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5438" y="1992343"/>
              <a:ext cx="5093326" cy="3790986"/>
              <a:chOff x="5077971" y="2324875"/>
              <a:chExt cx="4642501" cy="3455435"/>
            </a:xfrm>
            <a:grpFill/>
          </p:grpSpPr>
          <p:sp>
            <p:nvSpPr>
              <p:cNvPr id="8" name="Freeform 43"/>
              <p:cNvSpPr>
                <a:spLocks/>
              </p:cNvSpPr>
              <p:nvPr/>
            </p:nvSpPr>
            <p:spPr bwMode="auto">
              <a:xfrm>
                <a:off x="6431389" y="4070685"/>
                <a:ext cx="64015" cy="38966"/>
              </a:xfrm>
              <a:custGeom>
                <a:avLst/>
                <a:gdLst>
                  <a:gd name="T0" fmla="*/ 0 w 46"/>
                  <a:gd name="T1" fmla="*/ 15 h 28"/>
                  <a:gd name="T2" fmla="*/ 3 w 46"/>
                  <a:gd name="T3" fmla="*/ 17 h 28"/>
                  <a:gd name="T4" fmla="*/ 12 w 46"/>
                  <a:gd name="T5" fmla="*/ 14 h 28"/>
                  <a:gd name="T6" fmla="*/ 13 w 46"/>
                  <a:gd name="T7" fmla="*/ 8 h 28"/>
                  <a:gd name="T8" fmla="*/ 27 w 46"/>
                  <a:gd name="T9" fmla="*/ 9 h 28"/>
                  <a:gd name="T10" fmla="*/ 46 w 46"/>
                  <a:gd name="T11" fmla="*/ 0 h 28"/>
                  <a:gd name="T12" fmla="*/ 46 w 46"/>
                  <a:gd name="T13" fmla="*/ 1 h 28"/>
                  <a:gd name="T14" fmla="*/ 33 w 46"/>
                  <a:gd name="T15" fmla="*/ 11 h 28"/>
                  <a:gd name="T16" fmla="*/ 36 w 46"/>
                  <a:gd name="T17" fmla="*/ 18 h 28"/>
                  <a:gd name="T18" fmla="*/ 27 w 46"/>
                  <a:gd name="T19" fmla="*/ 21 h 28"/>
                  <a:gd name="T20" fmla="*/ 15 w 46"/>
                  <a:gd name="T21" fmla="*/ 28 h 28"/>
                  <a:gd name="T22" fmla="*/ 13 w 46"/>
                  <a:gd name="T23" fmla="*/ 28 h 28"/>
                  <a:gd name="T24" fmla="*/ 8 w 46"/>
                  <a:gd name="T25" fmla="*/ 26 h 28"/>
                  <a:gd name="T26" fmla="*/ 2 w 46"/>
                  <a:gd name="T27" fmla="*/ 23 h 28"/>
                  <a:gd name="T28" fmla="*/ 0 w 46"/>
                  <a:gd name="T29" fmla="*/ 1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6788293" y="2324875"/>
                <a:ext cx="57057" cy="30616"/>
              </a:xfrm>
              <a:custGeom>
                <a:avLst/>
                <a:gdLst>
                  <a:gd name="T0" fmla="*/ 8 w 15"/>
                  <a:gd name="T1" fmla="*/ 0 h 8"/>
                  <a:gd name="T2" fmla="*/ 9 w 15"/>
                  <a:gd name="T3" fmla="*/ 1 h 8"/>
                  <a:gd name="T4" fmla="*/ 12 w 15"/>
                  <a:gd name="T5" fmla="*/ 7 h 8"/>
                  <a:gd name="T6" fmla="*/ 5 w 15"/>
                  <a:gd name="T7" fmla="*/ 4 h 8"/>
                  <a:gd name="T8" fmla="*/ 8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8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10" y="4"/>
                      <a:pt x="15" y="4"/>
                      <a:pt x="12" y="7"/>
                    </a:cubicBezTo>
                    <a:cubicBezTo>
                      <a:pt x="8" y="8"/>
                      <a:pt x="10" y="2"/>
                      <a:pt x="5" y="4"/>
                    </a:cubicBezTo>
                    <a:cubicBezTo>
                      <a:pt x="0" y="2"/>
                      <a:pt x="11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7601009" y="2324875"/>
                <a:ext cx="109939" cy="57057"/>
              </a:xfrm>
              <a:custGeom>
                <a:avLst/>
                <a:gdLst>
                  <a:gd name="T0" fmla="*/ 28 w 29"/>
                  <a:gd name="T1" fmla="*/ 11 h 15"/>
                  <a:gd name="T2" fmla="*/ 17 w 29"/>
                  <a:gd name="T3" fmla="*/ 14 h 15"/>
                  <a:gd name="T4" fmla="*/ 3 w 29"/>
                  <a:gd name="T5" fmla="*/ 14 h 15"/>
                  <a:gd name="T6" fmla="*/ 0 w 29"/>
                  <a:gd name="T7" fmla="*/ 11 h 15"/>
                  <a:gd name="T8" fmla="*/ 22 w 29"/>
                  <a:gd name="T9" fmla="*/ 0 h 15"/>
                  <a:gd name="T10" fmla="*/ 27 w 29"/>
                  <a:gd name="T11" fmla="*/ 3 h 15"/>
                  <a:gd name="T12" fmla="*/ 24 w 29"/>
                  <a:gd name="T13" fmla="*/ 4 h 15"/>
                  <a:gd name="T14" fmla="*/ 28 w 29"/>
                  <a:gd name="T1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5">
                    <a:moveTo>
                      <a:pt x="28" y="11"/>
                    </a:moveTo>
                    <a:cubicBezTo>
                      <a:pt x="24" y="11"/>
                      <a:pt x="17" y="9"/>
                      <a:pt x="17" y="14"/>
                    </a:cubicBezTo>
                    <a:cubicBezTo>
                      <a:pt x="14" y="12"/>
                      <a:pt x="9" y="15"/>
                      <a:pt x="3" y="14"/>
                    </a:cubicBezTo>
                    <a:cubicBezTo>
                      <a:pt x="3" y="11"/>
                      <a:pt x="2" y="11"/>
                      <a:pt x="0" y="11"/>
                    </a:cubicBezTo>
                    <a:cubicBezTo>
                      <a:pt x="3" y="3"/>
                      <a:pt x="11" y="0"/>
                      <a:pt x="22" y="0"/>
                    </a:cubicBezTo>
                    <a:cubicBezTo>
                      <a:pt x="21" y="4"/>
                      <a:pt x="26" y="1"/>
                      <a:pt x="27" y="3"/>
                    </a:cubicBezTo>
                    <a:cubicBezTo>
                      <a:pt x="27" y="4"/>
                      <a:pt x="24" y="4"/>
                      <a:pt x="24" y="4"/>
                    </a:cubicBezTo>
                    <a:cubicBezTo>
                      <a:pt x="23" y="6"/>
                      <a:pt x="29" y="5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962248" y="2329051"/>
                <a:ext cx="57057" cy="34790"/>
              </a:xfrm>
              <a:custGeom>
                <a:avLst/>
                <a:gdLst>
                  <a:gd name="T0" fmla="*/ 15 w 15"/>
                  <a:gd name="T1" fmla="*/ 2 h 9"/>
                  <a:gd name="T2" fmla="*/ 14 w 15"/>
                  <a:gd name="T3" fmla="*/ 7 h 9"/>
                  <a:gd name="T4" fmla="*/ 8 w 15"/>
                  <a:gd name="T5" fmla="*/ 9 h 9"/>
                  <a:gd name="T6" fmla="*/ 1 w 15"/>
                  <a:gd name="T7" fmla="*/ 4 h 9"/>
                  <a:gd name="T8" fmla="*/ 9 w 15"/>
                  <a:gd name="T9" fmla="*/ 4 h 9"/>
                  <a:gd name="T10" fmla="*/ 15 w 15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5" y="2"/>
                    </a:moveTo>
                    <a:cubicBezTo>
                      <a:pt x="14" y="3"/>
                      <a:pt x="13" y="5"/>
                      <a:pt x="14" y="7"/>
                    </a:cubicBezTo>
                    <a:cubicBezTo>
                      <a:pt x="11" y="7"/>
                      <a:pt x="10" y="8"/>
                      <a:pt x="8" y="9"/>
                    </a:cubicBezTo>
                    <a:cubicBezTo>
                      <a:pt x="6" y="7"/>
                      <a:pt x="0" y="9"/>
                      <a:pt x="1" y="4"/>
                    </a:cubicBezTo>
                    <a:cubicBezTo>
                      <a:pt x="5" y="5"/>
                      <a:pt x="6" y="1"/>
                      <a:pt x="9" y="4"/>
                    </a:cubicBezTo>
                    <a:cubicBezTo>
                      <a:pt x="12" y="4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621296" y="2344358"/>
                <a:ext cx="72365" cy="37574"/>
              </a:xfrm>
              <a:custGeom>
                <a:avLst/>
                <a:gdLst>
                  <a:gd name="T0" fmla="*/ 18 w 19"/>
                  <a:gd name="T1" fmla="*/ 0 h 10"/>
                  <a:gd name="T2" fmla="*/ 15 w 19"/>
                  <a:gd name="T3" fmla="*/ 5 h 10"/>
                  <a:gd name="T4" fmla="*/ 11 w 19"/>
                  <a:gd name="T5" fmla="*/ 9 h 10"/>
                  <a:gd name="T6" fmla="*/ 8 w 19"/>
                  <a:gd name="T7" fmla="*/ 6 h 10"/>
                  <a:gd name="T8" fmla="*/ 4 w 19"/>
                  <a:gd name="T9" fmla="*/ 7 h 10"/>
                  <a:gd name="T10" fmla="*/ 1 w 19"/>
                  <a:gd name="T11" fmla="*/ 5 h 10"/>
                  <a:gd name="T12" fmla="*/ 8 w 19"/>
                  <a:gd name="T13" fmla="*/ 3 h 10"/>
                  <a:gd name="T14" fmla="*/ 8 w 19"/>
                  <a:gd name="T15" fmla="*/ 2 h 10"/>
                  <a:gd name="T16" fmla="*/ 18 w 1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8" y="0"/>
                    </a:moveTo>
                    <a:cubicBezTo>
                      <a:pt x="19" y="4"/>
                      <a:pt x="15" y="2"/>
                      <a:pt x="15" y="5"/>
                    </a:cubicBezTo>
                    <a:cubicBezTo>
                      <a:pt x="15" y="5"/>
                      <a:pt x="13" y="8"/>
                      <a:pt x="11" y="9"/>
                    </a:cubicBezTo>
                    <a:cubicBezTo>
                      <a:pt x="8" y="10"/>
                      <a:pt x="9" y="6"/>
                      <a:pt x="8" y="6"/>
                    </a:cubicBezTo>
                    <a:cubicBezTo>
                      <a:pt x="8" y="6"/>
                      <a:pt x="6" y="8"/>
                      <a:pt x="4" y="7"/>
                    </a:cubicBezTo>
                    <a:cubicBezTo>
                      <a:pt x="3" y="7"/>
                      <a:pt x="3" y="4"/>
                      <a:pt x="1" y="5"/>
                    </a:cubicBezTo>
                    <a:cubicBezTo>
                      <a:pt x="0" y="1"/>
                      <a:pt x="7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12" y="1"/>
                      <a:pt x="13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898233" y="2344358"/>
                <a:ext cx="57057" cy="19483"/>
              </a:xfrm>
              <a:custGeom>
                <a:avLst/>
                <a:gdLst>
                  <a:gd name="T0" fmla="*/ 14 w 15"/>
                  <a:gd name="T1" fmla="*/ 5 h 5"/>
                  <a:gd name="T2" fmla="*/ 3 w 15"/>
                  <a:gd name="T3" fmla="*/ 5 h 5"/>
                  <a:gd name="T4" fmla="*/ 7 w 15"/>
                  <a:gd name="T5" fmla="*/ 0 h 5"/>
                  <a:gd name="T6" fmla="*/ 14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4" y="5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0"/>
                      <a:pt x="7" y="4"/>
                      <a:pt x="7" y="0"/>
                    </a:cubicBezTo>
                    <a:cubicBezTo>
                      <a:pt x="8" y="3"/>
                      <a:pt x="15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6818909" y="2366625"/>
                <a:ext cx="68190" cy="27833"/>
              </a:xfrm>
              <a:custGeom>
                <a:avLst/>
                <a:gdLst>
                  <a:gd name="T0" fmla="*/ 12 w 18"/>
                  <a:gd name="T1" fmla="*/ 0 h 7"/>
                  <a:gd name="T2" fmla="*/ 12 w 18"/>
                  <a:gd name="T3" fmla="*/ 6 h 7"/>
                  <a:gd name="T4" fmla="*/ 0 w 18"/>
                  <a:gd name="T5" fmla="*/ 4 h 7"/>
                  <a:gd name="T6" fmla="*/ 12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2" y="0"/>
                    </a:moveTo>
                    <a:cubicBezTo>
                      <a:pt x="18" y="2"/>
                      <a:pt x="12" y="2"/>
                      <a:pt x="12" y="6"/>
                    </a:cubicBezTo>
                    <a:cubicBezTo>
                      <a:pt x="8" y="5"/>
                      <a:pt x="2" y="7"/>
                      <a:pt x="0" y="4"/>
                    </a:cubicBezTo>
                    <a:cubicBezTo>
                      <a:pt x="2" y="1"/>
                      <a:pt x="10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7638584" y="2386108"/>
                <a:ext cx="125247" cy="61232"/>
              </a:xfrm>
              <a:custGeom>
                <a:avLst/>
                <a:gdLst>
                  <a:gd name="T0" fmla="*/ 29 w 33"/>
                  <a:gd name="T1" fmla="*/ 3 h 16"/>
                  <a:gd name="T2" fmla="*/ 32 w 33"/>
                  <a:gd name="T3" fmla="*/ 10 h 16"/>
                  <a:gd name="T4" fmla="*/ 18 w 33"/>
                  <a:gd name="T5" fmla="*/ 15 h 16"/>
                  <a:gd name="T6" fmla="*/ 15 w 33"/>
                  <a:gd name="T7" fmla="*/ 13 h 16"/>
                  <a:gd name="T8" fmla="*/ 10 w 33"/>
                  <a:gd name="T9" fmla="*/ 13 h 16"/>
                  <a:gd name="T10" fmla="*/ 10 w 33"/>
                  <a:gd name="T11" fmla="*/ 10 h 16"/>
                  <a:gd name="T12" fmla="*/ 5 w 33"/>
                  <a:gd name="T13" fmla="*/ 12 h 16"/>
                  <a:gd name="T14" fmla="*/ 7 w 33"/>
                  <a:gd name="T15" fmla="*/ 9 h 16"/>
                  <a:gd name="T16" fmla="*/ 1 w 33"/>
                  <a:gd name="T17" fmla="*/ 8 h 16"/>
                  <a:gd name="T18" fmla="*/ 4 w 33"/>
                  <a:gd name="T19" fmla="*/ 5 h 16"/>
                  <a:gd name="T20" fmla="*/ 8 w 33"/>
                  <a:gd name="T21" fmla="*/ 2 h 16"/>
                  <a:gd name="T22" fmla="*/ 21 w 33"/>
                  <a:gd name="T23" fmla="*/ 1 h 16"/>
                  <a:gd name="T24" fmla="*/ 21 w 33"/>
                  <a:gd name="T25" fmla="*/ 3 h 16"/>
                  <a:gd name="T26" fmla="*/ 29 w 33"/>
                  <a:gd name="T2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6">
                    <a:moveTo>
                      <a:pt x="29" y="3"/>
                    </a:moveTo>
                    <a:cubicBezTo>
                      <a:pt x="28" y="8"/>
                      <a:pt x="24" y="11"/>
                      <a:pt x="32" y="10"/>
                    </a:cubicBezTo>
                    <a:cubicBezTo>
                      <a:pt x="33" y="16"/>
                      <a:pt x="23" y="15"/>
                      <a:pt x="18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2" y="11"/>
                      <a:pt x="13" y="15"/>
                      <a:pt x="10" y="13"/>
                    </a:cubicBezTo>
                    <a:cubicBezTo>
                      <a:pt x="9" y="13"/>
                      <a:pt x="10" y="11"/>
                      <a:pt x="10" y="10"/>
                    </a:cubicBezTo>
                    <a:cubicBezTo>
                      <a:pt x="9" y="10"/>
                      <a:pt x="7" y="13"/>
                      <a:pt x="5" y="12"/>
                    </a:cubicBezTo>
                    <a:cubicBezTo>
                      <a:pt x="5" y="12"/>
                      <a:pt x="7" y="10"/>
                      <a:pt x="7" y="9"/>
                    </a:cubicBezTo>
                    <a:cubicBezTo>
                      <a:pt x="6" y="8"/>
                      <a:pt x="0" y="11"/>
                      <a:pt x="1" y="8"/>
                    </a:cubicBezTo>
                    <a:cubicBezTo>
                      <a:pt x="0" y="5"/>
                      <a:pt x="3" y="6"/>
                      <a:pt x="4" y="5"/>
                    </a:cubicBezTo>
                    <a:cubicBezTo>
                      <a:pt x="6" y="3"/>
                      <a:pt x="5" y="3"/>
                      <a:pt x="8" y="2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1" y="1"/>
                      <a:pt x="21" y="3"/>
                      <a:pt x="21" y="3"/>
                    </a:cubicBezTo>
                    <a:cubicBezTo>
                      <a:pt x="23" y="5"/>
                      <a:pt x="28" y="2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7589876" y="2386108"/>
                <a:ext cx="48707" cy="34790"/>
              </a:xfrm>
              <a:custGeom>
                <a:avLst/>
                <a:gdLst>
                  <a:gd name="T0" fmla="*/ 13 w 13"/>
                  <a:gd name="T1" fmla="*/ 5 h 9"/>
                  <a:gd name="T2" fmla="*/ 9 w 13"/>
                  <a:gd name="T3" fmla="*/ 5 h 9"/>
                  <a:gd name="T4" fmla="*/ 7 w 13"/>
                  <a:gd name="T5" fmla="*/ 8 h 9"/>
                  <a:gd name="T6" fmla="*/ 0 w 13"/>
                  <a:gd name="T7" fmla="*/ 5 h 9"/>
                  <a:gd name="T8" fmla="*/ 13 w 1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cubicBezTo>
                      <a:pt x="12" y="7"/>
                      <a:pt x="10" y="5"/>
                      <a:pt x="9" y="5"/>
                    </a:cubicBezTo>
                    <a:cubicBezTo>
                      <a:pt x="7" y="5"/>
                      <a:pt x="7" y="7"/>
                      <a:pt x="7" y="8"/>
                    </a:cubicBezTo>
                    <a:cubicBezTo>
                      <a:pt x="3" y="9"/>
                      <a:pt x="4" y="4"/>
                      <a:pt x="0" y="5"/>
                    </a:cubicBezTo>
                    <a:cubicBezTo>
                      <a:pt x="3" y="0"/>
                      <a:pt x="9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7768005" y="2423682"/>
                <a:ext cx="125247" cy="65407"/>
              </a:xfrm>
              <a:custGeom>
                <a:avLst/>
                <a:gdLst>
                  <a:gd name="T0" fmla="*/ 13 w 33"/>
                  <a:gd name="T1" fmla="*/ 0 h 17"/>
                  <a:gd name="T2" fmla="*/ 19 w 33"/>
                  <a:gd name="T3" fmla="*/ 5 h 17"/>
                  <a:gd name="T4" fmla="*/ 20 w 33"/>
                  <a:gd name="T5" fmla="*/ 2 h 17"/>
                  <a:gd name="T6" fmla="*/ 23 w 33"/>
                  <a:gd name="T7" fmla="*/ 5 h 17"/>
                  <a:gd name="T8" fmla="*/ 26 w 33"/>
                  <a:gd name="T9" fmla="*/ 5 h 17"/>
                  <a:gd name="T10" fmla="*/ 26 w 33"/>
                  <a:gd name="T11" fmla="*/ 6 h 17"/>
                  <a:gd name="T12" fmla="*/ 32 w 33"/>
                  <a:gd name="T13" fmla="*/ 7 h 17"/>
                  <a:gd name="T14" fmla="*/ 22 w 33"/>
                  <a:gd name="T15" fmla="*/ 10 h 17"/>
                  <a:gd name="T16" fmla="*/ 20 w 33"/>
                  <a:gd name="T17" fmla="*/ 13 h 17"/>
                  <a:gd name="T18" fmla="*/ 8 w 33"/>
                  <a:gd name="T19" fmla="*/ 13 h 17"/>
                  <a:gd name="T20" fmla="*/ 6 w 33"/>
                  <a:gd name="T21" fmla="*/ 16 h 17"/>
                  <a:gd name="T22" fmla="*/ 1 w 33"/>
                  <a:gd name="T23" fmla="*/ 15 h 17"/>
                  <a:gd name="T24" fmla="*/ 1 w 33"/>
                  <a:gd name="T25" fmla="*/ 10 h 17"/>
                  <a:gd name="T26" fmla="*/ 4 w 33"/>
                  <a:gd name="T27" fmla="*/ 10 h 17"/>
                  <a:gd name="T28" fmla="*/ 5 w 33"/>
                  <a:gd name="T29" fmla="*/ 6 h 17"/>
                  <a:gd name="T30" fmla="*/ 8 w 33"/>
                  <a:gd name="T31" fmla="*/ 6 h 17"/>
                  <a:gd name="T32" fmla="*/ 13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13" y="0"/>
                    </a:moveTo>
                    <a:cubicBezTo>
                      <a:pt x="14" y="3"/>
                      <a:pt x="20" y="0"/>
                      <a:pt x="19" y="5"/>
                    </a:cubicBezTo>
                    <a:cubicBezTo>
                      <a:pt x="20" y="6"/>
                      <a:pt x="20" y="2"/>
                      <a:pt x="20" y="2"/>
                    </a:cubicBezTo>
                    <a:cubicBezTo>
                      <a:pt x="22" y="2"/>
                      <a:pt x="22" y="4"/>
                      <a:pt x="23" y="5"/>
                    </a:cubicBezTo>
                    <a:cubicBezTo>
                      <a:pt x="24" y="5"/>
                      <a:pt x="26" y="4"/>
                      <a:pt x="26" y="5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8" y="7"/>
                      <a:pt x="32" y="5"/>
                      <a:pt x="32" y="7"/>
                    </a:cubicBezTo>
                    <a:cubicBezTo>
                      <a:pt x="33" y="13"/>
                      <a:pt x="25" y="9"/>
                      <a:pt x="22" y="10"/>
                    </a:cubicBezTo>
                    <a:cubicBezTo>
                      <a:pt x="20" y="10"/>
                      <a:pt x="21" y="13"/>
                      <a:pt x="20" y="13"/>
                    </a:cubicBezTo>
                    <a:cubicBezTo>
                      <a:pt x="17" y="15"/>
                      <a:pt x="9" y="14"/>
                      <a:pt x="8" y="13"/>
                    </a:cubicBezTo>
                    <a:cubicBezTo>
                      <a:pt x="6" y="13"/>
                      <a:pt x="7" y="15"/>
                      <a:pt x="6" y="16"/>
                    </a:cubicBezTo>
                    <a:cubicBezTo>
                      <a:pt x="4" y="13"/>
                      <a:pt x="4" y="17"/>
                      <a:pt x="1" y="15"/>
                    </a:cubicBezTo>
                    <a:cubicBezTo>
                      <a:pt x="1" y="14"/>
                      <a:pt x="0" y="11"/>
                      <a:pt x="1" y="10"/>
                    </a:cubicBezTo>
                    <a:cubicBezTo>
                      <a:pt x="1" y="10"/>
                      <a:pt x="3" y="11"/>
                      <a:pt x="4" y="10"/>
                    </a:cubicBezTo>
                    <a:cubicBezTo>
                      <a:pt x="5" y="9"/>
                      <a:pt x="4" y="7"/>
                      <a:pt x="5" y="6"/>
                    </a:cubicBezTo>
                    <a:cubicBezTo>
                      <a:pt x="5" y="6"/>
                      <a:pt x="7" y="7"/>
                      <a:pt x="8" y="6"/>
                    </a:cubicBezTo>
                    <a:cubicBezTo>
                      <a:pt x="9" y="4"/>
                      <a:pt x="12" y="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6722886" y="2530838"/>
                <a:ext cx="379917" cy="274152"/>
              </a:xfrm>
              <a:custGeom>
                <a:avLst/>
                <a:gdLst>
                  <a:gd name="T0" fmla="*/ 82 w 100"/>
                  <a:gd name="T1" fmla="*/ 2 h 72"/>
                  <a:gd name="T2" fmla="*/ 99 w 100"/>
                  <a:gd name="T3" fmla="*/ 1 h 72"/>
                  <a:gd name="T4" fmla="*/ 98 w 100"/>
                  <a:gd name="T5" fmla="*/ 8 h 72"/>
                  <a:gd name="T6" fmla="*/ 79 w 100"/>
                  <a:gd name="T7" fmla="*/ 10 h 72"/>
                  <a:gd name="T8" fmla="*/ 77 w 100"/>
                  <a:gd name="T9" fmla="*/ 13 h 72"/>
                  <a:gd name="T10" fmla="*/ 74 w 100"/>
                  <a:gd name="T11" fmla="*/ 13 h 72"/>
                  <a:gd name="T12" fmla="*/ 71 w 100"/>
                  <a:gd name="T13" fmla="*/ 16 h 72"/>
                  <a:gd name="T14" fmla="*/ 68 w 100"/>
                  <a:gd name="T15" fmla="*/ 15 h 72"/>
                  <a:gd name="T16" fmla="*/ 63 w 100"/>
                  <a:gd name="T17" fmla="*/ 16 h 72"/>
                  <a:gd name="T18" fmla="*/ 57 w 100"/>
                  <a:gd name="T19" fmla="*/ 17 h 72"/>
                  <a:gd name="T20" fmla="*/ 56 w 100"/>
                  <a:gd name="T21" fmla="*/ 20 h 72"/>
                  <a:gd name="T22" fmla="*/ 49 w 100"/>
                  <a:gd name="T23" fmla="*/ 24 h 72"/>
                  <a:gd name="T24" fmla="*/ 44 w 100"/>
                  <a:gd name="T25" fmla="*/ 27 h 72"/>
                  <a:gd name="T26" fmla="*/ 42 w 100"/>
                  <a:gd name="T27" fmla="*/ 30 h 72"/>
                  <a:gd name="T28" fmla="*/ 40 w 100"/>
                  <a:gd name="T29" fmla="*/ 33 h 72"/>
                  <a:gd name="T30" fmla="*/ 33 w 100"/>
                  <a:gd name="T31" fmla="*/ 36 h 72"/>
                  <a:gd name="T32" fmla="*/ 32 w 100"/>
                  <a:gd name="T33" fmla="*/ 37 h 72"/>
                  <a:gd name="T34" fmla="*/ 26 w 100"/>
                  <a:gd name="T35" fmla="*/ 40 h 72"/>
                  <a:gd name="T36" fmla="*/ 23 w 100"/>
                  <a:gd name="T37" fmla="*/ 45 h 72"/>
                  <a:gd name="T38" fmla="*/ 25 w 100"/>
                  <a:gd name="T39" fmla="*/ 54 h 72"/>
                  <a:gd name="T40" fmla="*/ 20 w 100"/>
                  <a:gd name="T41" fmla="*/ 57 h 72"/>
                  <a:gd name="T42" fmla="*/ 23 w 100"/>
                  <a:gd name="T43" fmla="*/ 62 h 72"/>
                  <a:gd name="T44" fmla="*/ 22 w 100"/>
                  <a:gd name="T45" fmla="*/ 64 h 72"/>
                  <a:gd name="T46" fmla="*/ 23 w 100"/>
                  <a:gd name="T47" fmla="*/ 65 h 72"/>
                  <a:gd name="T48" fmla="*/ 25 w 100"/>
                  <a:gd name="T49" fmla="*/ 64 h 72"/>
                  <a:gd name="T50" fmla="*/ 29 w 100"/>
                  <a:gd name="T51" fmla="*/ 66 h 72"/>
                  <a:gd name="T52" fmla="*/ 27 w 100"/>
                  <a:gd name="T53" fmla="*/ 72 h 72"/>
                  <a:gd name="T54" fmla="*/ 15 w 100"/>
                  <a:gd name="T55" fmla="*/ 72 h 72"/>
                  <a:gd name="T56" fmla="*/ 16 w 100"/>
                  <a:gd name="T57" fmla="*/ 69 h 72"/>
                  <a:gd name="T58" fmla="*/ 12 w 100"/>
                  <a:gd name="T59" fmla="*/ 68 h 72"/>
                  <a:gd name="T60" fmla="*/ 9 w 100"/>
                  <a:gd name="T61" fmla="*/ 65 h 72"/>
                  <a:gd name="T62" fmla="*/ 6 w 100"/>
                  <a:gd name="T63" fmla="*/ 65 h 72"/>
                  <a:gd name="T64" fmla="*/ 2 w 100"/>
                  <a:gd name="T65" fmla="*/ 65 h 72"/>
                  <a:gd name="T66" fmla="*/ 1 w 100"/>
                  <a:gd name="T67" fmla="*/ 55 h 72"/>
                  <a:gd name="T68" fmla="*/ 8 w 100"/>
                  <a:gd name="T69" fmla="*/ 52 h 72"/>
                  <a:gd name="T70" fmla="*/ 6 w 100"/>
                  <a:gd name="T71" fmla="*/ 51 h 72"/>
                  <a:gd name="T72" fmla="*/ 8 w 100"/>
                  <a:gd name="T73" fmla="*/ 48 h 72"/>
                  <a:gd name="T74" fmla="*/ 15 w 100"/>
                  <a:gd name="T75" fmla="*/ 45 h 72"/>
                  <a:gd name="T76" fmla="*/ 15 w 100"/>
                  <a:gd name="T77" fmla="*/ 40 h 72"/>
                  <a:gd name="T78" fmla="*/ 19 w 100"/>
                  <a:gd name="T79" fmla="*/ 38 h 72"/>
                  <a:gd name="T80" fmla="*/ 22 w 100"/>
                  <a:gd name="T81" fmla="*/ 34 h 72"/>
                  <a:gd name="T82" fmla="*/ 22 w 100"/>
                  <a:gd name="T83" fmla="*/ 27 h 72"/>
                  <a:gd name="T84" fmla="*/ 33 w 100"/>
                  <a:gd name="T85" fmla="*/ 23 h 72"/>
                  <a:gd name="T86" fmla="*/ 35 w 100"/>
                  <a:gd name="T87" fmla="*/ 20 h 72"/>
                  <a:gd name="T88" fmla="*/ 36 w 100"/>
                  <a:gd name="T89" fmla="*/ 22 h 72"/>
                  <a:gd name="T90" fmla="*/ 39 w 100"/>
                  <a:gd name="T91" fmla="*/ 19 h 72"/>
                  <a:gd name="T92" fmla="*/ 40 w 100"/>
                  <a:gd name="T93" fmla="*/ 16 h 72"/>
                  <a:gd name="T94" fmla="*/ 47 w 100"/>
                  <a:gd name="T95" fmla="*/ 15 h 72"/>
                  <a:gd name="T96" fmla="*/ 56 w 100"/>
                  <a:gd name="T97" fmla="*/ 13 h 72"/>
                  <a:gd name="T98" fmla="*/ 57 w 100"/>
                  <a:gd name="T99" fmla="*/ 12 h 72"/>
                  <a:gd name="T100" fmla="*/ 60 w 100"/>
                  <a:gd name="T101" fmla="*/ 13 h 72"/>
                  <a:gd name="T102" fmla="*/ 61 w 100"/>
                  <a:gd name="T103" fmla="*/ 10 h 72"/>
                  <a:gd name="T104" fmla="*/ 63 w 100"/>
                  <a:gd name="T105" fmla="*/ 10 h 72"/>
                  <a:gd name="T106" fmla="*/ 72 w 100"/>
                  <a:gd name="T107" fmla="*/ 9 h 72"/>
                  <a:gd name="T108" fmla="*/ 75 w 100"/>
                  <a:gd name="T109" fmla="*/ 8 h 72"/>
                  <a:gd name="T110" fmla="*/ 77 w 100"/>
                  <a:gd name="T111" fmla="*/ 6 h 72"/>
                  <a:gd name="T112" fmla="*/ 82 w 100"/>
                  <a:gd name="T113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72">
                    <a:moveTo>
                      <a:pt x="82" y="2"/>
                    </a:moveTo>
                    <a:cubicBezTo>
                      <a:pt x="87" y="5"/>
                      <a:pt x="93" y="0"/>
                      <a:pt x="99" y="1"/>
                    </a:cubicBezTo>
                    <a:cubicBezTo>
                      <a:pt x="100" y="4"/>
                      <a:pt x="97" y="4"/>
                      <a:pt x="98" y="8"/>
                    </a:cubicBezTo>
                    <a:cubicBezTo>
                      <a:pt x="93" y="5"/>
                      <a:pt x="86" y="10"/>
                      <a:pt x="79" y="10"/>
                    </a:cubicBezTo>
                    <a:cubicBezTo>
                      <a:pt x="78" y="10"/>
                      <a:pt x="78" y="13"/>
                      <a:pt x="77" y="13"/>
                    </a:cubicBezTo>
                    <a:cubicBezTo>
                      <a:pt x="76" y="14"/>
                      <a:pt x="74" y="13"/>
                      <a:pt x="74" y="13"/>
                    </a:cubicBezTo>
                    <a:cubicBezTo>
                      <a:pt x="74" y="13"/>
                      <a:pt x="71" y="16"/>
                      <a:pt x="71" y="16"/>
                    </a:cubicBezTo>
                    <a:cubicBezTo>
                      <a:pt x="70" y="16"/>
                      <a:pt x="70" y="14"/>
                      <a:pt x="68" y="15"/>
                    </a:cubicBezTo>
                    <a:cubicBezTo>
                      <a:pt x="67" y="15"/>
                      <a:pt x="65" y="15"/>
                      <a:pt x="63" y="16"/>
                    </a:cubicBezTo>
                    <a:cubicBezTo>
                      <a:pt x="62" y="16"/>
                      <a:pt x="59" y="17"/>
                      <a:pt x="57" y="17"/>
                    </a:cubicBezTo>
                    <a:cubicBezTo>
                      <a:pt x="55" y="18"/>
                      <a:pt x="57" y="19"/>
                      <a:pt x="56" y="20"/>
                    </a:cubicBezTo>
                    <a:cubicBezTo>
                      <a:pt x="55" y="21"/>
                      <a:pt x="49" y="20"/>
                      <a:pt x="49" y="24"/>
                    </a:cubicBezTo>
                    <a:cubicBezTo>
                      <a:pt x="48" y="26"/>
                      <a:pt x="45" y="27"/>
                      <a:pt x="44" y="27"/>
                    </a:cubicBezTo>
                    <a:cubicBezTo>
                      <a:pt x="44" y="28"/>
                      <a:pt x="42" y="29"/>
                      <a:pt x="42" y="30"/>
                    </a:cubicBezTo>
                    <a:cubicBezTo>
                      <a:pt x="41" y="31"/>
                      <a:pt x="40" y="31"/>
                      <a:pt x="40" y="33"/>
                    </a:cubicBezTo>
                    <a:cubicBezTo>
                      <a:pt x="35" y="34"/>
                      <a:pt x="36" y="32"/>
                      <a:pt x="33" y="36"/>
                    </a:cubicBezTo>
                    <a:cubicBezTo>
                      <a:pt x="33" y="36"/>
                      <a:pt x="32" y="35"/>
                      <a:pt x="32" y="37"/>
                    </a:cubicBezTo>
                    <a:cubicBezTo>
                      <a:pt x="32" y="39"/>
                      <a:pt x="28" y="38"/>
                      <a:pt x="26" y="40"/>
                    </a:cubicBezTo>
                    <a:cubicBezTo>
                      <a:pt x="26" y="42"/>
                      <a:pt x="28" y="47"/>
                      <a:pt x="23" y="45"/>
                    </a:cubicBezTo>
                    <a:cubicBezTo>
                      <a:pt x="24" y="48"/>
                      <a:pt x="22" y="54"/>
                      <a:pt x="25" y="54"/>
                    </a:cubicBezTo>
                    <a:cubicBezTo>
                      <a:pt x="24" y="55"/>
                      <a:pt x="22" y="56"/>
                      <a:pt x="20" y="57"/>
                    </a:cubicBezTo>
                    <a:cubicBezTo>
                      <a:pt x="19" y="60"/>
                      <a:pt x="24" y="59"/>
                      <a:pt x="23" y="62"/>
                    </a:cubicBezTo>
                    <a:cubicBezTo>
                      <a:pt x="23" y="62"/>
                      <a:pt x="21" y="63"/>
                      <a:pt x="22" y="64"/>
                    </a:cubicBezTo>
                    <a:cubicBezTo>
                      <a:pt x="22" y="63"/>
                      <a:pt x="24" y="65"/>
                      <a:pt x="23" y="65"/>
                    </a:cubicBezTo>
                    <a:cubicBezTo>
                      <a:pt x="24" y="65"/>
                      <a:pt x="25" y="64"/>
                      <a:pt x="25" y="64"/>
                    </a:cubicBezTo>
                    <a:cubicBezTo>
                      <a:pt x="26" y="64"/>
                      <a:pt x="26" y="67"/>
                      <a:pt x="29" y="66"/>
                    </a:cubicBezTo>
                    <a:cubicBezTo>
                      <a:pt x="29" y="69"/>
                      <a:pt x="27" y="69"/>
                      <a:pt x="27" y="72"/>
                    </a:cubicBezTo>
                    <a:cubicBezTo>
                      <a:pt x="23" y="72"/>
                      <a:pt x="19" y="72"/>
                      <a:pt x="15" y="72"/>
                    </a:cubicBezTo>
                    <a:cubicBezTo>
                      <a:pt x="15" y="71"/>
                      <a:pt x="17" y="70"/>
                      <a:pt x="16" y="69"/>
                    </a:cubicBezTo>
                    <a:cubicBezTo>
                      <a:pt x="15" y="68"/>
                      <a:pt x="14" y="69"/>
                      <a:pt x="12" y="68"/>
                    </a:cubicBezTo>
                    <a:cubicBezTo>
                      <a:pt x="11" y="67"/>
                      <a:pt x="10" y="65"/>
                      <a:pt x="9" y="65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5" y="64"/>
                      <a:pt x="5" y="65"/>
                      <a:pt x="2" y="65"/>
                    </a:cubicBezTo>
                    <a:cubicBezTo>
                      <a:pt x="2" y="62"/>
                      <a:pt x="0" y="60"/>
                      <a:pt x="1" y="55"/>
                    </a:cubicBezTo>
                    <a:cubicBezTo>
                      <a:pt x="5" y="60"/>
                      <a:pt x="1" y="50"/>
                      <a:pt x="8" y="52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7" y="50"/>
                      <a:pt x="11" y="49"/>
                      <a:pt x="8" y="48"/>
                    </a:cubicBezTo>
                    <a:cubicBezTo>
                      <a:pt x="9" y="46"/>
                      <a:pt x="12" y="46"/>
                      <a:pt x="15" y="45"/>
                    </a:cubicBezTo>
                    <a:cubicBezTo>
                      <a:pt x="14" y="43"/>
                      <a:pt x="19" y="41"/>
                      <a:pt x="15" y="40"/>
                    </a:cubicBezTo>
                    <a:cubicBezTo>
                      <a:pt x="15" y="38"/>
                      <a:pt x="17" y="39"/>
                      <a:pt x="19" y="38"/>
                    </a:cubicBezTo>
                    <a:cubicBezTo>
                      <a:pt x="19" y="36"/>
                      <a:pt x="20" y="35"/>
                      <a:pt x="22" y="34"/>
                    </a:cubicBezTo>
                    <a:cubicBezTo>
                      <a:pt x="19" y="32"/>
                      <a:pt x="23" y="32"/>
                      <a:pt x="22" y="27"/>
                    </a:cubicBezTo>
                    <a:cubicBezTo>
                      <a:pt x="27" y="27"/>
                      <a:pt x="29" y="24"/>
                      <a:pt x="33" y="23"/>
                    </a:cubicBezTo>
                    <a:cubicBezTo>
                      <a:pt x="35" y="24"/>
                      <a:pt x="34" y="21"/>
                      <a:pt x="35" y="20"/>
                    </a:cubicBezTo>
                    <a:cubicBezTo>
                      <a:pt x="35" y="20"/>
                      <a:pt x="36" y="21"/>
                      <a:pt x="36" y="22"/>
                    </a:cubicBezTo>
                    <a:cubicBezTo>
                      <a:pt x="37" y="21"/>
                      <a:pt x="38" y="20"/>
                      <a:pt x="39" y="19"/>
                    </a:cubicBezTo>
                    <a:cubicBezTo>
                      <a:pt x="39" y="18"/>
                      <a:pt x="40" y="18"/>
                      <a:pt x="40" y="16"/>
                    </a:cubicBezTo>
                    <a:cubicBezTo>
                      <a:pt x="43" y="16"/>
                      <a:pt x="45" y="16"/>
                      <a:pt x="47" y="15"/>
                    </a:cubicBezTo>
                    <a:cubicBezTo>
                      <a:pt x="49" y="13"/>
                      <a:pt x="51" y="14"/>
                      <a:pt x="56" y="13"/>
                    </a:cubicBezTo>
                    <a:cubicBezTo>
                      <a:pt x="57" y="13"/>
                      <a:pt x="56" y="12"/>
                      <a:pt x="57" y="12"/>
                    </a:cubicBezTo>
                    <a:cubicBezTo>
                      <a:pt x="59" y="11"/>
                      <a:pt x="60" y="13"/>
                      <a:pt x="60" y="13"/>
                    </a:cubicBezTo>
                    <a:cubicBezTo>
                      <a:pt x="62" y="13"/>
                      <a:pt x="59" y="10"/>
                      <a:pt x="61" y="10"/>
                    </a:cubicBezTo>
                    <a:cubicBezTo>
                      <a:pt x="62" y="10"/>
                      <a:pt x="62" y="10"/>
                      <a:pt x="63" y="10"/>
                    </a:cubicBezTo>
                    <a:cubicBezTo>
                      <a:pt x="64" y="10"/>
                      <a:pt x="68" y="10"/>
                      <a:pt x="72" y="9"/>
                    </a:cubicBezTo>
                    <a:cubicBezTo>
                      <a:pt x="75" y="8"/>
                      <a:pt x="74" y="9"/>
                      <a:pt x="75" y="8"/>
                    </a:cubicBezTo>
                    <a:cubicBezTo>
                      <a:pt x="75" y="8"/>
                      <a:pt x="77" y="6"/>
                      <a:pt x="77" y="6"/>
                    </a:cubicBezTo>
                    <a:cubicBezTo>
                      <a:pt x="81" y="4"/>
                      <a:pt x="82" y="9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8580722" y="2568412"/>
                <a:ext cx="118289" cy="91848"/>
              </a:xfrm>
              <a:custGeom>
                <a:avLst/>
                <a:gdLst>
                  <a:gd name="T0" fmla="*/ 8 w 31"/>
                  <a:gd name="T1" fmla="*/ 0 h 24"/>
                  <a:gd name="T2" fmla="*/ 10 w 31"/>
                  <a:gd name="T3" fmla="*/ 2 h 24"/>
                  <a:gd name="T4" fmla="*/ 18 w 31"/>
                  <a:gd name="T5" fmla="*/ 6 h 24"/>
                  <a:gd name="T6" fmla="*/ 22 w 31"/>
                  <a:gd name="T7" fmla="*/ 3 h 24"/>
                  <a:gd name="T8" fmla="*/ 31 w 31"/>
                  <a:gd name="T9" fmla="*/ 5 h 24"/>
                  <a:gd name="T10" fmla="*/ 28 w 31"/>
                  <a:gd name="T11" fmla="*/ 12 h 24"/>
                  <a:gd name="T12" fmla="*/ 17 w 31"/>
                  <a:gd name="T13" fmla="*/ 14 h 24"/>
                  <a:gd name="T14" fmla="*/ 17 w 31"/>
                  <a:gd name="T15" fmla="*/ 16 h 24"/>
                  <a:gd name="T16" fmla="*/ 14 w 31"/>
                  <a:gd name="T17" fmla="*/ 19 h 24"/>
                  <a:gd name="T18" fmla="*/ 10 w 31"/>
                  <a:gd name="T19" fmla="*/ 20 h 24"/>
                  <a:gd name="T20" fmla="*/ 4 w 31"/>
                  <a:gd name="T21" fmla="*/ 17 h 24"/>
                  <a:gd name="T22" fmla="*/ 0 w 31"/>
                  <a:gd name="T23" fmla="*/ 6 h 24"/>
                  <a:gd name="T24" fmla="*/ 8 w 31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4">
                    <a:moveTo>
                      <a:pt x="8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1" y="5"/>
                      <a:pt x="16" y="4"/>
                      <a:pt x="18" y="6"/>
                    </a:cubicBezTo>
                    <a:cubicBezTo>
                      <a:pt x="21" y="7"/>
                      <a:pt x="22" y="3"/>
                      <a:pt x="22" y="3"/>
                    </a:cubicBezTo>
                    <a:cubicBezTo>
                      <a:pt x="24" y="3"/>
                      <a:pt x="26" y="6"/>
                      <a:pt x="31" y="5"/>
                    </a:cubicBezTo>
                    <a:cubicBezTo>
                      <a:pt x="30" y="6"/>
                      <a:pt x="23" y="9"/>
                      <a:pt x="28" y="12"/>
                    </a:cubicBezTo>
                    <a:cubicBezTo>
                      <a:pt x="27" y="15"/>
                      <a:pt x="22" y="14"/>
                      <a:pt x="17" y="14"/>
                    </a:cubicBezTo>
                    <a:cubicBezTo>
                      <a:pt x="15" y="15"/>
                      <a:pt x="16" y="16"/>
                      <a:pt x="17" y="16"/>
                    </a:cubicBezTo>
                    <a:cubicBezTo>
                      <a:pt x="18" y="18"/>
                      <a:pt x="9" y="17"/>
                      <a:pt x="14" y="19"/>
                    </a:cubicBezTo>
                    <a:cubicBezTo>
                      <a:pt x="14" y="24"/>
                      <a:pt x="9" y="16"/>
                      <a:pt x="10" y="20"/>
                    </a:cubicBezTo>
                    <a:cubicBezTo>
                      <a:pt x="8" y="19"/>
                      <a:pt x="9" y="16"/>
                      <a:pt x="4" y="17"/>
                    </a:cubicBezTo>
                    <a:cubicBezTo>
                      <a:pt x="3" y="13"/>
                      <a:pt x="4" y="7"/>
                      <a:pt x="0" y="6"/>
                    </a:cubicBezTo>
                    <a:cubicBezTo>
                      <a:pt x="1" y="3"/>
                      <a:pt x="9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8710144" y="2580937"/>
                <a:ext cx="52882" cy="48707"/>
              </a:xfrm>
              <a:custGeom>
                <a:avLst/>
                <a:gdLst>
                  <a:gd name="T0" fmla="*/ 0 w 14"/>
                  <a:gd name="T1" fmla="*/ 4 h 13"/>
                  <a:gd name="T2" fmla="*/ 14 w 14"/>
                  <a:gd name="T3" fmla="*/ 7 h 13"/>
                  <a:gd name="T4" fmla="*/ 8 w 14"/>
                  <a:gd name="T5" fmla="*/ 13 h 13"/>
                  <a:gd name="T6" fmla="*/ 5 w 14"/>
                  <a:gd name="T7" fmla="*/ 10 h 13"/>
                  <a:gd name="T8" fmla="*/ 3 w 14"/>
                  <a:gd name="T9" fmla="*/ 10 h 13"/>
                  <a:gd name="T10" fmla="*/ 0 w 14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4"/>
                    </a:moveTo>
                    <a:cubicBezTo>
                      <a:pt x="4" y="0"/>
                      <a:pt x="12" y="4"/>
                      <a:pt x="14" y="7"/>
                    </a:cubicBezTo>
                    <a:cubicBezTo>
                      <a:pt x="13" y="10"/>
                      <a:pt x="7" y="8"/>
                      <a:pt x="8" y="13"/>
                    </a:cubicBezTo>
                    <a:cubicBezTo>
                      <a:pt x="6" y="13"/>
                      <a:pt x="6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1" y="8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8778334" y="2594853"/>
                <a:ext cx="80715" cy="45924"/>
              </a:xfrm>
              <a:custGeom>
                <a:avLst/>
                <a:gdLst>
                  <a:gd name="T0" fmla="*/ 1 w 21"/>
                  <a:gd name="T1" fmla="*/ 2 h 12"/>
                  <a:gd name="T2" fmla="*/ 4 w 21"/>
                  <a:gd name="T3" fmla="*/ 2 h 12"/>
                  <a:gd name="T4" fmla="*/ 11 w 21"/>
                  <a:gd name="T5" fmla="*/ 5 h 12"/>
                  <a:gd name="T6" fmla="*/ 18 w 21"/>
                  <a:gd name="T7" fmla="*/ 7 h 12"/>
                  <a:gd name="T8" fmla="*/ 21 w 21"/>
                  <a:gd name="T9" fmla="*/ 10 h 12"/>
                  <a:gd name="T10" fmla="*/ 4 w 21"/>
                  <a:gd name="T11" fmla="*/ 7 h 12"/>
                  <a:gd name="T12" fmla="*/ 1 w 21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2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8" y="0"/>
                      <a:pt x="8" y="4"/>
                      <a:pt x="11" y="5"/>
                    </a:cubicBezTo>
                    <a:cubicBezTo>
                      <a:pt x="14" y="5"/>
                      <a:pt x="16" y="6"/>
                      <a:pt x="18" y="7"/>
                    </a:cubicBezTo>
                    <a:cubicBezTo>
                      <a:pt x="20" y="8"/>
                      <a:pt x="21" y="7"/>
                      <a:pt x="21" y="10"/>
                    </a:cubicBezTo>
                    <a:cubicBezTo>
                      <a:pt x="13" y="12"/>
                      <a:pt x="10" y="8"/>
                      <a:pt x="4" y="7"/>
                    </a:cubicBezTo>
                    <a:cubicBezTo>
                      <a:pt x="6" y="3"/>
                      <a:pt x="0" y="6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8657262" y="2675568"/>
                <a:ext cx="52882" cy="22266"/>
              </a:xfrm>
              <a:custGeom>
                <a:avLst/>
                <a:gdLst>
                  <a:gd name="T0" fmla="*/ 14 w 14"/>
                  <a:gd name="T1" fmla="*/ 5 h 6"/>
                  <a:gd name="T2" fmla="*/ 0 w 14"/>
                  <a:gd name="T3" fmla="*/ 3 h 6"/>
                  <a:gd name="T4" fmla="*/ 4 w 14"/>
                  <a:gd name="T5" fmla="*/ 0 h 6"/>
                  <a:gd name="T6" fmla="*/ 14 w 1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5"/>
                    </a:moveTo>
                    <a:cubicBezTo>
                      <a:pt x="12" y="6"/>
                      <a:pt x="3" y="5"/>
                      <a:pt x="0" y="3"/>
                    </a:cubicBezTo>
                    <a:cubicBezTo>
                      <a:pt x="0" y="1"/>
                      <a:pt x="4" y="3"/>
                      <a:pt x="4" y="0"/>
                    </a:cubicBezTo>
                    <a:cubicBezTo>
                      <a:pt x="7" y="2"/>
                      <a:pt x="14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6647738" y="2846740"/>
                <a:ext cx="37574" cy="33399"/>
              </a:xfrm>
              <a:custGeom>
                <a:avLst/>
                <a:gdLst>
                  <a:gd name="T0" fmla="*/ 4 w 10"/>
                  <a:gd name="T1" fmla="*/ 0 h 9"/>
                  <a:gd name="T2" fmla="*/ 10 w 10"/>
                  <a:gd name="T3" fmla="*/ 6 h 9"/>
                  <a:gd name="T4" fmla="*/ 3 w 10"/>
                  <a:gd name="T5" fmla="*/ 9 h 9"/>
                  <a:gd name="T6" fmla="*/ 1 w 10"/>
                  <a:gd name="T7" fmla="*/ 2 h 9"/>
                  <a:gd name="T8" fmla="*/ 4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8" y="0"/>
                      <a:pt x="9" y="2"/>
                      <a:pt x="10" y="6"/>
                    </a:cubicBezTo>
                    <a:cubicBezTo>
                      <a:pt x="6" y="6"/>
                      <a:pt x="3" y="6"/>
                      <a:pt x="3" y="9"/>
                    </a:cubicBezTo>
                    <a:cubicBezTo>
                      <a:pt x="0" y="9"/>
                      <a:pt x="2" y="4"/>
                      <a:pt x="1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5378565" y="3333813"/>
                <a:ext cx="94631" cy="109939"/>
              </a:xfrm>
              <a:custGeom>
                <a:avLst/>
                <a:gdLst>
                  <a:gd name="T0" fmla="*/ 10 w 25"/>
                  <a:gd name="T1" fmla="*/ 0 h 29"/>
                  <a:gd name="T2" fmla="*/ 11 w 25"/>
                  <a:gd name="T3" fmla="*/ 1 h 29"/>
                  <a:gd name="T4" fmla="*/ 21 w 25"/>
                  <a:gd name="T5" fmla="*/ 1 h 29"/>
                  <a:gd name="T6" fmla="*/ 25 w 25"/>
                  <a:gd name="T7" fmla="*/ 4 h 29"/>
                  <a:gd name="T8" fmla="*/ 24 w 25"/>
                  <a:gd name="T9" fmla="*/ 7 h 29"/>
                  <a:gd name="T10" fmla="*/ 21 w 25"/>
                  <a:gd name="T11" fmla="*/ 8 h 29"/>
                  <a:gd name="T12" fmla="*/ 24 w 25"/>
                  <a:gd name="T13" fmla="*/ 15 h 29"/>
                  <a:gd name="T14" fmla="*/ 22 w 25"/>
                  <a:gd name="T15" fmla="*/ 22 h 29"/>
                  <a:gd name="T16" fmla="*/ 15 w 25"/>
                  <a:gd name="T17" fmla="*/ 22 h 29"/>
                  <a:gd name="T18" fmla="*/ 14 w 25"/>
                  <a:gd name="T19" fmla="*/ 27 h 29"/>
                  <a:gd name="T20" fmla="*/ 11 w 25"/>
                  <a:gd name="T21" fmla="*/ 29 h 29"/>
                  <a:gd name="T22" fmla="*/ 3 w 25"/>
                  <a:gd name="T23" fmla="*/ 29 h 29"/>
                  <a:gd name="T24" fmla="*/ 6 w 25"/>
                  <a:gd name="T25" fmla="*/ 21 h 29"/>
                  <a:gd name="T26" fmla="*/ 6 w 25"/>
                  <a:gd name="T27" fmla="*/ 15 h 29"/>
                  <a:gd name="T28" fmla="*/ 3 w 25"/>
                  <a:gd name="T29" fmla="*/ 8 h 29"/>
                  <a:gd name="T30" fmla="*/ 8 w 25"/>
                  <a:gd name="T31" fmla="*/ 10 h 29"/>
                  <a:gd name="T32" fmla="*/ 10 w 25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10" y="0"/>
                    </a:moveTo>
                    <a:cubicBezTo>
                      <a:pt x="11" y="0"/>
                      <a:pt x="11" y="1"/>
                      <a:pt x="11" y="1"/>
                    </a:cubicBezTo>
                    <a:cubicBezTo>
                      <a:pt x="11" y="4"/>
                      <a:pt x="17" y="0"/>
                      <a:pt x="21" y="1"/>
                    </a:cubicBezTo>
                    <a:cubicBezTo>
                      <a:pt x="22" y="3"/>
                      <a:pt x="23" y="4"/>
                      <a:pt x="25" y="4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4" y="8"/>
                      <a:pt x="22" y="8"/>
                      <a:pt x="21" y="8"/>
                    </a:cubicBezTo>
                    <a:cubicBezTo>
                      <a:pt x="21" y="12"/>
                      <a:pt x="24" y="12"/>
                      <a:pt x="24" y="15"/>
                    </a:cubicBezTo>
                    <a:cubicBezTo>
                      <a:pt x="24" y="17"/>
                      <a:pt x="22" y="19"/>
                      <a:pt x="22" y="22"/>
                    </a:cubicBezTo>
                    <a:cubicBezTo>
                      <a:pt x="20" y="22"/>
                      <a:pt x="18" y="22"/>
                      <a:pt x="15" y="22"/>
                    </a:cubicBezTo>
                    <a:cubicBezTo>
                      <a:pt x="13" y="22"/>
                      <a:pt x="15" y="25"/>
                      <a:pt x="14" y="27"/>
                    </a:cubicBezTo>
                    <a:cubicBezTo>
                      <a:pt x="14" y="27"/>
                      <a:pt x="10" y="27"/>
                      <a:pt x="11" y="29"/>
                    </a:cubicBezTo>
                    <a:cubicBezTo>
                      <a:pt x="8" y="29"/>
                      <a:pt x="6" y="29"/>
                      <a:pt x="3" y="29"/>
                    </a:cubicBezTo>
                    <a:cubicBezTo>
                      <a:pt x="4" y="27"/>
                      <a:pt x="0" y="20"/>
                      <a:pt x="6" y="21"/>
                    </a:cubicBezTo>
                    <a:cubicBezTo>
                      <a:pt x="6" y="17"/>
                      <a:pt x="3" y="18"/>
                      <a:pt x="6" y="15"/>
                    </a:cubicBezTo>
                    <a:cubicBezTo>
                      <a:pt x="7" y="11"/>
                      <a:pt x="2" y="13"/>
                      <a:pt x="3" y="8"/>
                    </a:cubicBezTo>
                    <a:cubicBezTo>
                      <a:pt x="6" y="8"/>
                      <a:pt x="6" y="9"/>
                      <a:pt x="8" y="10"/>
                    </a:cubicBezTo>
                    <a:cubicBezTo>
                      <a:pt x="11" y="9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auto">
              <a:xfrm>
                <a:off x="8679528" y="3337987"/>
                <a:ext cx="57057" cy="246319"/>
              </a:xfrm>
              <a:custGeom>
                <a:avLst/>
                <a:gdLst>
                  <a:gd name="T0" fmla="*/ 5 w 15"/>
                  <a:gd name="T1" fmla="*/ 7 h 65"/>
                  <a:gd name="T2" fmla="*/ 8 w 15"/>
                  <a:gd name="T3" fmla="*/ 17 h 65"/>
                  <a:gd name="T4" fmla="*/ 9 w 15"/>
                  <a:gd name="T5" fmla="*/ 23 h 65"/>
                  <a:gd name="T6" fmla="*/ 9 w 15"/>
                  <a:gd name="T7" fmla="*/ 27 h 65"/>
                  <a:gd name="T8" fmla="*/ 11 w 15"/>
                  <a:gd name="T9" fmla="*/ 38 h 65"/>
                  <a:gd name="T10" fmla="*/ 15 w 15"/>
                  <a:gd name="T11" fmla="*/ 44 h 65"/>
                  <a:gd name="T12" fmla="*/ 9 w 15"/>
                  <a:gd name="T13" fmla="*/ 45 h 65"/>
                  <a:gd name="T14" fmla="*/ 9 w 15"/>
                  <a:gd name="T15" fmla="*/ 55 h 65"/>
                  <a:gd name="T16" fmla="*/ 6 w 15"/>
                  <a:gd name="T17" fmla="*/ 55 h 65"/>
                  <a:gd name="T18" fmla="*/ 9 w 15"/>
                  <a:gd name="T19" fmla="*/ 65 h 65"/>
                  <a:gd name="T20" fmla="*/ 2 w 15"/>
                  <a:gd name="T21" fmla="*/ 63 h 65"/>
                  <a:gd name="T22" fmla="*/ 4 w 15"/>
                  <a:gd name="T23" fmla="*/ 55 h 65"/>
                  <a:gd name="T24" fmla="*/ 1 w 15"/>
                  <a:gd name="T25" fmla="*/ 51 h 65"/>
                  <a:gd name="T26" fmla="*/ 4 w 15"/>
                  <a:gd name="T27" fmla="*/ 34 h 65"/>
                  <a:gd name="T28" fmla="*/ 1 w 15"/>
                  <a:gd name="T29" fmla="*/ 27 h 65"/>
                  <a:gd name="T30" fmla="*/ 1 w 15"/>
                  <a:gd name="T31" fmla="*/ 17 h 65"/>
                  <a:gd name="T32" fmla="*/ 5 w 15"/>
                  <a:gd name="T33" fmla="*/ 13 h 65"/>
                  <a:gd name="T34" fmla="*/ 6 w 15"/>
                  <a:gd name="T35" fmla="*/ 9 h 65"/>
                  <a:gd name="T36" fmla="*/ 5 w 15"/>
                  <a:gd name="T3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65">
                    <a:moveTo>
                      <a:pt x="5" y="7"/>
                    </a:moveTo>
                    <a:cubicBezTo>
                      <a:pt x="11" y="0"/>
                      <a:pt x="5" y="15"/>
                      <a:pt x="8" y="17"/>
                    </a:cubicBezTo>
                    <a:cubicBezTo>
                      <a:pt x="10" y="19"/>
                      <a:pt x="6" y="20"/>
                      <a:pt x="9" y="23"/>
                    </a:cubicBezTo>
                    <a:cubicBezTo>
                      <a:pt x="11" y="25"/>
                      <a:pt x="9" y="25"/>
                      <a:pt x="9" y="27"/>
                    </a:cubicBezTo>
                    <a:cubicBezTo>
                      <a:pt x="9" y="28"/>
                      <a:pt x="12" y="33"/>
                      <a:pt x="11" y="38"/>
                    </a:cubicBezTo>
                    <a:cubicBezTo>
                      <a:pt x="10" y="42"/>
                      <a:pt x="13" y="43"/>
                      <a:pt x="15" y="44"/>
                    </a:cubicBezTo>
                    <a:cubicBezTo>
                      <a:pt x="14" y="47"/>
                      <a:pt x="11" y="47"/>
                      <a:pt x="9" y="45"/>
                    </a:cubicBezTo>
                    <a:cubicBezTo>
                      <a:pt x="8" y="49"/>
                      <a:pt x="9" y="55"/>
                      <a:pt x="9" y="55"/>
                    </a:cubicBezTo>
                    <a:cubicBezTo>
                      <a:pt x="9" y="55"/>
                      <a:pt x="6" y="55"/>
                      <a:pt x="6" y="55"/>
                    </a:cubicBezTo>
                    <a:cubicBezTo>
                      <a:pt x="6" y="58"/>
                      <a:pt x="10" y="59"/>
                      <a:pt x="9" y="65"/>
                    </a:cubicBezTo>
                    <a:cubicBezTo>
                      <a:pt x="5" y="63"/>
                      <a:pt x="5" y="65"/>
                      <a:pt x="2" y="63"/>
                    </a:cubicBezTo>
                    <a:cubicBezTo>
                      <a:pt x="5" y="60"/>
                      <a:pt x="1" y="59"/>
                      <a:pt x="4" y="55"/>
                    </a:cubicBezTo>
                    <a:cubicBezTo>
                      <a:pt x="4" y="53"/>
                      <a:pt x="2" y="51"/>
                      <a:pt x="1" y="51"/>
                    </a:cubicBezTo>
                    <a:cubicBezTo>
                      <a:pt x="2" y="47"/>
                      <a:pt x="5" y="41"/>
                      <a:pt x="4" y="34"/>
                    </a:cubicBezTo>
                    <a:cubicBezTo>
                      <a:pt x="3" y="31"/>
                      <a:pt x="1" y="29"/>
                      <a:pt x="1" y="27"/>
                    </a:cubicBezTo>
                    <a:cubicBezTo>
                      <a:pt x="0" y="23"/>
                      <a:pt x="4" y="20"/>
                      <a:pt x="1" y="17"/>
                    </a:cubicBezTo>
                    <a:cubicBezTo>
                      <a:pt x="1" y="15"/>
                      <a:pt x="3" y="14"/>
                      <a:pt x="5" y="13"/>
                    </a:cubicBezTo>
                    <a:cubicBezTo>
                      <a:pt x="5" y="11"/>
                      <a:pt x="5" y="9"/>
                      <a:pt x="6" y="9"/>
                    </a:cubicBezTo>
                    <a:cubicBezTo>
                      <a:pt x="7" y="8"/>
                      <a:pt x="6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8661437" y="3626057"/>
                <a:ext cx="114114" cy="80715"/>
              </a:xfrm>
              <a:custGeom>
                <a:avLst/>
                <a:gdLst>
                  <a:gd name="T0" fmla="*/ 9 w 30"/>
                  <a:gd name="T1" fmla="*/ 0 h 21"/>
                  <a:gd name="T2" fmla="*/ 10 w 30"/>
                  <a:gd name="T3" fmla="*/ 2 h 21"/>
                  <a:gd name="T4" fmla="*/ 16 w 30"/>
                  <a:gd name="T5" fmla="*/ 7 h 21"/>
                  <a:gd name="T6" fmla="*/ 30 w 30"/>
                  <a:gd name="T7" fmla="*/ 6 h 21"/>
                  <a:gd name="T8" fmla="*/ 24 w 30"/>
                  <a:gd name="T9" fmla="*/ 14 h 21"/>
                  <a:gd name="T10" fmla="*/ 20 w 30"/>
                  <a:gd name="T11" fmla="*/ 13 h 21"/>
                  <a:gd name="T12" fmla="*/ 14 w 30"/>
                  <a:gd name="T13" fmla="*/ 16 h 21"/>
                  <a:gd name="T14" fmla="*/ 13 w 30"/>
                  <a:gd name="T15" fmla="*/ 20 h 21"/>
                  <a:gd name="T16" fmla="*/ 6 w 30"/>
                  <a:gd name="T17" fmla="*/ 17 h 21"/>
                  <a:gd name="T18" fmla="*/ 9 w 30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9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5" y="4"/>
                      <a:pt x="16" y="7"/>
                    </a:cubicBezTo>
                    <a:cubicBezTo>
                      <a:pt x="20" y="5"/>
                      <a:pt x="24" y="8"/>
                      <a:pt x="30" y="6"/>
                    </a:cubicBezTo>
                    <a:cubicBezTo>
                      <a:pt x="29" y="10"/>
                      <a:pt x="24" y="10"/>
                      <a:pt x="24" y="14"/>
                    </a:cubicBezTo>
                    <a:cubicBezTo>
                      <a:pt x="22" y="15"/>
                      <a:pt x="22" y="13"/>
                      <a:pt x="20" y="13"/>
                    </a:cubicBezTo>
                    <a:cubicBezTo>
                      <a:pt x="17" y="12"/>
                      <a:pt x="15" y="19"/>
                      <a:pt x="14" y="16"/>
                    </a:cubicBezTo>
                    <a:cubicBezTo>
                      <a:pt x="12" y="16"/>
                      <a:pt x="13" y="18"/>
                      <a:pt x="13" y="20"/>
                    </a:cubicBezTo>
                    <a:cubicBezTo>
                      <a:pt x="9" y="21"/>
                      <a:pt x="9" y="12"/>
                      <a:pt x="6" y="17"/>
                    </a:cubicBezTo>
                    <a:cubicBezTo>
                      <a:pt x="0" y="13"/>
                      <a:pt x="4" y="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8463824" y="3722079"/>
                <a:ext cx="215703" cy="186479"/>
              </a:xfrm>
              <a:custGeom>
                <a:avLst/>
                <a:gdLst>
                  <a:gd name="T0" fmla="*/ 51 w 57"/>
                  <a:gd name="T1" fmla="*/ 0 h 49"/>
                  <a:gd name="T2" fmla="*/ 55 w 57"/>
                  <a:gd name="T3" fmla="*/ 2 h 49"/>
                  <a:gd name="T4" fmla="*/ 55 w 57"/>
                  <a:gd name="T5" fmla="*/ 23 h 49"/>
                  <a:gd name="T6" fmla="*/ 53 w 57"/>
                  <a:gd name="T7" fmla="*/ 20 h 49"/>
                  <a:gd name="T8" fmla="*/ 53 w 57"/>
                  <a:gd name="T9" fmla="*/ 28 h 49"/>
                  <a:gd name="T10" fmla="*/ 51 w 57"/>
                  <a:gd name="T11" fmla="*/ 27 h 49"/>
                  <a:gd name="T12" fmla="*/ 51 w 57"/>
                  <a:gd name="T13" fmla="*/ 41 h 49"/>
                  <a:gd name="T14" fmla="*/ 48 w 57"/>
                  <a:gd name="T15" fmla="*/ 40 h 49"/>
                  <a:gd name="T16" fmla="*/ 44 w 57"/>
                  <a:gd name="T17" fmla="*/ 42 h 49"/>
                  <a:gd name="T18" fmla="*/ 41 w 57"/>
                  <a:gd name="T19" fmla="*/ 41 h 49"/>
                  <a:gd name="T20" fmla="*/ 35 w 57"/>
                  <a:gd name="T21" fmla="*/ 42 h 49"/>
                  <a:gd name="T22" fmla="*/ 28 w 57"/>
                  <a:gd name="T23" fmla="*/ 44 h 49"/>
                  <a:gd name="T24" fmla="*/ 25 w 57"/>
                  <a:gd name="T25" fmla="*/ 49 h 49"/>
                  <a:gd name="T26" fmla="*/ 20 w 57"/>
                  <a:gd name="T27" fmla="*/ 42 h 49"/>
                  <a:gd name="T28" fmla="*/ 17 w 57"/>
                  <a:gd name="T29" fmla="*/ 45 h 49"/>
                  <a:gd name="T30" fmla="*/ 14 w 57"/>
                  <a:gd name="T31" fmla="*/ 44 h 49"/>
                  <a:gd name="T32" fmla="*/ 0 w 57"/>
                  <a:gd name="T33" fmla="*/ 47 h 49"/>
                  <a:gd name="T34" fmla="*/ 2 w 57"/>
                  <a:gd name="T35" fmla="*/ 41 h 49"/>
                  <a:gd name="T36" fmla="*/ 4 w 57"/>
                  <a:gd name="T37" fmla="*/ 42 h 49"/>
                  <a:gd name="T38" fmla="*/ 6 w 57"/>
                  <a:gd name="T39" fmla="*/ 40 h 49"/>
                  <a:gd name="T40" fmla="*/ 25 w 57"/>
                  <a:gd name="T41" fmla="*/ 38 h 49"/>
                  <a:gd name="T42" fmla="*/ 28 w 57"/>
                  <a:gd name="T43" fmla="*/ 28 h 49"/>
                  <a:gd name="T44" fmla="*/ 31 w 57"/>
                  <a:gd name="T45" fmla="*/ 26 h 49"/>
                  <a:gd name="T46" fmla="*/ 39 w 57"/>
                  <a:gd name="T47" fmla="*/ 27 h 49"/>
                  <a:gd name="T48" fmla="*/ 39 w 57"/>
                  <a:gd name="T49" fmla="*/ 21 h 49"/>
                  <a:gd name="T50" fmla="*/ 41 w 57"/>
                  <a:gd name="T51" fmla="*/ 24 h 49"/>
                  <a:gd name="T52" fmla="*/ 42 w 57"/>
                  <a:gd name="T53" fmla="*/ 17 h 49"/>
                  <a:gd name="T54" fmla="*/ 46 w 57"/>
                  <a:gd name="T55" fmla="*/ 6 h 49"/>
                  <a:gd name="T56" fmla="*/ 51 w 57"/>
                  <a:gd name="T5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9">
                    <a:moveTo>
                      <a:pt x="51" y="0"/>
                    </a:moveTo>
                    <a:cubicBezTo>
                      <a:pt x="53" y="0"/>
                      <a:pt x="53" y="2"/>
                      <a:pt x="55" y="2"/>
                    </a:cubicBezTo>
                    <a:cubicBezTo>
                      <a:pt x="55" y="12"/>
                      <a:pt x="57" y="17"/>
                      <a:pt x="55" y="23"/>
                    </a:cubicBezTo>
                    <a:cubicBezTo>
                      <a:pt x="54" y="23"/>
                      <a:pt x="54" y="21"/>
                      <a:pt x="53" y="20"/>
                    </a:cubicBezTo>
                    <a:cubicBezTo>
                      <a:pt x="50" y="21"/>
                      <a:pt x="54" y="26"/>
                      <a:pt x="53" y="28"/>
                    </a:cubicBezTo>
                    <a:cubicBezTo>
                      <a:pt x="52" y="28"/>
                      <a:pt x="52" y="27"/>
                      <a:pt x="51" y="27"/>
                    </a:cubicBezTo>
                    <a:cubicBezTo>
                      <a:pt x="51" y="32"/>
                      <a:pt x="51" y="36"/>
                      <a:pt x="51" y="41"/>
                    </a:cubicBezTo>
                    <a:cubicBezTo>
                      <a:pt x="50" y="41"/>
                      <a:pt x="49" y="40"/>
                      <a:pt x="48" y="40"/>
                    </a:cubicBezTo>
                    <a:cubicBezTo>
                      <a:pt x="45" y="38"/>
                      <a:pt x="45" y="42"/>
                      <a:pt x="44" y="42"/>
                    </a:cubicBezTo>
                    <a:cubicBezTo>
                      <a:pt x="43" y="43"/>
                      <a:pt x="42" y="41"/>
                      <a:pt x="41" y="41"/>
                    </a:cubicBezTo>
                    <a:cubicBezTo>
                      <a:pt x="40" y="41"/>
                      <a:pt x="37" y="42"/>
                      <a:pt x="35" y="42"/>
                    </a:cubicBezTo>
                    <a:cubicBezTo>
                      <a:pt x="35" y="43"/>
                      <a:pt x="32" y="45"/>
                      <a:pt x="28" y="44"/>
                    </a:cubicBezTo>
                    <a:cubicBezTo>
                      <a:pt x="26" y="44"/>
                      <a:pt x="27" y="49"/>
                      <a:pt x="25" y="49"/>
                    </a:cubicBezTo>
                    <a:cubicBezTo>
                      <a:pt x="22" y="48"/>
                      <a:pt x="20" y="47"/>
                      <a:pt x="20" y="42"/>
                    </a:cubicBezTo>
                    <a:cubicBezTo>
                      <a:pt x="17" y="41"/>
                      <a:pt x="18" y="45"/>
                      <a:pt x="17" y="45"/>
                    </a:cubicBezTo>
                    <a:cubicBezTo>
                      <a:pt x="15" y="46"/>
                      <a:pt x="15" y="44"/>
                      <a:pt x="14" y="44"/>
                    </a:cubicBezTo>
                    <a:cubicBezTo>
                      <a:pt x="9" y="45"/>
                      <a:pt x="4" y="49"/>
                      <a:pt x="0" y="47"/>
                    </a:cubicBezTo>
                    <a:cubicBezTo>
                      <a:pt x="1" y="45"/>
                      <a:pt x="2" y="43"/>
                      <a:pt x="2" y="41"/>
                    </a:cubicBezTo>
                    <a:cubicBezTo>
                      <a:pt x="3" y="40"/>
                      <a:pt x="4" y="42"/>
                      <a:pt x="4" y="42"/>
                    </a:cubicBezTo>
                    <a:cubicBezTo>
                      <a:pt x="6" y="42"/>
                      <a:pt x="5" y="40"/>
                      <a:pt x="6" y="40"/>
                    </a:cubicBezTo>
                    <a:cubicBezTo>
                      <a:pt x="11" y="39"/>
                      <a:pt x="20" y="40"/>
                      <a:pt x="25" y="38"/>
                    </a:cubicBezTo>
                    <a:cubicBezTo>
                      <a:pt x="23" y="32"/>
                      <a:pt x="30" y="34"/>
                      <a:pt x="28" y="28"/>
                    </a:cubicBezTo>
                    <a:cubicBezTo>
                      <a:pt x="31" y="30"/>
                      <a:pt x="31" y="30"/>
                      <a:pt x="31" y="26"/>
                    </a:cubicBezTo>
                    <a:cubicBezTo>
                      <a:pt x="34" y="29"/>
                      <a:pt x="37" y="24"/>
                      <a:pt x="39" y="27"/>
                    </a:cubicBezTo>
                    <a:cubicBezTo>
                      <a:pt x="40" y="26"/>
                      <a:pt x="39" y="22"/>
                      <a:pt x="39" y="21"/>
                    </a:cubicBezTo>
                    <a:cubicBezTo>
                      <a:pt x="41" y="20"/>
                      <a:pt x="41" y="24"/>
                      <a:pt x="41" y="24"/>
                    </a:cubicBezTo>
                    <a:cubicBezTo>
                      <a:pt x="42" y="25"/>
                      <a:pt x="45" y="23"/>
                      <a:pt x="42" y="17"/>
                    </a:cubicBezTo>
                    <a:cubicBezTo>
                      <a:pt x="47" y="16"/>
                      <a:pt x="45" y="10"/>
                      <a:pt x="46" y="6"/>
                    </a:cubicBezTo>
                    <a:cubicBezTo>
                      <a:pt x="47" y="4"/>
                      <a:pt x="52" y="4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8" name="Freeform 49"/>
              <p:cNvSpPr>
                <a:spLocks/>
              </p:cNvSpPr>
              <p:nvPr/>
            </p:nvSpPr>
            <p:spPr bwMode="auto">
              <a:xfrm>
                <a:off x="5784923" y="3733212"/>
                <a:ext cx="37574" cy="41749"/>
              </a:xfrm>
              <a:custGeom>
                <a:avLst/>
                <a:gdLst>
                  <a:gd name="T0" fmla="*/ 4 w 10"/>
                  <a:gd name="T1" fmla="*/ 0 h 11"/>
                  <a:gd name="T2" fmla="*/ 1 w 10"/>
                  <a:gd name="T3" fmla="*/ 10 h 11"/>
                  <a:gd name="T4" fmla="*/ 4 w 10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4" y="0"/>
                    </a:moveTo>
                    <a:cubicBezTo>
                      <a:pt x="10" y="0"/>
                      <a:pt x="8" y="11"/>
                      <a:pt x="1" y="10"/>
                    </a:cubicBezTo>
                    <a:cubicBezTo>
                      <a:pt x="4" y="9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5876771" y="3794444"/>
                <a:ext cx="57057" cy="41749"/>
              </a:xfrm>
              <a:custGeom>
                <a:avLst/>
                <a:gdLst>
                  <a:gd name="T0" fmla="*/ 12 w 15"/>
                  <a:gd name="T1" fmla="*/ 2 h 11"/>
                  <a:gd name="T2" fmla="*/ 15 w 15"/>
                  <a:gd name="T3" fmla="*/ 9 h 11"/>
                  <a:gd name="T4" fmla="*/ 8 w 15"/>
                  <a:gd name="T5" fmla="*/ 9 h 11"/>
                  <a:gd name="T6" fmla="*/ 8 w 15"/>
                  <a:gd name="T7" fmla="*/ 8 h 11"/>
                  <a:gd name="T8" fmla="*/ 2 w 15"/>
                  <a:gd name="T9" fmla="*/ 7 h 11"/>
                  <a:gd name="T10" fmla="*/ 12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2" y="2"/>
                    </a:moveTo>
                    <a:cubicBezTo>
                      <a:pt x="14" y="4"/>
                      <a:pt x="15" y="6"/>
                      <a:pt x="15" y="9"/>
                    </a:cubicBezTo>
                    <a:cubicBezTo>
                      <a:pt x="14" y="9"/>
                      <a:pt x="9" y="11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6" y="8"/>
                      <a:pt x="2" y="9"/>
                      <a:pt x="2" y="7"/>
                    </a:cubicBezTo>
                    <a:cubicBezTo>
                      <a:pt x="0" y="0"/>
                      <a:pt x="12" y="7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6309570" y="3869593"/>
                <a:ext cx="41749" cy="19483"/>
              </a:xfrm>
              <a:custGeom>
                <a:avLst/>
                <a:gdLst>
                  <a:gd name="T0" fmla="*/ 0 w 11"/>
                  <a:gd name="T1" fmla="*/ 5 h 5"/>
                  <a:gd name="T2" fmla="*/ 6 w 11"/>
                  <a:gd name="T3" fmla="*/ 1 h 5"/>
                  <a:gd name="T4" fmla="*/ 5 w 11"/>
                  <a:gd name="T5" fmla="*/ 2 h 5"/>
                  <a:gd name="T6" fmla="*/ 0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0" y="1"/>
                      <a:pt x="2" y="0"/>
                      <a:pt x="6" y="1"/>
                    </a:cubicBezTo>
                    <a:cubicBezTo>
                      <a:pt x="11" y="0"/>
                      <a:pt x="8" y="3"/>
                      <a:pt x="5" y="2"/>
                    </a:cubicBezTo>
                    <a:cubicBezTo>
                      <a:pt x="3" y="3"/>
                      <a:pt x="3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8481916" y="3904384"/>
                <a:ext cx="41749" cy="22266"/>
              </a:xfrm>
              <a:custGeom>
                <a:avLst/>
                <a:gdLst>
                  <a:gd name="T0" fmla="*/ 9 w 11"/>
                  <a:gd name="T1" fmla="*/ 0 h 6"/>
                  <a:gd name="T2" fmla="*/ 6 w 11"/>
                  <a:gd name="T3" fmla="*/ 6 h 6"/>
                  <a:gd name="T4" fmla="*/ 1 w 11"/>
                  <a:gd name="T5" fmla="*/ 1 h 6"/>
                  <a:gd name="T6" fmla="*/ 9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11" y="5"/>
                      <a:pt x="5" y="1"/>
                      <a:pt x="6" y="6"/>
                    </a:cubicBezTo>
                    <a:cubicBezTo>
                      <a:pt x="3" y="6"/>
                      <a:pt x="0" y="5"/>
                      <a:pt x="1" y="1"/>
                    </a:cubicBezTo>
                    <a:cubicBezTo>
                      <a:pt x="4" y="5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8413725" y="3904384"/>
                <a:ext cx="57057" cy="61232"/>
              </a:xfrm>
              <a:custGeom>
                <a:avLst/>
                <a:gdLst>
                  <a:gd name="T0" fmla="*/ 13 w 15"/>
                  <a:gd name="T1" fmla="*/ 3 h 16"/>
                  <a:gd name="T2" fmla="*/ 13 w 15"/>
                  <a:gd name="T3" fmla="*/ 13 h 16"/>
                  <a:gd name="T4" fmla="*/ 5 w 15"/>
                  <a:gd name="T5" fmla="*/ 14 h 16"/>
                  <a:gd name="T6" fmla="*/ 1 w 15"/>
                  <a:gd name="T7" fmla="*/ 8 h 16"/>
                  <a:gd name="T8" fmla="*/ 1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3" y="3"/>
                    </a:moveTo>
                    <a:cubicBezTo>
                      <a:pt x="15" y="7"/>
                      <a:pt x="9" y="11"/>
                      <a:pt x="13" y="13"/>
                    </a:cubicBezTo>
                    <a:cubicBezTo>
                      <a:pt x="13" y="16"/>
                      <a:pt x="7" y="13"/>
                      <a:pt x="5" y="14"/>
                    </a:cubicBezTo>
                    <a:cubicBezTo>
                      <a:pt x="5" y="9"/>
                      <a:pt x="6" y="6"/>
                      <a:pt x="1" y="8"/>
                    </a:cubicBezTo>
                    <a:cubicBezTo>
                      <a:pt x="0" y="2"/>
                      <a:pt x="8" y="0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auto">
              <a:xfrm>
                <a:off x="8211938" y="4117304"/>
                <a:ext cx="34790" cy="52882"/>
              </a:xfrm>
              <a:custGeom>
                <a:avLst/>
                <a:gdLst>
                  <a:gd name="T0" fmla="*/ 9 w 9"/>
                  <a:gd name="T1" fmla="*/ 6 h 14"/>
                  <a:gd name="T2" fmla="*/ 6 w 9"/>
                  <a:gd name="T3" fmla="*/ 14 h 14"/>
                  <a:gd name="T4" fmla="*/ 0 w 9"/>
                  <a:gd name="T5" fmla="*/ 14 h 14"/>
                  <a:gd name="T6" fmla="*/ 2 w 9"/>
                  <a:gd name="T7" fmla="*/ 4 h 14"/>
                  <a:gd name="T8" fmla="*/ 9 w 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6"/>
                    </a:moveTo>
                    <a:cubicBezTo>
                      <a:pt x="9" y="10"/>
                      <a:pt x="4" y="9"/>
                      <a:pt x="6" y="14"/>
                    </a:cubicBezTo>
                    <a:cubicBezTo>
                      <a:pt x="4" y="14"/>
                      <a:pt x="2" y="14"/>
                      <a:pt x="0" y="14"/>
                    </a:cubicBezTo>
                    <a:cubicBezTo>
                      <a:pt x="1" y="12"/>
                      <a:pt x="5" y="6"/>
                      <a:pt x="2" y="4"/>
                    </a:cubicBezTo>
                    <a:cubicBezTo>
                      <a:pt x="3" y="1"/>
                      <a:pt x="9" y="0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4" name="Freeform 58"/>
              <p:cNvSpPr>
                <a:spLocks/>
              </p:cNvSpPr>
              <p:nvPr/>
            </p:nvSpPr>
            <p:spPr bwMode="auto">
              <a:xfrm>
                <a:off x="7961443" y="4238377"/>
                <a:ext cx="45924" cy="34790"/>
              </a:xfrm>
              <a:custGeom>
                <a:avLst/>
                <a:gdLst>
                  <a:gd name="T0" fmla="*/ 10 w 12"/>
                  <a:gd name="T1" fmla="*/ 0 h 9"/>
                  <a:gd name="T2" fmla="*/ 7 w 12"/>
                  <a:gd name="T3" fmla="*/ 9 h 9"/>
                  <a:gd name="T4" fmla="*/ 0 w 12"/>
                  <a:gd name="T5" fmla="*/ 3 h 9"/>
                  <a:gd name="T6" fmla="*/ 3 w 12"/>
                  <a:gd name="T7" fmla="*/ 0 h 9"/>
                  <a:gd name="T8" fmla="*/ 10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0"/>
                    </a:moveTo>
                    <a:cubicBezTo>
                      <a:pt x="12" y="6"/>
                      <a:pt x="7" y="4"/>
                      <a:pt x="7" y="9"/>
                    </a:cubicBezTo>
                    <a:cubicBezTo>
                      <a:pt x="4" y="8"/>
                      <a:pt x="0" y="8"/>
                      <a:pt x="0" y="3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8200805" y="4273168"/>
                <a:ext cx="61232" cy="102981"/>
              </a:xfrm>
              <a:custGeom>
                <a:avLst/>
                <a:gdLst>
                  <a:gd name="T0" fmla="*/ 7 w 16"/>
                  <a:gd name="T1" fmla="*/ 0 h 27"/>
                  <a:gd name="T2" fmla="*/ 13 w 16"/>
                  <a:gd name="T3" fmla="*/ 0 h 27"/>
                  <a:gd name="T4" fmla="*/ 16 w 16"/>
                  <a:gd name="T5" fmla="*/ 10 h 27"/>
                  <a:gd name="T6" fmla="*/ 12 w 16"/>
                  <a:gd name="T7" fmla="*/ 14 h 27"/>
                  <a:gd name="T8" fmla="*/ 10 w 16"/>
                  <a:gd name="T9" fmla="*/ 18 h 27"/>
                  <a:gd name="T10" fmla="*/ 9 w 16"/>
                  <a:gd name="T11" fmla="*/ 25 h 27"/>
                  <a:gd name="T12" fmla="*/ 5 w 16"/>
                  <a:gd name="T13" fmla="*/ 21 h 27"/>
                  <a:gd name="T14" fmla="*/ 0 w 16"/>
                  <a:gd name="T15" fmla="*/ 15 h 27"/>
                  <a:gd name="T16" fmla="*/ 3 w 16"/>
                  <a:gd name="T17" fmla="*/ 7 h 27"/>
                  <a:gd name="T18" fmla="*/ 7 w 16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7">
                    <a:moveTo>
                      <a:pt x="7" y="0"/>
                    </a:moveTo>
                    <a:cubicBezTo>
                      <a:pt x="9" y="0"/>
                      <a:pt x="11" y="0"/>
                      <a:pt x="13" y="0"/>
                    </a:cubicBezTo>
                    <a:cubicBezTo>
                      <a:pt x="15" y="2"/>
                      <a:pt x="15" y="6"/>
                      <a:pt x="16" y="10"/>
                    </a:cubicBezTo>
                    <a:cubicBezTo>
                      <a:pt x="13" y="10"/>
                      <a:pt x="15" y="14"/>
                      <a:pt x="12" y="14"/>
                    </a:cubicBezTo>
                    <a:cubicBezTo>
                      <a:pt x="12" y="16"/>
                      <a:pt x="12" y="18"/>
                      <a:pt x="10" y="18"/>
                    </a:cubicBezTo>
                    <a:cubicBezTo>
                      <a:pt x="9" y="20"/>
                      <a:pt x="12" y="25"/>
                      <a:pt x="9" y="25"/>
                    </a:cubicBezTo>
                    <a:cubicBezTo>
                      <a:pt x="4" y="27"/>
                      <a:pt x="8" y="21"/>
                      <a:pt x="5" y="21"/>
                    </a:cubicBezTo>
                    <a:cubicBezTo>
                      <a:pt x="3" y="21"/>
                      <a:pt x="2" y="17"/>
                      <a:pt x="0" y="15"/>
                    </a:cubicBezTo>
                    <a:cubicBezTo>
                      <a:pt x="0" y="11"/>
                      <a:pt x="5" y="13"/>
                      <a:pt x="3" y="7"/>
                    </a:cubicBezTo>
                    <a:cubicBezTo>
                      <a:pt x="7" y="10"/>
                      <a:pt x="7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8262037" y="4360841"/>
                <a:ext cx="79323" cy="83498"/>
              </a:xfrm>
              <a:custGeom>
                <a:avLst/>
                <a:gdLst>
                  <a:gd name="T0" fmla="*/ 11 w 21"/>
                  <a:gd name="T1" fmla="*/ 2 h 22"/>
                  <a:gd name="T2" fmla="*/ 15 w 21"/>
                  <a:gd name="T3" fmla="*/ 6 h 22"/>
                  <a:gd name="T4" fmla="*/ 14 w 21"/>
                  <a:gd name="T5" fmla="*/ 8 h 22"/>
                  <a:gd name="T6" fmla="*/ 15 w 21"/>
                  <a:gd name="T7" fmla="*/ 11 h 22"/>
                  <a:gd name="T8" fmla="*/ 21 w 21"/>
                  <a:gd name="T9" fmla="*/ 18 h 22"/>
                  <a:gd name="T10" fmla="*/ 18 w 21"/>
                  <a:gd name="T11" fmla="*/ 22 h 22"/>
                  <a:gd name="T12" fmla="*/ 14 w 21"/>
                  <a:gd name="T13" fmla="*/ 22 h 22"/>
                  <a:gd name="T14" fmla="*/ 7 w 21"/>
                  <a:gd name="T15" fmla="*/ 15 h 22"/>
                  <a:gd name="T16" fmla="*/ 10 w 21"/>
                  <a:gd name="T17" fmla="*/ 12 h 22"/>
                  <a:gd name="T18" fmla="*/ 0 w 21"/>
                  <a:gd name="T19" fmla="*/ 4 h 22"/>
                  <a:gd name="T20" fmla="*/ 11 w 21"/>
                  <a:gd name="T2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11" y="2"/>
                    </a:moveTo>
                    <a:cubicBezTo>
                      <a:pt x="7" y="7"/>
                      <a:pt x="14" y="5"/>
                      <a:pt x="15" y="6"/>
                    </a:cubicBezTo>
                    <a:cubicBezTo>
                      <a:pt x="16" y="8"/>
                      <a:pt x="14" y="7"/>
                      <a:pt x="14" y="8"/>
                    </a:cubicBezTo>
                    <a:cubicBezTo>
                      <a:pt x="14" y="8"/>
                      <a:pt x="15" y="10"/>
                      <a:pt x="15" y="11"/>
                    </a:cubicBezTo>
                    <a:cubicBezTo>
                      <a:pt x="17" y="13"/>
                      <a:pt x="21" y="13"/>
                      <a:pt x="21" y="18"/>
                    </a:cubicBezTo>
                    <a:cubicBezTo>
                      <a:pt x="18" y="17"/>
                      <a:pt x="18" y="20"/>
                      <a:pt x="18" y="22"/>
                    </a:cubicBezTo>
                    <a:cubicBezTo>
                      <a:pt x="17" y="21"/>
                      <a:pt x="14" y="20"/>
                      <a:pt x="14" y="22"/>
                    </a:cubicBezTo>
                    <a:cubicBezTo>
                      <a:pt x="10" y="21"/>
                      <a:pt x="11" y="15"/>
                      <a:pt x="7" y="15"/>
                    </a:cubicBezTo>
                    <a:cubicBezTo>
                      <a:pt x="7" y="13"/>
                      <a:pt x="10" y="14"/>
                      <a:pt x="10" y="12"/>
                    </a:cubicBezTo>
                    <a:cubicBezTo>
                      <a:pt x="6" y="9"/>
                      <a:pt x="4" y="5"/>
                      <a:pt x="0" y="4"/>
                    </a:cubicBezTo>
                    <a:cubicBezTo>
                      <a:pt x="3" y="0"/>
                      <a:pt x="6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8227246" y="4394240"/>
                <a:ext cx="19483" cy="12524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8255078" y="4409548"/>
                <a:ext cx="44532" cy="65407"/>
              </a:xfrm>
              <a:custGeom>
                <a:avLst/>
                <a:gdLst>
                  <a:gd name="T0" fmla="*/ 12 w 12"/>
                  <a:gd name="T1" fmla="*/ 14 h 17"/>
                  <a:gd name="T2" fmla="*/ 5 w 12"/>
                  <a:gd name="T3" fmla="*/ 16 h 17"/>
                  <a:gd name="T4" fmla="*/ 0 w 12"/>
                  <a:gd name="T5" fmla="*/ 9 h 17"/>
                  <a:gd name="T6" fmla="*/ 12 w 12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2" y="14"/>
                    </a:moveTo>
                    <a:cubicBezTo>
                      <a:pt x="12" y="17"/>
                      <a:pt x="7" y="15"/>
                      <a:pt x="5" y="16"/>
                    </a:cubicBezTo>
                    <a:cubicBezTo>
                      <a:pt x="5" y="12"/>
                      <a:pt x="6" y="7"/>
                      <a:pt x="0" y="9"/>
                    </a:cubicBezTo>
                    <a:cubicBezTo>
                      <a:pt x="6" y="0"/>
                      <a:pt x="5" y="16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9" name="Freeform 65"/>
              <p:cNvSpPr>
                <a:spLocks/>
              </p:cNvSpPr>
              <p:nvPr/>
            </p:nvSpPr>
            <p:spPr bwMode="auto">
              <a:xfrm>
                <a:off x="7335207" y="4463822"/>
                <a:ext cx="45924" cy="79323"/>
              </a:xfrm>
              <a:custGeom>
                <a:avLst/>
                <a:gdLst>
                  <a:gd name="T0" fmla="*/ 3 w 12"/>
                  <a:gd name="T1" fmla="*/ 2 h 21"/>
                  <a:gd name="T2" fmla="*/ 7 w 12"/>
                  <a:gd name="T3" fmla="*/ 6 h 21"/>
                  <a:gd name="T4" fmla="*/ 8 w 12"/>
                  <a:gd name="T5" fmla="*/ 7 h 21"/>
                  <a:gd name="T6" fmla="*/ 11 w 12"/>
                  <a:gd name="T7" fmla="*/ 10 h 21"/>
                  <a:gd name="T8" fmla="*/ 10 w 12"/>
                  <a:gd name="T9" fmla="*/ 12 h 21"/>
                  <a:gd name="T10" fmla="*/ 11 w 12"/>
                  <a:gd name="T11" fmla="*/ 19 h 21"/>
                  <a:gd name="T12" fmla="*/ 8 w 12"/>
                  <a:gd name="T13" fmla="*/ 21 h 21"/>
                  <a:gd name="T14" fmla="*/ 3 w 12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3" y="2"/>
                    </a:moveTo>
                    <a:cubicBezTo>
                      <a:pt x="5" y="0"/>
                      <a:pt x="6" y="5"/>
                      <a:pt x="7" y="6"/>
                    </a:cubicBezTo>
                    <a:cubicBezTo>
                      <a:pt x="7" y="7"/>
                      <a:pt x="8" y="6"/>
                      <a:pt x="8" y="7"/>
                    </a:cubicBezTo>
                    <a:cubicBezTo>
                      <a:pt x="8" y="9"/>
                      <a:pt x="11" y="9"/>
                      <a:pt x="11" y="10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9" y="13"/>
                      <a:pt x="12" y="15"/>
                      <a:pt x="11" y="19"/>
                    </a:cubicBezTo>
                    <a:cubicBezTo>
                      <a:pt x="9" y="18"/>
                      <a:pt x="8" y="20"/>
                      <a:pt x="8" y="21"/>
                    </a:cubicBezTo>
                    <a:cubicBezTo>
                      <a:pt x="0" y="19"/>
                      <a:pt x="1" y="1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0" name="Freeform 66"/>
              <p:cNvSpPr>
                <a:spLocks/>
              </p:cNvSpPr>
              <p:nvPr/>
            </p:nvSpPr>
            <p:spPr bwMode="auto">
              <a:xfrm>
                <a:off x="8296828" y="4466606"/>
                <a:ext cx="55665" cy="87673"/>
              </a:xfrm>
              <a:custGeom>
                <a:avLst/>
                <a:gdLst>
                  <a:gd name="T0" fmla="*/ 12 w 15"/>
                  <a:gd name="T1" fmla="*/ 1 h 23"/>
                  <a:gd name="T2" fmla="*/ 15 w 15"/>
                  <a:gd name="T3" fmla="*/ 12 h 23"/>
                  <a:gd name="T4" fmla="*/ 11 w 15"/>
                  <a:gd name="T5" fmla="*/ 13 h 23"/>
                  <a:gd name="T6" fmla="*/ 11 w 15"/>
                  <a:gd name="T7" fmla="*/ 23 h 23"/>
                  <a:gd name="T8" fmla="*/ 4 w 15"/>
                  <a:gd name="T9" fmla="*/ 19 h 23"/>
                  <a:gd name="T10" fmla="*/ 5 w 15"/>
                  <a:gd name="T11" fmla="*/ 13 h 23"/>
                  <a:gd name="T12" fmla="*/ 5 w 15"/>
                  <a:gd name="T13" fmla="*/ 11 h 23"/>
                  <a:gd name="T14" fmla="*/ 4 w 15"/>
                  <a:gd name="T15" fmla="*/ 11 h 23"/>
                  <a:gd name="T16" fmla="*/ 6 w 15"/>
                  <a:gd name="T17" fmla="*/ 6 h 23"/>
                  <a:gd name="T18" fmla="*/ 9 w 15"/>
                  <a:gd name="T19" fmla="*/ 2 h 23"/>
                  <a:gd name="T20" fmla="*/ 12 w 15"/>
                  <a:gd name="T2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2" y="6"/>
                      <a:pt x="11" y="11"/>
                      <a:pt x="15" y="12"/>
                    </a:cubicBezTo>
                    <a:cubicBezTo>
                      <a:pt x="15" y="14"/>
                      <a:pt x="12" y="13"/>
                      <a:pt x="11" y="13"/>
                    </a:cubicBezTo>
                    <a:cubicBezTo>
                      <a:pt x="13" y="16"/>
                      <a:pt x="9" y="18"/>
                      <a:pt x="11" y="23"/>
                    </a:cubicBezTo>
                    <a:cubicBezTo>
                      <a:pt x="7" y="23"/>
                      <a:pt x="7" y="19"/>
                      <a:pt x="4" y="19"/>
                    </a:cubicBezTo>
                    <a:cubicBezTo>
                      <a:pt x="3" y="16"/>
                      <a:pt x="5" y="15"/>
                      <a:pt x="5" y="13"/>
                    </a:cubicBezTo>
                    <a:cubicBezTo>
                      <a:pt x="5" y="12"/>
                      <a:pt x="2" y="11"/>
                      <a:pt x="5" y="11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0" y="10"/>
                      <a:pt x="3" y="5"/>
                      <a:pt x="6" y="6"/>
                    </a:cubicBezTo>
                    <a:cubicBezTo>
                      <a:pt x="6" y="4"/>
                      <a:pt x="8" y="3"/>
                      <a:pt x="9" y="2"/>
                    </a:cubicBezTo>
                    <a:cubicBezTo>
                      <a:pt x="10" y="2"/>
                      <a:pt x="10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1" name="Freeform 67"/>
              <p:cNvSpPr>
                <a:spLocks/>
              </p:cNvSpPr>
              <p:nvPr/>
            </p:nvSpPr>
            <p:spPr bwMode="auto">
              <a:xfrm>
                <a:off x="8255078" y="4486088"/>
                <a:ext cx="41749" cy="37574"/>
              </a:xfrm>
              <a:custGeom>
                <a:avLst/>
                <a:gdLst>
                  <a:gd name="T0" fmla="*/ 6 w 11"/>
                  <a:gd name="T1" fmla="*/ 0 h 10"/>
                  <a:gd name="T2" fmla="*/ 10 w 11"/>
                  <a:gd name="T3" fmla="*/ 4 h 10"/>
                  <a:gd name="T4" fmla="*/ 9 w 11"/>
                  <a:gd name="T5" fmla="*/ 6 h 10"/>
                  <a:gd name="T6" fmla="*/ 0 w 11"/>
                  <a:gd name="T7" fmla="*/ 10 h 10"/>
                  <a:gd name="T8" fmla="*/ 6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9" y="0"/>
                      <a:pt x="11" y="1"/>
                      <a:pt x="10" y="4"/>
                    </a:cubicBezTo>
                    <a:cubicBezTo>
                      <a:pt x="8" y="4"/>
                      <a:pt x="7" y="5"/>
                      <a:pt x="9" y="6"/>
                    </a:cubicBezTo>
                    <a:cubicBezTo>
                      <a:pt x="8" y="7"/>
                      <a:pt x="4" y="9"/>
                      <a:pt x="0" y="10"/>
                    </a:cubicBezTo>
                    <a:cubicBezTo>
                      <a:pt x="0" y="4"/>
                      <a:pt x="6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2" name="Freeform 68"/>
              <p:cNvSpPr>
                <a:spLocks/>
              </p:cNvSpPr>
              <p:nvPr/>
            </p:nvSpPr>
            <p:spPr bwMode="auto">
              <a:xfrm>
                <a:off x="8371976" y="4623860"/>
                <a:ext cx="26441" cy="52882"/>
              </a:xfrm>
              <a:custGeom>
                <a:avLst/>
                <a:gdLst>
                  <a:gd name="T0" fmla="*/ 2 w 7"/>
                  <a:gd name="T1" fmla="*/ 0 h 14"/>
                  <a:gd name="T2" fmla="*/ 7 w 7"/>
                  <a:gd name="T3" fmla="*/ 5 h 14"/>
                  <a:gd name="T4" fmla="*/ 0 w 7"/>
                  <a:gd name="T5" fmla="*/ 13 h 14"/>
                  <a:gd name="T6" fmla="*/ 3 w 7"/>
                  <a:gd name="T7" fmla="*/ 12 h 14"/>
                  <a:gd name="T8" fmla="*/ 2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5" y="0"/>
                      <a:pt x="3" y="6"/>
                      <a:pt x="7" y="5"/>
                    </a:cubicBezTo>
                    <a:cubicBezTo>
                      <a:pt x="6" y="8"/>
                      <a:pt x="7" y="14"/>
                      <a:pt x="0" y="13"/>
                    </a:cubicBezTo>
                    <a:cubicBezTo>
                      <a:pt x="0" y="12"/>
                      <a:pt x="2" y="12"/>
                      <a:pt x="3" y="12"/>
                    </a:cubicBezTo>
                    <a:cubicBezTo>
                      <a:pt x="1" y="6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3" name="Freeform 69"/>
              <p:cNvSpPr>
                <a:spLocks/>
              </p:cNvSpPr>
              <p:nvPr/>
            </p:nvSpPr>
            <p:spPr bwMode="auto">
              <a:xfrm>
                <a:off x="8209155" y="4637776"/>
                <a:ext cx="105764" cy="34790"/>
              </a:xfrm>
              <a:custGeom>
                <a:avLst/>
                <a:gdLst>
                  <a:gd name="T0" fmla="*/ 28 w 28"/>
                  <a:gd name="T1" fmla="*/ 3 h 9"/>
                  <a:gd name="T2" fmla="*/ 19 w 28"/>
                  <a:gd name="T3" fmla="*/ 8 h 9"/>
                  <a:gd name="T4" fmla="*/ 0 w 28"/>
                  <a:gd name="T5" fmla="*/ 9 h 9"/>
                  <a:gd name="T6" fmla="*/ 24 w 28"/>
                  <a:gd name="T7" fmla="*/ 2 h 9"/>
                  <a:gd name="T8" fmla="*/ 28 w 2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cubicBezTo>
                      <a:pt x="28" y="7"/>
                      <a:pt x="23" y="7"/>
                      <a:pt x="19" y="8"/>
                    </a:cubicBezTo>
                    <a:cubicBezTo>
                      <a:pt x="13" y="8"/>
                      <a:pt x="5" y="7"/>
                      <a:pt x="0" y="9"/>
                    </a:cubicBezTo>
                    <a:cubicBezTo>
                      <a:pt x="1" y="0"/>
                      <a:pt x="20" y="9"/>
                      <a:pt x="24" y="2"/>
                    </a:cubicBezTo>
                    <a:cubicBezTo>
                      <a:pt x="25" y="3"/>
                      <a:pt x="26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4" name="Freeform 70"/>
              <p:cNvSpPr>
                <a:spLocks/>
              </p:cNvSpPr>
              <p:nvPr/>
            </p:nvSpPr>
            <p:spPr bwMode="auto">
              <a:xfrm>
                <a:off x="8444341" y="4680918"/>
                <a:ext cx="68190" cy="44532"/>
              </a:xfrm>
              <a:custGeom>
                <a:avLst/>
                <a:gdLst>
                  <a:gd name="T0" fmla="*/ 18 w 18"/>
                  <a:gd name="T1" fmla="*/ 8 h 12"/>
                  <a:gd name="T2" fmla="*/ 15 w 18"/>
                  <a:gd name="T3" fmla="*/ 11 h 12"/>
                  <a:gd name="T4" fmla="*/ 7 w 18"/>
                  <a:gd name="T5" fmla="*/ 11 h 12"/>
                  <a:gd name="T6" fmla="*/ 5 w 18"/>
                  <a:gd name="T7" fmla="*/ 9 h 12"/>
                  <a:gd name="T8" fmla="*/ 0 w 18"/>
                  <a:gd name="T9" fmla="*/ 5 h 12"/>
                  <a:gd name="T10" fmla="*/ 7 w 18"/>
                  <a:gd name="T11" fmla="*/ 2 h 12"/>
                  <a:gd name="T12" fmla="*/ 11 w 18"/>
                  <a:gd name="T13" fmla="*/ 1 h 12"/>
                  <a:gd name="T14" fmla="*/ 11 w 18"/>
                  <a:gd name="T15" fmla="*/ 2 h 12"/>
                  <a:gd name="T16" fmla="*/ 12 w 18"/>
                  <a:gd name="T17" fmla="*/ 1 h 12"/>
                  <a:gd name="T18" fmla="*/ 18 w 18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8" y="8"/>
                    </a:moveTo>
                    <a:cubicBezTo>
                      <a:pt x="17" y="9"/>
                      <a:pt x="15" y="9"/>
                      <a:pt x="15" y="11"/>
                    </a:cubicBezTo>
                    <a:cubicBezTo>
                      <a:pt x="12" y="9"/>
                      <a:pt x="9" y="12"/>
                      <a:pt x="7" y="11"/>
                    </a:cubicBezTo>
                    <a:cubicBezTo>
                      <a:pt x="6" y="11"/>
                      <a:pt x="7" y="9"/>
                      <a:pt x="5" y="9"/>
                    </a:cubicBezTo>
                    <a:cubicBezTo>
                      <a:pt x="4" y="9"/>
                      <a:pt x="2" y="6"/>
                      <a:pt x="0" y="5"/>
                    </a:cubicBezTo>
                    <a:cubicBezTo>
                      <a:pt x="0" y="3"/>
                      <a:pt x="4" y="4"/>
                      <a:pt x="7" y="2"/>
                    </a:cubicBezTo>
                    <a:cubicBezTo>
                      <a:pt x="7" y="2"/>
                      <a:pt x="10" y="0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2"/>
                      <a:pt x="13" y="1"/>
                      <a:pt x="12" y="1"/>
                    </a:cubicBezTo>
                    <a:cubicBezTo>
                      <a:pt x="15" y="2"/>
                      <a:pt x="17" y="4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8479132" y="4703184"/>
                <a:ext cx="391050" cy="208746"/>
              </a:xfrm>
              <a:custGeom>
                <a:avLst/>
                <a:gdLst>
                  <a:gd name="T0" fmla="*/ 34 w 103"/>
                  <a:gd name="T1" fmla="*/ 27 h 55"/>
                  <a:gd name="T2" fmla="*/ 28 w 103"/>
                  <a:gd name="T3" fmla="*/ 24 h 55"/>
                  <a:gd name="T4" fmla="*/ 26 w 103"/>
                  <a:gd name="T5" fmla="*/ 19 h 55"/>
                  <a:gd name="T6" fmla="*/ 10 w 103"/>
                  <a:gd name="T7" fmla="*/ 15 h 55"/>
                  <a:gd name="T8" fmla="*/ 2 w 103"/>
                  <a:gd name="T9" fmla="*/ 15 h 55"/>
                  <a:gd name="T10" fmla="*/ 0 w 103"/>
                  <a:gd name="T11" fmla="*/ 9 h 55"/>
                  <a:gd name="T12" fmla="*/ 5 w 103"/>
                  <a:gd name="T13" fmla="*/ 9 h 55"/>
                  <a:gd name="T14" fmla="*/ 9 w 103"/>
                  <a:gd name="T15" fmla="*/ 7 h 55"/>
                  <a:gd name="T16" fmla="*/ 16 w 103"/>
                  <a:gd name="T17" fmla="*/ 10 h 55"/>
                  <a:gd name="T18" fmla="*/ 21 w 103"/>
                  <a:gd name="T19" fmla="*/ 6 h 55"/>
                  <a:gd name="T20" fmla="*/ 33 w 103"/>
                  <a:gd name="T21" fmla="*/ 2 h 55"/>
                  <a:gd name="T22" fmla="*/ 35 w 103"/>
                  <a:gd name="T23" fmla="*/ 5 h 55"/>
                  <a:gd name="T24" fmla="*/ 47 w 103"/>
                  <a:gd name="T25" fmla="*/ 9 h 55"/>
                  <a:gd name="T26" fmla="*/ 49 w 103"/>
                  <a:gd name="T27" fmla="*/ 7 h 55"/>
                  <a:gd name="T28" fmla="*/ 52 w 103"/>
                  <a:gd name="T29" fmla="*/ 10 h 55"/>
                  <a:gd name="T30" fmla="*/ 59 w 103"/>
                  <a:gd name="T31" fmla="*/ 10 h 55"/>
                  <a:gd name="T32" fmla="*/ 65 w 103"/>
                  <a:gd name="T33" fmla="*/ 13 h 55"/>
                  <a:gd name="T34" fmla="*/ 65 w 103"/>
                  <a:gd name="T35" fmla="*/ 17 h 55"/>
                  <a:gd name="T36" fmla="*/ 68 w 103"/>
                  <a:gd name="T37" fmla="*/ 16 h 55"/>
                  <a:gd name="T38" fmla="*/ 69 w 103"/>
                  <a:gd name="T39" fmla="*/ 20 h 55"/>
                  <a:gd name="T40" fmla="*/ 76 w 103"/>
                  <a:gd name="T41" fmla="*/ 24 h 55"/>
                  <a:gd name="T42" fmla="*/ 87 w 103"/>
                  <a:gd name="T43" fmla="*/ 29 h 55"/>
                  <a:gd name="T44" fmla="*/ 86 w 103"/>
                  <a:gd name="T45" fmla="*/ 33 h 55"/>
                  <a:gd name="T46" fmla="*/ 90 w 103"/>
                  <a:gd name="T47" fmla="*/ 36 h 55"/>
                  <a:gd name="T48" fmla="*/ 90 w 103"/>
                  <a:gd name="T49" fmla="*/ 38 h 55"/>
                  <a:gd name="T50" fmla="*/ 96 w 103"/>
                  <a:gd name="T51" fmla="*/ 44 h 55"/>
                  <a:gd name="T52" fmla="*/ 103 w 103"/>
                  <a:gd name="T53" fmla="*/ 51 h 55"/>
                  <a:gd name="T54" fmla="*/ 93 w 103"/>
                  <a:gd name="T55" fmla="*/ 51 h 55"/>
                  <a:gd name="T56" fmla="*/ 85 w 103"/>
                  <a:gd name="T57" fmla="*/ 45 h 55"/>
                  <a:gd name="T58" fmla="*/ 82 w 103"/>
                  <a:gd name="T59" fmla="*/ 43 h 55"/>
                  <a:gd name="T60" fmla="*/ 80 w 103"/>
                  <a:gd name="T61" fmla="*/ 41 h 55"/>
                  <a:gd name="T62" fmla="*/ 76 w 103"/>
                  <a:gd name="T63" fmla="*/ 37 h 55"/>
                  <a:gd name="T64" fmla="*/ 65 w 103"/>
                  <a:gd name="T65" fmla="*/ 36 h 55"/>
                  <a:gd name="T66" fmla="*/ 59 w 103"/>
                  <a:gd name="T67" fmla="*/ 48 h 55"/>
                  <a:gd name="T68" fmla="*/ 51 w 103"/>
                  <a:gd name="T69" fmla="*/ 45 h 55"/>
                  <a:gd name="T70" fmla="*/ 47 w 103"/>
                  <a:gd name="T71" fmla="*/ 44 h 55"/>
                  <a:gd name="T72" fmla="*/ 41 w 103"/>
                  <a:gd name="T73" fmla="*/ 37 h 55"/>
                  <a:gd name="T74" fmla="*/ 35 w 103"/>
                  <a:gd name="T75" fmla="*/ 43 h 55"/>
                  <a:gd name="T76" fmla="*/ 31 w 103"/>
                  <a:gd name="T77" fmla="*/ 40 h 55"/>
                  <a:gd name="T78" fmla="*/ 35 w 103"/>
                  <a:gd name="T79" fmla="*/ 36 h 55"/>
                  <a:gd name="T80" fmla="*/ 38 w 103"/>
                  <a:gd name="T81" fmla="*/ 30 h 55"/>
                  <a:gd name="T82" fmla="*/ 37 w 103"/>
                  <a:gd name="T83" fmla="*/ 33 h 55"/>
                  <a:gd name="T84" fmla="*/ 34 w 103"/>
                  <a:gd name="T8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55">
                    <a:moveTo>
                      <a:pt x="34" y="27"/>
                    </a:moveTo>
                    <a:cubicBezTo>
                      <a:pt x="31" y="27"/>
                      <a:pt x="32" y="23"/>
                      <a:pt x="28" y="24"/>
                    </a:cubicBezTo>
                    <a:cubicBezTo>
                      <a:pt x="28" y="22"/>
                      <a:pt x="26" y="21"/>
                      <a:pt x="26" y="19"/>
                    </a:cubicBezTo>
                    <a:cubicBezTo>
                      <a:pt x="20" y="18"/>
                      <a:pt x="14" y="18"/>
                      <a:pt x="10" y="15"/>
                    </a:cubicBezTo>
                    <a:cubicBezTo>
                      <a:pt x="6" y="16"/>
                      <a:pt x="7" y="15"/>
                      <a:pt x="2" y="15"/>
                    </a:cubicBezTo>
                    <a:cubicBezTo>
                      <a:pt x="2" y="12"/>
                      <a:pt x="2" y="9"/>
                      <a:pt x="0" y="9"/>
                    </a:cubicBezTo>
                    <a:cubicBezTo>
                      <a:pt x="1" y="6"/>
                      <a:pt x="3" y="9"/>
                      <a:pt x="5" y="9"/>
                    </a:cubicBezTo>
                    <a:cubicBezTo>
                      <a:pt x="7" y="9"/>
                      <a:pt x="7" y="7"/>
                      <a:pt x="9" y="7"/>
                    </a:cubicBezTo>
                    <a:cubicBezTo>
                      <a:pt x="12" y="8"/>
                      <a:pt x="13" y="10"/>
                      <a:pt x="16" y="10"/>
                    </a:cubicBezTo>
                    <a:cubicBezTo>
                      <a:pt x="19" y="12"/>
                      <a:pt x="20" y="7"/>
                      <a:pt x="21" y="6"/>
                    </a:cubicBezTo>
                    <a:cubicBezTo>
                      <a:pt x="25" y="4"/>
                      <a:pt x="30" y="5"/>
                      <a:pt x="33" y="2"/>
                    </a:cubicBezTo>
                    <a:cubicBezTo>
                      <a:pt x="36" y="0"/>
                      <a:pt x="35" y="4"/>
                      <a:pt x="35" y="5"/>
                    </a:cubicBezTo>
                    <a:cubicBezTo>
                      <a:pt x="38" y="6"/>
                      <a:pt x="47" y="4"/>
                      <a:pt x="47" y="9"/>
                    </a:cubicBezTo>
                    <a:cubicBezTo>
                      <a:pt x="48" y="10"/>
                      <a:pt x="49" y="7"/>
                      <a:pt x="49" y="7"/>
                    </a:cubicBezTo>
                    <a:cubicBezTo>
                      <a:pt x="51" y="8"/>
                      <a:pt x="51" y="10"/>
                      <a:pt x="52" y="10"/>
                    </a:cubicBezTo>
                    <a:cubicBezTo>
                      <a:pt x="54" y="11"/>
                      <a:pt x="57" y="10"/>
                      <a:pt x="59" y="10"/>
                    </a:cubicBezTo>
                    <a:cubicBezTo>
                      <a:pt x="60" y="11"/>
                      <a:pt x="60" y="15"/>
                      <a:pt x="65" y="13"/>
                    </a:cubicBezTo>
                    <a:cubicBezTo>
                      <a:pt x="67" y="15"/>
                      <a:pt x="65" y="15"/>
                      <a:pt x="65" y="17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6"/>
                      <a:pt x="69" y="18"/>
                      <a:pt x="69" y="20"/>
                    </a:cubicBezTo>
                    <a:cubicBezTo>
                      <a:pt x="70" y="22"/>
                      <a:pt x="74" y="23"/>
                      <a:pt x="76" y="24"/>
                    </a:cubicBezTo>
                    <a:cubicBezTo>
                      <a:pt x="78" y="25"/>
                      <a:pt x="83" y="29"/>
                      <a:pt x="87" y="29"/>
                    </a:cubicBezTo>
                    <a:cubicBezTo>
                      <a:pt x="88" y="31"/>
                      <a:pt x="86" y="31"/>
                      <a:pt x="86" y="33"/>
                    </a:cubicBezTo>
                    <a:cubicBezTo>
                      <a:pt x="87" y="34"/>
                      <a:pt x="89" y="34"/>
                      <a:pt x="90" y="36"/>
                    </a:cubicBezTo>
                    <a:cubicBezTo>
                      <a:pt x="91" y="36"/>
                      <a:pt x="90" y="38"/>
                      <a:pt x="90" y="38"/>
                    </a:cubicBezTo>
                    <a:cubicBezTo>
                      <a:pt x="92" y="40"/>
                      <a:pt x="94" y="41"/>
                      <a:pt x="96" y="44"/>
                    </a:cubicBezTo>
                    <a:cubicBezTo>
                      <a:pt x="98" y="47"/>
                      <a:pt x="99" y="50"/>
                      <a:pt x="103" y="51"/>
                    </a:cubicBezTo>
                    <a:cubicBezTo>
                      <a:pt x="100" y="55"/>
                      <a:pt x="95" y="51"/>
                      <a:pt x="93" y="51"/>
                    </a:cubicBezTo>
                    <a:cubicBezTo>
                      <a:pt x="90" y="50"/>
                      <a:pt x="88" y="49"/>
                      <a:pt x="85" y="45"/>
                    </a:cubicBezTo>
                    <a:cubicBezTo>
                      <a:pt x="84" y="45"/>
                      <a:pt x="83" y="43"/>
                      <a:pt x="82" y="43"/>
                    </a:cubicBezTo>
                    <a:cubicBezTo>
                      <a:pt x="81" y="42"/>
                      <a:pt x="80" y="43"/>
                      <a:pt x="80" y="41"/>
                    </a:cubicBezTo>
                    <a:cubicBezTo>
                      <a:pt x="80" y="41"/>
                      <a:pt x="76" y="37"/>
                      <a:pt x="76" y="37"/>
                    </a:cubicBezTo>
                    <a:cubicBezTo>
                      <a:pt x="73" y="36"/>
                      <a:pt x="69" y="38"/>
                      <a:pt x="65" y="36"/>
                    </a:cubicBezTo>
                    <a:cubicBezTo>
                      <a:pt x="62" y="39"/>
                      <a:pt x="61" y="44"/>
                      <a:pt x="59" y="48"/>
                    </a:cubicBezTo>
                    <a:cubicBezTo>
                      <a:pt x="58" y="46"/>
                      <a:pt x="53" y="47"/>
                      <a:pt x="51" y="45"/>
                    </a:cubicBezTo>
                    <a:cubicBezTo>
                      <a:pt x="49" y="44"/>
                      <a:pt x="52" y="42"/>
                      <a:pt x="47" y="44"/>
                    </a:cubicBezTo>
                    <a:cubicBezTo>
                      <a:pt x="50" y="37"/>
                      <a:pt x="40" y="43"/>
                      <a:pt x="41" y="37"/>
                    </a:cubicBezTo>
                    <a:cubicBezTo>
                      <a:pt x="38" y="37"/>
                      <a:pt x="35" y="38"/>
                      <a:pt x="35" y="43"/>
                    </a:cubicBezTo>
                    <a:cubicBezTo>
                      <a:pt x="34" y="42"/>
                      <a:pt x="34" y="39"/>
                      <a:pt x="31" y="40"/>
                    </a:cubicBezTo>
                    <a:cubicBezTo>
                      <a:pt x="32" y="37"/>
                      <a:pt x="34" y="37"/>
                      <a:pt x="35" y="36"/>
                    </a:cubicBezTo>
                    <a:cubicBezTo>
                      <a:pt x="37" y="34"/>
                      <a:pt x="39" y="34"/>
                      <a:pt x="38" y="30"/>
                    </a:cubicBezTo>
                    <a:cubicBezTo>
                      <a:pt x="37" y="29"/>
                      <a:pt x="37" y="33"/>
                      <a:pt x="37" y="33"/>
                    </a:cubicBezTo>
                    <a:cubicBezTo>
                      <a:pt x="34" y="32"/>
                      <a:pt x="35" y="24"/>
                      <a:pt x="3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6" name="Freeform 72"/>
              <p:cNvSpPr>
                <a:spLocks/>
              </p:cNvSpPr>
              <p:nvPr/>
            </p:nvSpPr>
            <p:spPr bwMode="auto">
              <a:xfrm>
                <a:off x="8391459" y="4729625"/>
                <a:ext cx="37574" cy="34790"/>
              </a:xfrm>
              <a:custGeom>
                <a:avLst/>
                <a:gdLst>
                  <a:gd name="T0" fmla="*/ 9 w 10"/>
                  <a:gd name="T1" fmla="*/ 3 h 9"/>
                  <a:gd name="T2" fmla="*/ 0 w 10"/>
                  <a:gd name="T3" fmla="*/ 5 h 9"/>
                  <a:gd name="T4" fmla="*/ 9 w 10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9" y="3"/>
                    </a:moveTo>
                    <a:cubicBezTo>
                      <a:pt x="10" y="9"/>
                      <a:pt x="2" y="5"/>
                      <a:pt x="0" y="5"/>
                    </a:cubicBezTo>
                    <a:cubicBezTo>
                      <a:pt x="1" y="3"/>
                      <a:pt x="8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8338577" y="4737974"/>
                <a:ext cx="26441" cy="13916"/>
              </a:xfrm>
              <a:custGeom>
                <a:avLst/>
                <a:gdLst>
                  <a:gd name="T0" fmla="*/ 1 w 7"/>
                  <a:gd name="T1" fmla="*/ 3 h 4"/>
                  <a:gd name="T2" fmla="*/ 5 w 7"/>
                  <a:gd name="T3" fmla="*/ 4 h 4"/>
                  <a:gd name="T4" fmla="*/ 2 w 7"/>
                  <a:gd name="T5" fmla="*/ 4 h 4"/>
                  <a:gd name="T6" fmla="*/ 1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cubicBezTo>
                      <a:pt x="0" y="0"/>
                      <a:pt x="7" y="1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8835392" y="4767199"/>
                <a:ext cx="80715" cy="57057"/>
              </a:xfrm>
              <a:custGeom>
                <a:avLst/>
                <a:gdLst>
                  <a:gd name="T0" fmla="*/ 16 w 21"/>
                  <a:gd name="T1" fmla="*/ 0 h 15"/>
                  <a:gd name="T2" fmla="*/ 20 w 21"/>
                  <a:gd name="T3" fmla="*/ 0 h 15"/>
                  <a:gd name="T4" fmla="*/ 20 w 21"/>
                  <a:gd name="T5" fmla="*/ 5 h 15"/>
                  <a:gd name="T6" fmla="*/ 17 w 21"/>
                  <a:gd name="T7" fmla="*/ 6 h 15"/>
                  <a:gd name="T8" fmla="*/ 17 w 21"/>
                  <a:gd name="T9" fmla="*/ 10 h 15"/>
                  <a:gd name="T10" fmla="*/ 14 w 21"/>
                  <a:gd name="T11" fmla="*/ 12 h 15"/>
                  <a:gd name="T12" fmla="*/ 2 w 21"/>
                  <a:gd name="T13" fmla="*/ 7 h 15"/>
                  <a:gd name="T14" fmla="*/ 16 w 2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16" y="0"/>
                    </a:moveTo>
                    <a:cubicBezTo>
                      <a:pt x="17" y="0"/>
                      <a:pt x="19" y="0"/>
                      <a:pt x="20" y="0"/>
                    </a:cubicBezTo>
                    <a:cubicBezTo>
                      <a:pt x="20" y="2"/>
                      <a:pt x="21" y="3"/>
                      <a:pt x="20" y="5"/>
                    </a:cubicBezTo>
                    <a:cubicBezTo>
                      <a:pt x="20" y="6"/>
                      <a:pt x="17" y="5"/>
                      <a:pt x="17" y="6"/>
                    </a:cubicBezTo>
                    <a:cubicBezTo>
                      <a:pt x="17" y="7"/>
                      <a:pt x="19" y="9"/>
                      <a:pt x="17" y="10"/>
                    </a:cubicBezTo>
                    <a:cubicBezTo>
                      <a:pt x="15" y="9"/>
                      <a:pt x="14" y="9"/>
                      <a:pt x="14" y="12"/>
                    </a:cubicBezTo>
                    <a:cubicBezTo>
                      <a:pt x="10" y="10"/>
                      <a:pt x="0" y="15"/>
                      <a:pt x="2" y="7"/>
                    </a:cubicBezTo>
                    <a:cubicBezTo>
                      <a:pt x="9" y="10"/>
                      <a:pt x="14" y="6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9" name="Freeform 75"/>
              <p:cNvSpPr>
                <a:spLocks/>
              </p:cNvSpPr>
              <p:nvPr/>
            </p:nvSpPr>
            <p:spPr bwMode="auto">
              <a:xfrm>
                <a:off x="8143747" y="4852089"/>
                <a:ext cx="41749" cy="22266"/>
              </a:xfrm>
              <a:custGeom>
                <a:avLst/>
                <a:gdLst>
                  <a:gd name="T0" fmla="*/ 11 w 11"/>
                  <a:gd name="T1" fmla="*/ 1 h 6"/>
                  <a:gd name="T2" fmla="*/ 0 w 11"/>
                  <a:gd name="T3" fmla="*/ 5 h 6"/>
                  <a:gd name="T4" fmla="*/ 11 w 11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1" y="1"/>
                    </a:moveTo>
                    <a:cubicBezTo>
                      <a:pt x="9" y="3"/>
                      <a:pt x="6" y="6"/>
                      <a:pt x="0" y="5"/>
                    </a:cubicBezTo>
                    <a:cubicBezTo>
                      <a:pt x="0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0" name="Freeform 76"/>
              <p:cNvSpPr>
                <a:spLocks/>
              </p:cNvSpPr>
              <p:nvPr/>
            </p:nvSpPr>
            <p:spPr bwMode="auto">
              <a:xfrm>
                <a:off x="8209155" y="4852089"/>
                <a:ext cx="41749" cy="13916"/>
              </a:xfrm>
              <a:custGeom>
                <a:avLst/>
                <a:gdLst>
                  <a:gd name="T0" fmla="*/ 11 w 11"/>
                  <a:gd name="T1" fmla="*/ 1 h 4"/>
                  <a:gd name="T2" fmla="*/ 0 w 11"/>
                  <a:gd name="T3" fmla="*/ 4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cubicBezTo>
                      <a:pt x="10" y="4"/>
                      <a:pt x="5" y="4"/>
                      <a:pt x="0" y="4"/>
                    </a:cubicBezTo>
                    <a:cubicBezTo>
                      <a:pt x="1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1" name="Freeform 77"/>
              <p:cNvSpPr>
                <a:spLocks/>
              </p:cNvSpPr>
              <p:nvPr/>
            </p:nvSpPr>
            <p:spPr bwMode="auto">
              <a:xfrm>
                <a:off x="8288478" y="4852089"/>
                <a:ext cx="72365" cy="48707"/>
              </a:xfrm>
              <a:custGeom>
                <a:avLst/>
                <a:gdLst>
                  <a:gd name="T0" fmla="*/ 18 w 19"/>
                  <a:gd name="T1" fmla="*/ 1 h 13"/>
                  <a:gd name="T2" fmla="*/ 17 w 19"/>
                  <a:gd name="T3" fmla="*/ 6 h 13"/>
                  <a:gd name="T4" fmla="*/ 14 w 19"/>
                  <a:gd name="T5" fmla="*/ 6 h 13"/>
                  <a:gd name="T6" fmla="*/ 1 w 19"/>
                  <a:gd name="T7" fmla="*/ 12 h 13"/>
                  <a:gd name="T8" fmla="*/ 6 w 19"/>
                  <a:gd name="T9" fmla="*/ 8 h 13"/>
                  <a:gd name="T10" fmla="*/ 8 w 19"/>
                  <a:gd name="T11" fmla="*/ 5 h 13"/>
                  <a:gd name="T12" fmla="*/ 11 w 19"/>
                  <a:gd name="T13" fmla="*/ 2 h 13"/>
                  <a:gd name="T14" fmla="*/ 18 w 19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8" y="1"/>
                    </a:moveTo>
                    <a:cubicBezTo>
                      <a:pt x="19" y="4"/>
                      <a:pt x="18" y="5"/>
                      <a:pt x="17" y="6"/>
                    </a:cubicBezTo>
                    <a:cubicBezTo>
                      <a:pt x="16" y="7"/>
                      <a:pt x="14" y="6"/>
                      <a:pt x="14" y="6"/>
                    </a:cubicBezTo>
                    <a:cubicBezTo>
                      <a:pt x="12" y="9"/>
                      <a:pt x="8" y="13"/>
                      <a:pt x="1" y="12"/>
                    </a:cubicBezTo>
                    <a:cubicBezTo>
                      <a:pt x="0" y="9"/>
                      <a:pt x="4" y="9"/>
                      <a:pt x="6" y="8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9" y="4"/>
                      <a:pt x="11" y="4"/>
                      <a:pt x="11" y="2"/>
                    </a:cubicBezTo>
                    <a:cubicBezTo>
                      <a:pt x="15" y="3"/>
                      <a:pt x="15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2" name="Freeform 78"/>
              <p:cNvSpPr>
                <a:spLocks/>
              </p:cNvSpPr>
              <p:nvPr/>
            </p:nvSpPr>
            <p:spPr bwMode="auto">
              <a:xfrm>
                <a:off x="9371171" y="5464409"/>
                <a:ext cx="37574" cy="52882"/>
              </a:xfrm>
              <a:custGeom>
                <a:avLst/>
                <a:gdLst>
                  <a:gd name="T0" fmla="*/ 1 w 10"/>
                  <a:gd name="T1" fmla="*/ 0 h 14"/>
                  <a:gd name="T2" fmla="*/ 2 w 10"/>
                  <a:gd name="T3" fmla="*/ 2 h 14"/>
                  <a:gd name="T4" fmla="*/ 7 w 10"/>
                  <a:gd name="T5" fmla="*/ 7 h 14"/>
                  <a:gd name="T6" fmla="*/ 8 w 10"/>
                  <a:gd name="T7" fmla="*/ 14 h 14"/>
                  <a:gd name="T8" fmla="*/ 4 w 10"/>
                  <a:gd name="T9" fmla="*/ 14 h 14"/>
                  <a:gd name="T10" fmla="*/ 0 w 10"/>
                  <a:gd name="T11" fmla="*/ 2 h 14"/>
                  <a:gd name="T12" fmla="*/ 1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4"/>
                      <a:pt x="9" y="5"/>
                      <a:pt x="7" y="7"/>
                    </a:cubicBezTo>
                    <a:cubicBezTo>
                      <a:pt x="4" y="9"/>
                      <a:pt x="10" y="7"/>
                      <a:pt x="8" y="14"/>
                    </a:cubicBezTo>
                    <a:cubicBezTo>
                      <a:pt x="6" y="14"/>
                      <a:pt x="4" y="11"/>
                      <a:pt x="4" y="14"/>
                    </a:cubicBezTo>
                    <a:cubicBezTo>
                      <a:pt x="2" y="12"/>
                      <a:pt x="1" y="6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3" name="Freeform 79"/>
              <p:cNvSpPr>
                <a:spLocks/>
              </p:cNvSpPr>
              <p:nvPr/>
            </p:nvSpPr>
            <p:spPr bwMode="auto">
              <a:xfrm>
                <a:off x="9379521" y="5508941"/>
                <a:ext cx="86282" cy="118289"/>
              </a:xfrm>
              <a:custGeom>
                <a:avLst/>
                <a:gdLst>
                  <a:gd name="T0" fmla="*/ 7 w 23"/>
                  <a:gd name="T1" fmla="*/ 0 h 31"/>
                  <a:gd name="T2" fmla="*/ 9 w 23"/>
                  <a:gd name="T3" fmla="*/ 2 h 31"/>
                  <a:gd name="T4" fmla="*/ 12 w 23"/>
                  <a:gd name="T5" fmla="*/ 2 h 31"/>
                  <a:gd name="T6" fmla="*/ 23 w 23"/>
                  <a:gd name="T7" fmla="*/ 7 h 31"/>
                  <a:gd name="T8" fmla="*/ 23 w 23"/>
                  <a:gd name="T9" fmla="*/ 14 h 31"/>
                  <a:gd name="T10" fmla="*/ 19 w 23"/>
                  <a:gd name="T11" fmla="*/ 14 h 31"/>
                  <a:gd name="T12" fmla="*/ 17 w 23"/>
                  <a:gd name="T13" fmla="*/ 17 h 31"/>
                  <a:gd name="T14" fmla="*/ 16 w 23"/>
                  <a:gd name="T15" fmla="*/ 26 h 31"/>
                  <a:gd name="T16" fmla="*/ 14 w 23"/>
                  <a:gd name="T17" fmla="*/ 28 h 31"/>
                  <a:gd name="T18" fmla="*/ 7 w 23"/>
                  <a:gd name="T19" fmla="*/ 30 h 31"/>
                  <a:gd name="T20" fmla="*/ 6 w 23"/>
                  <a:gd name="T21" fmla="*/ 26 h 31"/>
                  <a:gd name="T22" fmla="*/ 9 w 23"/>
                  <a:gd name="T23" fmla="*/ 23 h 31"/>
                  <a:gd name="T24" fmla="*/ 0 w 23"/>
                  <a:gd name="T25" fmla="*/ 19 h 31"/>
                  <a:gd name="T26" fmla="*/ 6 w 23"/>
                  <a:gd name="T27" fmla="*/ 13 h 31"/>
                  <a:gd name="T28" fmla="*/ 7 w 23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4"/>
                      <a:pt x="12" y="2"/>
                      <a:pt x="12" y="2"/>
                    </a:cubicBezTo>
                    <a:cubicBezTo>
                      <a:pt x="16" y="4"/>
                      <a:pt x="15" y="9"/>
                      <a:pt x="23" y="7"/>
                    </a:cubicBezTo>
                    <a:cubicBezTo>
                      <a:pt x="23" y="10"/>
                      <a:pt x="23" y="12"/>
                      <a:pt x="23" y="14"/>
                    </a:cubicBezTo>
                    <a:cubicBezTo>
                      <a:pt x="22" y="14"/>
                      <a:pt x="20" y="14"/>
                      <a:pt x="19" y="14"/>
                    </a:cubicBezTo>
                    <a:cubicBezTo>
                      <a:pt x="19" y="16"/>
                      <a:pt x="18" y="17"/>
                      <a:pt x="17" y="17"/>
                    </a:cubicBezTo>
                    <a:cubicBezTo>
                      <a:pt x="20" y="21"/>
                      <a:pt x="16" y="22"/>
                      <a:pt x="16" y="26"/>
                    </a:cubicBezTo>
                    <a:cubicBezTo>
                      <a:pt x="16" y="27"/>
                      <a:pt x="11" y="28"/>
                      <a:pt x="14" y="28"/>
                    </a:cubicBezTo>
                    <a:cubicBezTo>
                      <a:pt x="15" y="31"/>
                      <a:pt x="10" y="29"/>
                      <a:pt x="7" y="30"/>
                    </a:cubicBezTo>
                    <a:cubicBezTo>
                      <a:pt x="8" y="28"/>
                      <a:pt x="6" y="27"/>
                      <a:pt x="6" y="26"/>
                    </a:cubicBezTo>
                    <a:cubicBezTo>
                      <a:pt x="6" y="23"/>
                      <a:pt x="7" y="23"/>
                      <a:pt x="9" y="23"/>
                    </a:cubicBezTo>
                    <a:cubicBezTo>
                      <a:pt x="7" y="21"/>
                      <a:pt x="6" y="17"/>
                      <a:pt x="0" y="19"/>
                    </a:cubicBezTo>
                    <a:cubicBezTo>
                      <a:pt x="0" y="15"/>
                      <a:pt x="4" y="15"/>
                      <a:pt x="6" y="13"/>
                    </a:cubicBezTo>
                    <a:cubicBezTo>
                      <a:pt x="7" y="6"/>
                      <a:pt x="6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4" name="Freeform 80"/>
              <p:cNvSpPr>
                <a:spLocks/>
              </p:cNvSpPr>
              <p:nvPr/>
            </p:nvSpPr>
            <p:spPr bwMode="auto">
              <a:xfrm>
                <a:off x="8756068" y="5609139"/>
                <a:ext cx="75148" cy="79323"/>
              </a:xfrm>
              <a:custGeom>
                <a:avLst/>
                <a:gdLst>
                  <a:gd name="T0" fmla="*/ 19 w 20"/>
                  <a:gd name="T1" fmla="*/ 1 h 21"/>
                  <a:gd name="T2" fmla="*/ 19 w 20"/>
                  <a:gd name="T3" fmla="*/ 9 h 21"/>
                  <a:gd name="T4" fmla="*/ 17 w 20"/>
                  <a:gd name="T5" fmla="*/ 7 h 21"/>
                  <a:gd name="T6" fmla="*/ 16 w 20"/>
                  <a:gd name="T7" fmla="*/ 8 h 21"/>
                  <a:gd name="T8" fmla="*/ 16 w 20"/>
                  <a:gd name="T9" fmla="*/ 15 h 21"/>
                  <a:gd name="T10" fmla="*/ 13 w 20"/>
                  <a:gd name="T11" fmla="*/ 15 h 21"/>
                  <a:gd name="T12" fmla="*/ 13 w 20"/>
                  <a:gd name="T13" fmla="*/ 18 h 21"/>
                  <a:gd name="T14" fmla="*/ 9 w 20"/>
                  <a:gd name="T15" fmla="*/ 21 h 21"/>
                  <a:gd name="T16" fmla="*/ 6 w 20"/>
                  <a:gd name="T17" fmla="*/ 16 h 21"/>
                  <a:gd name="T18" fmla="*/ 3 w 20"/>
                  <a:gd name="T19" fmla="*/ 14 h 21"/>
                  <a:gd name="T20" fmla="*/ 0 w 20"/>
                  <a:gd name="T21" fmla="*/ 5 h 21"/>
                  <a:gd name="T22" fmla="*/ 12 w 20"/>
                  <a:gd name="T23" fmla="*/ 2 h 21"/>
                  <a:gd name="T24" fmla="*/ 19 w 20"/>
                  <a:gd name="T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1">
                    <a:moveTo>
                      <a:pt x="19" y="1"/>
                    </a:moveTo>
                    <a:cubicBezTo>
                      <a:pt x="18" y="3"/>
                      <a:pt x="20" y="6"/>
                      <a:pt x="19" y="9"/>
                    </a:cubicBezTo>
                    <a:cubicBezTo>
                      <a:pt x="18" y="10"/>
                      <a:pt x="17" y="8"/>
                      <a:pt x="17" y="7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10"/>
                      <a:pt x="17" y="13"/>
                      <a:pt x="16" y="15"/>
                    </a:cubicBezTo>
                    <a:cubicBezTo>
                      <a:pt x="16" y="15"/>
                      <a:pt x="13" y="15"/>
                      <a:pt x="13" y="15"/>
                    </a:cubicBezTo>
                    <a:cubicBezTo>
                      <a:pt x="13" y="15"/>
                      <a:pt x="13" y="17"/>
                      <a:pt x="13" y="18"/>
                    </a:cubicBezTo>
                    <a:cubicBezTo>
                      <a:pt x="12" y="19"/>
                      <a:pt x="9" y="18"/>
                      <a:pt x="9" y="21"/>
                    </a:cubicBezTo>
                    <a:cubicBezTo>
                      <a:pt x="7" y="20"/>
                      <a:pt x="7" y="18"/>
                      <a:pt x="6" y="16"/>
                    </a:cubicBezTo>
                    <a:cubicBezTo>
                      <a:pt x="5" y="16"/>
                      <a:pt x="3" y="14"/>
                      <a:pt x="3" y="14"/>
                    </a:cubicBezTo>
                    <a:cubicBezTo>
                      <a:pt x="2" y="11"/>
                      <a:pt x="3" y="7"/>
                      <a:pt x="0" y="5"/>
                    </a:cubicBezTo>
                    <a:cubicBezTo>
                      <a:pt x="2" y="3"/>
                      <a:pt x="7" y="3"/>
                      <a:pt x="12" y="2"/>
                    </a:cubicBezTo>
                    <a:cubicBezTo>
                      <a:pt x="14" y="2"/>
                      <a:pt x="16" y="0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5" name="Freeform 83"/>
              <p:cNvSpPr>
                <a:spLocks/>
              </p:cNvSpPr>
              <p:nvPr/>
            </p:nvSpPr>
            <p:spPr bwMode="auto">
              <a:xfrm>
                <a:off x="6004801" y="2359667"/>
                <a:ext cx="186479" cy="64015"/>
              </a:xfrm>
              <a:custGeom>
                <a:avLst/>
                <a:gdLst>
                  <a:gd name="T0" fmla="*/ 13 w 49"/>
                  <a:gd name="T1" fmla="*/ 2 h 17"/>
                  <a:gd name="T2" fmla="*/ 13 w 49"/>
                  <a:gd name="T3" fmla="*/ 3 h 17"/>
                  <a:gd name="T4" fmla="*/ 17 w 49"/>
                  <a:gd name="T5" fmla="*/ 8 h 17"/>
                  <a:gd name="T6" fmla="*/ 22 w 49"/>
                  <a:gd name="T7" fmla="*/ 5 h 17"/>
                  <a:gd name="T8" fmla="*/ 29 w 49"/>
                  <a:gd name="T9" fmla="*/ 8 h 17"/>
                  <a:gd name="T10" fmla="*/ 41 w 49"/>
                  <a:gd name="T11" fmla="*/ 5 h 17"/>
                  <a:gd name="T12" fmla="*/ 47 w 49"/>
                  <a:gd name="T13" fmla="*/ 8 h 17"/>
                  <a:gd name="T14" fmla="*/ 44 w 49"/>
                  <a:gd name="T15" fmla="*/ 13 h 17"/>
                  <a:gd name="T16" fmla="*/ 31 w 49"/>
                  <a:gd name="T17" fmla="*/ 15 h 17"/>
                  <a:gd name="T18" fmla="*/ 23 w 49"/>
                  <a:gd name="T19" fmla="*/ 17 h 17"/>
                  <a:gd name="T20" fmla="*/ 9 w 49"/>
                  <a:gd name="T21" fmla="*/ 8 h 17"/>
                  <a:gd name="T22" fmla="*/ 2 w 49"/>
                  <a:gd name="T23" fmla="*/ 6 h 17"/>
                  <a:gd name="T24" fmla="*/ 13 w 49"/>
                  <a:gd name="T2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7">
                    <a:moveTo>
                      <a:pt x="13" y="2"/>
                    </a:moveTo>
                    <a:cubicBezTo>
                      <a:pt x="15" y="2"/>
                      <a:pt x="14" y="3"/>
                      <a:pt x="13" y="3"/>
                    </a:cubicBezTo>
                    <a:cubicBezTo>
                      <a:pt x="13" y="7"/>
                      <a:pt x="19" y="3"/>
                      <a:pt x="17" y="8"/>
                    </a:cubicBezTo>
                    <a:cubicBezTo>
                      <a:pt x="20" y="8"/>
                      <a:pt x="19" y="5"/>
                      <a:pt x="22" y="5"/>
                    </a:cubicBezTo>
                    <a:cubicBezTo>
                      <a:pt x="25" y="8"/>
                      <a:pt x="28" y="2"/>
                      <a:pt x="29" y="8"/>
                    </a:cubicBezTo>
                    <a:cubicBezTo>
                      <a:pt x="32" y="6"/>
                      <a:pt x="37" y="6"/>
                      <a:pt x="41" y="5"/>
                    </a:cubicBezTo>
                    <a:cubicBezTo>
                      <a:pt x="40" y="9"/>
                      <a:pt x="48" y="4"/>
                      <a:pt x="47" y="8"/>
                    </a:cubicBezTo>
                    <a:cubicBezTo>
                      <a:pt x="49" y="12"/>
                      <a:pt x="38" y="10"/>
                      <a:pt x="44" y="13"/>
                    </a:cubicBezTo>
                    <a:cubicBezTo>
                      <a:pt x="42" y="16"/>
                      <a:pt x="35" y="14"/>
                      <a:pt x="31" y="15"/>
                    </a:cubicBezTo>
                    <a:cubicBezTo>
                      <a:pt x="28" y="15"/>
                      <a:pt x="26" y="16"/>
                      <a:pt x="23" y="17"/>
                    </a:cubicBezTo>
                    <a:cubicBezTo>
                      <a:pt x="17" y="15"/>
                      <a:pt x="12" y="13"/>
                      <a:pt x="9" y="8"/>
                    </a:cubicBezTo>
                    <a:cubicBezTo>
                      <a:pt x="7" y="7"/>
                      <a:pt x="2" y="9"/>
                      <a:pt x="2" y="6"/>
                    </a:cubicBezTo>
                    <a:cubicBezTo>
                      <a:pt x="0" y="0"/>
                      <a:pt x="12" y="6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6" name="Freeform 86"/>
              <p:cNvSpPr>
                <a:spLocks noEditPoints="1"/>
              </p:cNvSpPr>
              <p:nvPr/>
            </p:nvSpPr>
            <p:spPr bwMode="auto">
              <a:xfrm>
                <a:off x="5218526" y="2508572"/>
                <a:ext cx="4501946" cy="2958621"/>
              </a:xfrm>
              <a:custGeom>
                <a:avLst/>
                <a:gdLst>
                  <a:gd name="T0" fmla="*/ 704 w 1185"/>
                  <a:gd name="T1" fmla="*/ 54 h 778"/>
                  <a:gd name="T2" fmla="*/ 832 w 1185"/>
                  <a:gd name="T3" fmla="*/ 54 h 778"/>
                  <a:gd name="T4" fmla="*/ 938 w 1185"/>
                  <a:gd name="T5" fmla="*/ 64 h 778"/>
                  <a:gd name="T6" fmla="*/ 1077 w 1185"/>
                  <a:gd name="T7" fmla="*/ 86 h 778"/>
                  <a:gd name="T8" fmla="*/ 1185 w 1185"/>
                  <a:gd name="T9" fmla="*/ 122 h 778"/>
                  <a:gd name="T10" fmla="*/ 1117 w 1185"/>
                  <a:gd name="T11" fmla="*/ 138 h 778"/>
                  <a:gd name="T12" fmla="*/ 1028 w 1185"/>
                  <a:gd name="T13" fmla="*/ 206 h 778"/>
                  <a:gd name="T14" fmla="*/ 993 w 1185"/>
                  <a:gd name="T15" fmla="*/ 227 h 778"/>
                  <a:gd name="T16" fmla="*/ 1039 w 1185"/>
                  <a:gd name="T17" fmla="*/ 157 h 778"/>
                  <a:gd name="T18" fmla="*/ 938 w 1185"/>
                  <a:gd name="T19" fmla="*/ 186 h 778"/>
                  <a:gd name="T20" fmla="*/ 906 w 1185"/>
                  <a:gd name="T21" fmla="*/ 235 h 778"/>
                  <a:gd name="T22" fmla="*/ 850 w 1185"/>
                  <a:gd name="T23" fmla="*/ 312 h 778"/>
                  <a:gd name="T24" fmla="*/ 814 w 1185"/>
                  <a:gd name="T25" fmla="*/ 331 h 778"/>
                  <a:gd name="T26" fmla="*/ 798 w 1185"/>
                  <a:gd name="T27" fmla="*/ 349 h 778"/>
                  <a:gd name="T28" fmla="*/ 748 w 1185"/>
                  <a:gd name="T29" fmla="*/ 441 h 778"/>
                  <a:gd name="T30" fmla="*/ 720 w 1185"/>
                  <a:gd name="T31" fmla="*/ 507 h 778"/>
                  <a:gd name="T32" fmla="*/ 673 w 1185"/>
                  <a:gd name="T33" fmla="*/ 516 h 778"/>
                  <a:gd name="T34" fmla="*/ 663 w 1185"/>
                  <a:gd name="T35" fmla="*/ 519 h 778"/>
                  <a:gd name="T36" fmla="*/ 638 w 1185"/>
                  <a:gd name="T37" fmla="*/ 453 h 778"/>
                  <a:gd name="T38" fmla="*/ 558 w 1185"/>
                  <a:gd name="T39" fmla="*/ 495 h 778"/>
                  <a:gd name="T40" fmla="*/ 501 w 1185"/>
                  <a:gd name="T41" fmla="*/ 436 h 778"/>
                  <a:gd name="T42" fmla="*/ 394 w 1185"/>
                  <a:gd name="T43" fmla="*/ 419 h 778"/>
                  <a:gd name="T44" fmla="*/ 419 w 1185"/>
                  <a:gd name="T45" fmla="*/ 464 h 778"/>
                  <a:gd name="T46" fmla="*/ 341 w 1185"/>
                  <a:gd name="T47" fmla="*/ 468 h 778"/>
                  <a:gd name="T48" fmla="*/ 294 w 1185"/>
                  <a:gd name="T49" fmla="*/ 411 h 778"/>
                  <a:gd name="T50" fmla="*/ 331 w 1185"/>
                  <a:gd name="T51" fmla="*/ 486 h 778"/>
                  <a:gd name="T52" fmla="*/ 353 w 1185"/>
                  <a:gd name="T53" fmla="*/ 563 h 778"/>
                  <a:gd name="T54" fmla="*/ 310 w 1185"/>
                  <a:gd name="T55" fmla="*/ 676 h 778"/>
                  <a:gd name="T56" fmla="*/ 265 w 1185"/>
                  <a:gd name="T57" fmla="*/ 763 h 778"/>
                  <a:gd name="T58" fmla="*/ 178 w 1185"/>
                  <a:gd name="T59" fmla="*/ 695 h 778"/>
                  <a:gd name="T60" fmla="*/ 168 w 1185"/>
                  <a:gd name="T61" fmla="*/ 593 h 778"/>
                  <a:gd name="T62" fmla="*/ 35 w 1185"/>
                  <a:gd name="T63" fmla="*/ 528 h 778"/>
                  <a:gd name="T64" fmla="*/ 4 w 1185"/>
                  <a:gd name="T65" fmla="*/ 443 h 778"/>
                  <a:gd name="T66" fmla="*/ 122 w 1185"/>
                  <a:gd name="T67" fmla="*/ 350 h 778"/>
                  <a:gd name="T68" fmla="*/ 198 w 1185"/>
                  <a:gd name="T69" fmla="*/ 385 h 778"/>
                  <a:gd name="T70" fmla="*/ 285 w 1185"/>
                  <a:gd name="T71" fmla="*/ 385 h 778"/>
                  <a:gd name="T72" fmla="*/ 233 w 1185"/>
                  <a:gd name="T73" fmla="*/ 328 h 778"/>
                  <a:gd name="T74" fmla="*/ 192 w 1185"/>
                  <a:gd name="T75" fmla="*/ 303 h 778"/>
                  <a:gd name="T76" fmla="*/ 195 w 1185"/>
                  <a:gd name="T77" fmla="*/ 325 h 778"/>
                  <a:gd name="T78" fmla="*/ 119 w 1185"/>
                  <a:gd name="T79" fmla="*/ 307 h 778"/>
                  <a:gd name="T80" fmla="*/ 87 w 1185"/>
                  <a:gd name="T81" fmla="*/ 305 h 778"/>
                  <a:gd name="T82" fmla="*/ 119 w 1185"/>
                  <a:gd name="T83" fmla="*/ 248 h 778"/>
                  <a:gd name="T84" fmla="*/ 161 w 1185"/>
                  <a:gd name="T85" fmla="*/ 220 h 778"/>
                  <a:gd name="T86" fmla="*/ 238 w 1185"/>
                  <a:gd name="T87" fmla="*/ 186 h 778"/>
                  <a:gd name="T88" fmla="*/ 236 w 1185"/>
                  <a:gd name="T89" fmla="*/ 148 h 778"/>
                  <a:gd name="T90" fmla="*/ 209 w 1185"/>
                  <a:gd name="T91" fmla="*/ 179 h 778"/>
                  <a:gd name="T92" fmla="*/ 137 w 1185"/>
                  <a:gd name="T93" fmla="*/ 189 h 778"/>
                  <a:gd name="T94" fmla="*/ 171 w 1185"/>
                  <a:gd name="T95" fmla="*/ 126 h 778"/>
                  <a:gd name="T96" fmla="*/ 266 w 1185"/>
                  <a:gd name="T97" fmla="*/ 79 h 778"/>
                  <a:gd name="T98" fmla="*/ 299 w 1185"/>
                  <a:gd name="T99" fmla="*/ 116 h 778"/>
                  <a:gd name="T100" fmla="*/ 353 w 1185"/>
                  <a:gd name="T101" fmla="*/ 101 h 778"/>
                  <a:gd name="T102" fmla="*/ 449 w 1185"/>
                  <a:gd name="T103" fmla="*/ 95 h 778"/>
                  <a:gd name="T104" fmla="*/ 496 w 1185"/>
                  <a:gd name="T105" fmla="*/ 63 h 778"/>
                  <a:gd name="T106" fmla="*/ 530 w 1185"/>
                  <a:gd name="T107" fmla="*/ 98 h 778"/>
                  <a:gd name="T108" fmla="*/ 553 w 1185"/>
                  <a:gd name="T109" fmla="*/ 61 h 778"/>
                  <a:gd name="T110" fmla="*/ 669 w 1185"/>
                  <a:gd name="T111" fmla="*/ 14 h 778"/>
                  <a:gd name="T112" fmla="*/ 280 w 1185"/>
                  <a:gd name="T113" fmla="*/ 281 h 778"/>
                  <a:gd name="T114" fmla="*/ 338 w 1185"/>
                  <a:gd name="T115" fmla="*/ 319 h 778"/>
                  <a:gd name="T116" fmla="*/ 400 w 1185"/>
                  <a:gd name="T117" fmla="*/ 310 h 778"/>
                  <a:gd name="T118" fmla="*/ 380 w 1185"/>
                  <a:gd name="T119" fmla="*/ 339 h 778"/>
                  <a:gd name="T120" fmla="*/ 282 w 1185"/>
                  <a:gd name="T121" fmla="*/ 57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5" h="778">
                    <a:moveTo>
                      <a:pt x="714" y="8"/>
                    </a:moveTo>
                    <a:cubicBezTo>
                      <a:pt x="714" y="10"/>
                      <a:pt x="716" y="9"/>
                      <a:pt x="718" y="9"/>
                    </a:cubicBezTo>
                    <a:cubicBezTo>
                      <a:pt x="718" y="11"/>
                      <a:pt x="716" y="11"/>
                      <a:pt x="714" y="11"/>
                    </a:cubicBezTo>
                    <a:cubicBezTo>
                      <a:pt x="720" y="17"/>
                      <a:pt x="726" y="8"/>
                      <a:pt x="736" y="11"/>
                    </a:cubicBezTo>
                    <a:cubicBezTo>
                      <a:pt x="739" y="14"/>
                      <a:pt x="743" y="17"/>
                      <a:pt x="748" y="18"/>
                    </a:cubicBezTo>
                    <a:cubicBezTo>
                      <a:pt x="748" y="20"/>
                      <a:pt x="747" y="22"/>
                      <a:pt x="748" y="23"/>
                    </a:cubicBezTo>
                    <a:cubicBezTo>
                      <a:pt x="748" y="25"/>
                      <a:pt x="751" y="25"/>
                      <a:pt x="750" y="28"/>
                    </a:cubicBezTo>
                    <a:cubicBezTo>
                      <a:pt x="747" y="27"/>
                      <a:pt x="748" y="30"/>
                      <a:pt x="748" y="32"/>
                    </a:cubicBezTo>
                    <a:cubicBezTo>
                      <a:pt x="746" y="31"/>
                      <a:pt x="744" y="30"/>
                      <a:pt x="742" y="30"/>
                    </a:cubicBezTo>
                    <a:cubicBezTo>
                      <a:pt x="740" y="31"/>
                      <a:pt x="742" y="33"/>
                      <a:pt x="741" y="33"/>
                    </a:cubicBezTo>
                    <a:cubicBezTo>
                      <a:pt x="740" y="33"/>
                      <a:pt x="739" y="32"/>
                      <a:pt x="738" y="32"/>
                    </a:cubicBezTo>
                    <a:cubicBezTo>
                      <a:pt x="737" y="32"/>
                      <a:pt x="734" y="34"/>
                      <a:pt x="729" y="33"/>
                    </a:cubicBezTo>
                    <a:cubicBezTo>
                      <a:pt x="728" y="33"/>
                      <a:pt x="729" y="35"/>
                      <a:pt x="728" y="36"/>
                    </a:cubicBezTo>
                    <a:cubicBezTo>
                      <a:pt x="728" y="36"/>
                      <a:pt x="725" y="36"/>
                      <a:pt x="725" y="36"/>
                    </a:cubicBezTo>
                    <a:cubicBezTo>
                      <a:pt x="724" y="37"/>
                      <a:pt x="727" y="38"/>
                      <a:pt x="725" y="42"/>
                    </a:cubicBezTo>
                    <a:cubicBezTo>
                      <a:pt x="724" y="39"/>
                      <a:pt x="718" y="42"/>
                      <a:pt x="721" y="43"/>
                    </a:cubicBezTo>
                    <a:cubicBezTo>
                      <a:pt x="718" y="46"/>
                      <a:pt x="713" y="44"/>
                      <a:pt x="710" y="46"/>
                    </a:cubicBezTo>
                    <a:cubicBezTo>
                      <a:pt x="707" y="47"/>
                      <a:pt x="706" y="51"/>
                      <a:pt x="703" y="50"/>
                    </a:cubicBezTo>
                    <a:cubicBezTo>
                      <a:pt x="703" y="52"/>
                      <a:pt x="703" y="54"/>
                      <a:pt x="701" y="54"/>
                    </a:cubicBezTo>
                    <a:cubicBezTo>
                      <a:pt x="702" y="56"/>
                      <a:pt x="703" y="54"/>
                      <a:pt x="704" y="54"/>
                    </a:cubicBezTo>
                    <a:cubicBezTo>
                      <a:pt x="708" y="54"/>
                      <a:pt x="710" y="51"/>
                      <a:pt x="712" y="50"/>
                    </a:cubicBezTo>
                    <a:cubicBezTo>
                      <a:pt x="715" y="49"/>
                      <a:pt x="715" y="52"/>
                      <a:pt x="717" y="51"/>
                    </a:cubicBezTo>
                    <a:cubicBezTo>
                      <a:pt x="718" y="51"/>
                      <a:pt x="718" y="49"/>
                      <a:pt x="720" y="49"/>
                    </a:cubicBezTo>
                    <a:cubicBezTo>
                      <a:pt x="722" y="47"/>
                      <a:pt x="726" y="49"/>
                      <a:pt x="729" y="47"/>
                    </a:cubicBezTo>
                    <a:cubicBezTo>
                      <a:pt x="731" y="46"/>
                      <a:pt x="728" y="45"/>
                      <a:pt x="731" y="44"/>
                    </a:cubicBezTo>
                    <a:cubicBezTo>
                      <a:pt x="731" y="44"/>
                      <a:pt x="733" y="45"/>
                      <a:pt x="734" y="44"/>
                    </a:cubicBezTo>
                    <a:cubicBezTo>
                      <a:pt x="734" y="44"/>
                      <a:pt x="735" y="42"/>
                      <a:pt x="735" y="42"/>
                    </a:cubicBezTo>
                    <a:cubicBezTo>
                      <a:pt x="735" y="41"/>
                      <a:pt x="739" y="43"/>
                      <a:pt x="741" y="43"/>
                    </a:cubicBezTo>
                    <a:cubicBezTo>
                      <a:pt x="744" y="43"/>
                      <a:pt x="744" y="42"/>
                      <a:pt x="748" y="42"/>
                    </a:cubicBezTo>
                    <a:cubicBezTo>
                      <a:pt x="748" y="43"/>
                      <a:pt x="748" y="44"/>
                      <a:pt x="748" y="46"/>
                    </a:cubicBezTo>
                    <a:cubicBezTo>
                      <a:pt x="749" y="44"/>
                      <a:pt x="750" y="45"/>
                      <a:pt x="750" y="47"/>
                    </a:cubicBezTo>
                    <a:cubicBezTo>
                      <a:pt x="758" y="46"/>
                      <a:pt x="770" y="48"/>
                      <a:pt x="781" y="47"/>
                    </a:cubicBezTo>
                    <a:cubicBezTo>
                      <a:pt x="781" y="53"/>
                      <a:pt x="791" y="49"/>
                      <a:pt x="790" y="56"/>
                    </a:cubicBezTo>
                    <a:cubicBezTo>
                      <a:pt x="791" y="53"/>
                      <a:pt x="793" y="56"/>
                      <a:pt x="795" y="56"/>
                    </a:cubicBezTo>
                    <a:cubicBezTo>
                      <a:pt x="799" y="56"/>
                      <a:pt x="805" y="54"/>
                      <a:pt x="806" y="56"/>
                    </a:cubicBezTo>
                    <a:cubicBezTo>
                      <a:pt x="809" y="55"/>
                      <a:pt x="807" y="49"/>
                      <a:pt x="809" y="49"/>
                    </a:cubicBezTo>
                    <a:cubicBezTo>
                      <a:pt x="814" y="50"/>
                      <a:pt x="819" y="49"/>
                      <a:pt x="823" y="50"/>
                    </a:cubicBezTo>
                    <a:cubicBezTo>
                      <a:pt x="823" y="50"/>
                      <a:pt x="823" y="51"/>
                      <a:pt x="823" y="51"/>
                    </a:cubicBezTo>
                    <a:cubicBezTo>
                      <a:pt x="826" y="52"/>
                      <a:pt x="828" y="51"/>
                      <a:pt x="830" y="51"/>
                    </a:cubicBezTo>
                    <a:cubicBezTo>
                      <a:pt x="831" y="52"/>
                      <a:pt x="831" y="54"/>
                      <a:pt x="832" y="54"/>
                    </a:cubicBezTo>
                    <a:cubicBezTo>
                      <a:pt x="834" y="55"/>
                      <a:pt x="838" y="53"/>
                      <a:pt x="839" y="56"/>
                    </a:cubicBezTo>
                    <a:cubicBezTo>
                      <a:pt x="838" y="58"/>
                      <a:pt x="838" y="62"/>
                      <a:pt x="835" y="61"/>
                    </a:cubicBezTo>
                    <a:cubicBezTo>
                      <a:pt x="835" y="64"/>
                      <a:pt x="837" y="64"/>
                      <a:pt x="840" y="64"/>
                    </a:cubicBezTo>
                    <a:cubicBezTo>
                      <a:pt x="839" y="72"/>
                      <a:pt x="845" y="73"/>
                      <a:pt x="849" y="77"/>
                    </a:cubicBezTo>
                    <a:cubicBezTo>
                      <a:pt x="851" y="75"/>
                      <a:pt x="854" y="74"/>
                      <a:pt x="856" y="72"/>
                    </a:cubicBezTo>
                    <a:cubicBezTo>
                      <a:pt x="857" y="72"/>
                      <a:pt x="856" y="69"/>
                      <a:pt x="857" y="68"/>
                    </a:cubicBezTo>
                    <a:cubicBezTo>
                      <a:pt x="858" y="68"/>
                      <a:pt x="860" y="69"/>
                      <a:pt x="860" y="67"/>
                    </a:cubicBezTo>
                    <a:cubicBezTo>
                      <a:pt x="864" y="66"/>
                      <a:pt x="862" y="70"/>
                      <a:pt x="864" y="71"/>
                    </a:cubicBezTo>
                    <a:cubicBezTo>
                      <a:pt x="867" y="71"/>
                      <a:pt x="871" y="71"/>
                      <a:pt x="874" y="71"/>
                    </a:cubicBezTo>
                    <a:cubicBezTo>
                      <a:pt x="875" y="70"/>
                      <a:pt x="879" y="71"/>
                      <a:pt x="878" y="67"/>
                    </a:cubicBezTo>
                    <a:cubicBezTo>
                      <a:pt x="883" y="68"/>
                      <a:pt x="893" y="64"/>
                      <a:pt x="893" y="70"/>
                    </a:cubicBezTo>
                    <a:cubicBezTo>
                      <a:pt x="897" y="70"/>
                      <a:pt x="896" y="65"/>
                      <a:pt x="902" y="67"/>
                    </a:cubicBezTo>
                    <a:cubicBezTo>
                      <a:pt x="902" y="65"/>
                      <a:pt x="900" y="66"/>
                      <a:pt x="899" y="65"/>
                    </a:cubicBezTo>
                    <a:cubicBezTo>
                      <a:pt x="900" y="64"/>
                      <a:pt x="900" y="62"/>
                      <a:pt x="902" y="61"/>
                    </a:cubicBezTo>
                    <a:cubicBezTo>
                      <a:pt x="906" y="61"/>
                      <a:pt x="905" y="56"/>
                      <a:pt x="910" y="58"/>
                    </a:cubicBezTo>
                    <a:cubicBezTo>
                      <a:pt x="912" y="58"/>
                      <a:pt x="911" y="57"/>
                      <a:pt x="910" y="57"/>
                    </a:cubicBezTo>
                    <a:cubicBezTo>
                      <a:pt x="913" y="54"/>
                      <a:pt x="917" y="56"/>
                      <a:pt x="922" y="56"/>
                    </a:cubicBezTo>
                    <a:cubicBezTo>
                      <a:pt x="920" y="63"/>
                      <a:pt x="929" y="53"/>
                      <a:pt x="927" y="60"/>
                    </a:cubicBezTo>
                    <a:cubicBezTo>
                      <a:pt x="933" y="61"/>
                      <a:pt x="938" y="59"/>
                      <a:pt x="943" y="58"/>
                    </a:cubicBezTo>
                    <a:cubicBezTo>
                      <a:pt x="943" y="62"/>
                      <a:pt x="937" y="60"/>
                      <a:pt x="938" y="64"/>
                    </a:cubicBezTo>
                    <a:cubicBezTo>
                      <a:pt x="939" y="67"/>
                      <a:pt x="944" y="65"/>
                      <a:pt x="947" y="65"/>
                    </a:cubicBezTo>
                    <a:cubicBezTo>
                      <a:pt x="952" y="66"/>
                      <a:pt x="956" y="66"/>
                      <a:pt x="961" y="64"/>
                    </a:cubicBezTo>
                    <a:cubicBezTo>
                      <a:pt x="962" y="69"/>
                      <a:pt x="969" y="69"/>
                      <a:pt x="971" y="74"/>
                    </a:cubicBezTo>
                    <a:cubicBezTo>
                      <a:pt x="973" y="73"/>
                      <a:pt x="975" y="75"/>
                      <a:pt x="978" y="75"/>
                    </a:cubicBezTo>
                    <a:cubicBezTo>
                      <a:pt x="986" y="76"/>
                      <a:pt x="996" y="74"/>
                      <a:pt x="1004" y="75"/>
                    </a:cubicBezTo>
                    <a:cubicBezTo>
                      <a:pt x="1008" y="76"/>
                      <a:pt x="1011" y="80"/>
                      <a:pt x="1014" y="78"/>
                    </a:cubicBezTo>
                    <a:cubicBezTo>
                      <a:pt x="1014" y="80"/>
                      <a:pt x="1015" y="81"/>
                      <a:pt x="1017" y="81"/>
                    </a:cubicBezTo>
                    <a:cubicBezTo>
                      <a:pt x="1017" y="83"/>
                      <a:pt x="1017" y="85"/>
                      <a:pt x="1017" y="86"/>
                    </a:cubicBezTo>
                    <a:cubicBezTo>
                      <a:pt x="1016" y="89"/>
                      <a:pt x="1022" y="87"/>
                      <a:pt x="1023" y="88"/>
                    </a:cubicBezTo>
                    <a:cubicBezTo>
                      <a:pt x="1024" y="90"/>
                      <a:pt x="1023" y="87"/>
                      <a:pt x="1025" y="88"/>
                    </a:cubicBezTo>
                    <a:cubicBezTo>
                      <a:pt x="1026" y="88"/>
                      <a:pt x="1025" y="89"/>
                      <a:pt x="1027" y="89"/>
                    </a:cubicBezTo>
                    <a:cubicBezTo>
                      <a:pt x="1029" y="89"/>
                      <a:pt x="1044" y="91"/>
                      <a:pt x="1045" y="89"/>
                    </a:cubicBezTo>
                    <a:cubicBezTo>
                      <a:pt x="1045" y="89"/>
                      <a:pt x="1045" y="88"/>
                      <a:pt x="1045" y="88"/>
                    </a:cubicBezTo>
                    <a:cubicBezTo>
                      <a:pt x="1046" y="88"/>
                      <a:pt x="1049" y="90"/>
                      <a:pt x="1049" y="89"/>
                    </a:cubicBezTo>
                    <a:cubicBezTo>
                      <a:pt x="1050" y="88"/>
                      <a:pt x="1053" y="87"/>
                      <a:pt x="1053" y="89"/>
                    </a:cubicBezTo>
                    <a:cubicBezTo>
                      <a:pt x="1056" y="87"/>
                      <a:pt x="1060" y="86"/>
                      <a:pt x="1065" y="85"/>
                    </a:cubicBezTo>
                    <a:cubicBezTo>
                      <a:pt x="1064" y="90"/>
                      <a:pt x="1066" y="92"/>
                      <a:pt x="1066" y="95"/>
                    </a:cubicBezTo>
                    <a:cubicBezTo>
                      <a:pt x="1072" y="95"/>
                      <a:pt x="1074" y="97"/>
                      <a:pt x="1079" y="95"/>
                    </a:cubicBezTo>
                    <a:cubicBezTo>
                      <a:pt x="1079" y="93"/>
                      <a:pt x="1078" y="92"/>
                      <a:pt x="1076" y="92"/>
                    </a:cubicBezTo>
                    <a:cubicBezTo>
                      <a:pt x="1077" y="91"/>
                      <a:pt x="1077" y="89"/>
                      <a:pt x="1077" y="86"/>
                    </a:cubicBezTo>
                    <a:cubicBezTo>
                      <a:pt x="1081" y="84"/>
                      <a:pt x="1089" y="85"/>
                      <a:pt x="1091" y="88"/>
                    </a:cubicBezTo>
                    <a:cubicBezTo>
                      <a:pt x="1097" y="88"/>
                      <a:pt x="1103" y="87"/>
                      <a:pt x="1109" y="88"/>
                    </a:cubicBezTo>
                    <a:cubicBezTo>
                      <a:pt x="1112" y="88"/>
                      <a:pt x="1116" y="91"/>
                      <a:pt x="1117" y="88"/>
                    </a:cubicBezTo>
                    <a:cubicBezTo>
                      <a:pt x="1119" y="89"/>
                      <a:pt x="1119" y="91"/>
                      <a:pt x="1124" y="92"/>
                    </a:cubicBezTo>
                    <a:cubicBezTo>
                      <a:pt x="1125" y="92"/>
                      <a:pt x="1126" y="95"/>
                      <a:pt x="1126" y="95"/>
                    </a:cubicBezTo>
                    <a:cubicBezTo>
                      <a:pt x="1127" y="95"/>
                      <a:pt x="1128" y="94"/>
                      <a:pt x="1128" y="94"/>
                    </a:cubicBezTo>
                    <a:cubicBezTo>
                      <a:pt x="1129" y="94"/>
                      <a:pt x="1128" y="95"/>
                      <a:pt x="1129" y="96"/>
                    </a:cubicBezTo>
                    <a:cubicBezTo>
                      <a:pt x="1130" y="97"/>
                      <a:pt x="1132" y="96"/>
                      <a:pt x="1132" y="96"/>
                    </a:cubicBezTo>
                    <a:cubicBezTo>
                      <a:pt x="1133" y="97"/>
                      <a:pt x="1135" y="98"/>
                      <a:pt x="1139" y="99"/>
                    </a:cubicBezTo>
                    <a:cubicBezTo>
                      <a:pt x="1141" y="100"/>
                      <a:pt x="1145" y="101"/>
                      <a:pt x="1147" y="102"/>
                    </a:cubicBezTo>
                    <a:cubicBezTo>
                      <a:pt x="1148" y="102"/>
                      <a:pt x="1148" y="104"/>
                      <a:pt x="1149" y="105"/>
                    </a:cubicBezTo>
                    <a:cubicBezTo>
                      <a:pt x="1149" y="105"/>
                      <a:pt x="1151" y="104"/>
                      <a:pt x="1152" y="105"/>
                    </a:cubicBezTo>
                    <a:cubicBezTo>
                      <a:pt x="1152" y="105"/>
                      <a:pt x="1151" y="107"/>
                      <a:pt x="1152" y="108"/>
                    </a:cubicBezTo>
                    <a:cubicBezTo>
                      <a:pt x="1152" y="108"/>
                      <a:pt x="1154" y="107"/>
                      <a:pt x="1154" y="108"/>
                    </a:cubicBezTo>
                    <a:cubicBezTo>
                      <a:pt x="1155" y="109"/>
                      <a:pt x="1153" y="114"/>
                      <a:pt x="1159" y="112"/>
                    </a:cubicBezTo>
                    <a:cubicBezTo>
                      <a:pt x="1159" y="115"/>
                      <a:pt x="1159" y="118"/>
                      <a:pt x="1159" y="122"/>
                    </a:cubicBezTo>
                    <a:cubicBezTo>
                      <a:pt x="1164" y="121"/>
                      <a:pt x="1168" y="120"/>
                      <a:pt x="1168" y="116"/>
                    </a:cubicBezTo>
                    <a:cubicBezTo>
                      <a:pt x="1173" y="118"/>
                      <a:pt x="1178" y="117"/>
                      <a:pt x="1181" y="119"/>
                    </a:cubicBezTo>
                    <a:cubicBezTo>
                      <a:pt x="1181" y="119"/>
                      <a:pt x="1181" y="121"/>
                      <a:pt x="1181" y="122"/>
                    </a:cubicBezTo>
                    <a:cubicBezTo>
                      <a:pt x="1182" y="122"/>
                      <a:pt x="1184" y="121"/>
                      <a:pt x="1185" y="122"/>
                    </a:cubicBezTo>
                    <a:cubicBezTo>
                      <a:pt x="1184" y="123"/>
                      <a:pt x="1182" y="123"/>
                      <a:pt x="1182" y="126"/>
                    </a:cubicBezTo>
                    <a:cubicBezTo>
                      <a:pt x="1180" y="126"/>
                      <a:pt x="1180" y="124"/>
                      <a:pt x="1178" y="124"/>
                    </a:cubicBezTo>
                    <a:cubicBezTo>
                      <a:pt x="1177" y="125"/>
                      <a:pt x="1177" y="128"/>
                      <a:pt x="1174" y="127"/>
                    </a:cubicBezTo>
                    <a:cubicBezTo>
                      <a:pt x="1175" y="129"/>
                      <a:pt x="1178" y="128"/>
                      <a:pt x="1177" y="133"/>
                    </a:cubicBezTo>
                    <a:cubicBezTo>
                      <a:pt x="1172" y="128"/>
                      <a:pt x="1176" y="135"/>
                      <a:pt x="1173" y="136"/>
                    </a:cubicBezTo>
                    <a:cubicBezTo>
                      <a:pt x="1171" y="136"/>
                      <a:pt x="1170" y="137"/>
                      <a:pt x="1170" y="138"/>
                    </a:cubicBezTo>
                    <a:cubicBezTo>
                      <a:pt x="1168" y="138"/>
                      <a:pt x="1167" y="138"/>
                      <a:pt x="1166" y="137"/>
                    </a:cubicBezTo>
                    <a:cubicBezTo>
                      <a:pt x="1165" y="136"/>
                      <a:pt x="1164" y="135"/>
                      <a:pt x="1163" y="134"/>
                    </a:cubicBezTo>
                    <a:cubicBezTo>
                      <a:pt x="1161" y="133"/>
                      <a:pt x="1159" y="134"/>
                      <a:pt x="1157" y="133"/>
                    </a:cubicBezTo>
                    <a:cubicBezTo>
                      <a:pt x="1156" y="132"/>
                      <a:pt x="1155" y="130"/>
                      <a:pt x="1154" y="130"/>
                    </a:cubicBezTo>
                    <a:cubicBezTo>
                      <a:pt x="1153" y="129"/>
                      <a:pt x="1150" y="130"/>
                      <a:pt x="1149" y="130"/>
                    </a:cubicBezTo>
                    <a:cubicBezTo>
                      <a:pt x="1148" y="130"/>
                      <a:pt x="1149" y="129"/>
                      <a:pt x="1147" y="129"/>
                    </a:cubicBezTo>
                    <a:cubicBezTo>
                      <a:pt x="1146" y="128"/>
                      <a:pt x="1144" y="123"/>
                      <a:pt x="1142" y="127"/>
                    </a:cubicBezTo>
                    <a:cubicBezTo>
                      <a:pt x="1140" y="127"/>
                      <a:pt x="1141" y="125"/>
                      <a:pt x="1140" y="123"/>
                    </a:cubicBezTo>
                    <a:cubicBezTo>
                      <a:pt x="1138" y="123"/>
                      <a:pt x="1135" y="123"/>
                      <a:pt x="1132" y="123"/>
                    </a:cubicBezTo>
                    <a:cubicBezTo>
                      <a:pt x="1129" y="123"/>
                      <a:pt x="1132" y="126"/>
                      <a:pt x="1132" y="126"/>
                    </a:cubicBezTo>
                    <a:cubicBezTo>
                      <a:pt x="1132" y="128"/>
                      <a:pt x="1129" y="128"/>
                      <a:pt x="1129" y="131"/>
                    </a:cubicBezTo>
                    <a:cubicBezTo>
                      <a:pt x="1123" y="131"/>
                      <a:pt x="1122" y="136"/>
                      <a:pt x="1115" y="134"/>
                    </a:cubicBezTo>
                    <a:cubicBezTo>
                      <a:pt x="1114" y="135"/>
                      <a:pt x="1114" y="137"/>
                      <a:pt x="1111" y="137"/>
                    </a:cubicBezTo>
                    <a:cubicBezTo>
                      <a:pt x="1111" y="139"/>
                      <a:pt x="1114" y="138"/>
                      <a:pt x="1117" y="138"/>
                    </a:cubicBezTo>
                    <a:cubicBezTo>
                      <a:pt x="1118" y="139"/>
                      <a:pt x="1119" y="141"/>
                      <a:pt x="1121" y="141"/>
                    </a:cubicBezTo>
                    <a:cubicBezTo>
                      <a:pt x="1120" y="146"/>
                      <a:pt x="1120" y="144"/>
                      <a:pt x="1122" y="147"/>
                    </a:cubicBezTo>
                    <a:cubicBezTo>
                      <a:pt x="1123" y="150"/>
                      <a:pt x="1127" y="150"/>
                      <a:pt x="1129" y="152"/>
                    </a:cubicBezTo>
                    <a:cubicBezTo>
                      <a:pt x="1129" y="152"/>
                      <a:pt x="1125" y="157"/>
                      <a:pt x="1125" y="157"/>
                    </a:cubicBezTo>
                    <a:cubicBezTo>
                      <a:pt x="1121" y="157"/>
                      <a:pt x="1121" y="153"/>
                      <a:pt x="1119" y="154"/>
                    </a:cubicBezTo>
                    <a:cubicBezTo>
                      <a:pt x="1120" y="154"/>
                      <a:pt x="1121" y="157"/>
                      <a:pt x="1119" y="157"/>
                    </a:cubicBezTo>
                    <a:cubicBezTo>
                      <a:pt x="1115" y="157"/>
                      <a:pt x="1108" y="156"/>
                      <a:pt x="1104" y="158"/>
                    </a:cubicBezTo>
                    <a:cubicBezTo>
                      <a:pt x="1101" y="159"/>
                      <a:pt x="1096" y="161"/>
                      <a:pt x="1097" y="164"/>
                    </a:cubicBezTo>
                    <a:cubicBezTo>
                      <a:pt x="1091" y="162"/>
                      <a:pt x="1090" y="167"/>
                      <a:pt x="1086" y="168"/>
                    </a:cubicBezTo>
                    <a:cubicBezTo>
                      <a:pt x="1085" y="169"/>
                      <a:pt x="1084" y="170"/>
                      <a:pt x="1083" y="171"/>
                    </a:cubicBezTo>
                    <a:cubicBezTo>
                      <a:pt x="1082" y="171"/>
                      <a:pt x="1080" y="173"/>
                      <a:pt x="1079" y="173"/>
                    </a:cubicBezTo>
                    <a:cubicBezTo>
                      <a:pt x="1077" y="174"/>
                      <a:pt x="1076" y="175"/>
                      <a:pt x="1076" y="176"/>
                    </a:cubicBezTo>
                    <a:cubicBezTo>
                      <a:pt x="1072" y="175"/>
                      <a:pt x="1064" y="178"/>
                      <a:pt x="1062" y="175"/>
                    </a:cubicBezTo>
                    <a:cubicBezTo>
                      <a:pt x="1060" y="176"/>
                      <a:pt x="1057" y="175"/>
                      <a:pt x="1058" y="179"/>
                    </a:cubicBezTo>
                    <a:cubicBezTo>
                      <a:pt x="1050" y="180"/>
                      <a:pt x="1049" y="180"/>
                      <a:pt x="1041" y="179"/>
                    </a:cubicBezTo>
                    <a:cubicBezTo>
                      <a:pt x="1040" y="179"/>
                      <a:pt x="1039" y="180"/>
                      <a:pt x="1038" y="180"/>
                    </a:cubicBezTo>
                    <a:cubicBezTo>
                      <a:pt x="1037" y="181"/>
                      <a:pt x="1034" y="182"/>
                      <a:pt x="1034" y="185"/>
                    </a:cubicBezTo>
                    <a:cubicBezTo>
                      <a:pt x="1034" y="189"/>
                      <a:pt x="1027" y="187"/>
                      <a:pt x="1028" y="193"/>
                    </a:cubicBezTo>
                    <a:cubicBezTo>
                      <a:pt x="1027" y="198"/>
                      <a:pt x="1032" y="197"/>
                      <a:pt x="1034" y="199"/>
                    </a:cubicBezTo>
                    <a:cubicBezTo>
                      <a:pt x="1033" y="202"/>
                      <a:pt x="1033" y="206"/>
                      <a:pt x="1028" y="206"/>
                    </a:cubicBezTo>
                    <a:cubicBezTo>
                      <a:pt x="1029" y="209"/>
                      <a:pt x="1028" y="210"/>
                      <a:pt x="1025" y="210"/>
                    </a:cubicBezTo>
                    <a:cubicBezTo>
                      <a:pt x="1025" y="212"/>
                      <a:pt x="1025" y="214"/>
                      <a:pt x="1025" y="216"/>
                    </a:cubicBezTo>
                    <a:cubicBezTo>
                      <a:pt x="1026" y="218"/>
                      <a:pt x="1028" y="214"/>
                      <a:pt x="1028" y="217"/>
                    </a:cubicBezTo>
                    <a:cubicBezTo>
                      <a:pt x="1029" y="220"/>
                      <a:pt x="1026" y="219"/>
                      <a:pt x="1025" y="220"/>
                    </a:cubicBezTo>
                    <a:cubicBezTo>
                      <a:pt x="1025" y="220"/>
                      <a:pt x="1024" y="224"/>
                      <a:pt x="1024" y="224"/>
                    </a:cubicBezTo>
                    <a:cubicBezTo>
                      <a:pt x="1022" y="225"/>
                      <a:pt x="1019" y="224"/>
                      <a:pt x="1017" y="225"/>
                    </a:cubicBezTo>
                    <a:cubicBezTo>
                      <a:pt x="1016" y="226"/>
                      <a:pt x="1018" y="230"/>
                      <a:pt x="1017" y="231"/>
                    </a:cubicBezTo>
                    <a:cubicBezTo>
                      <a:pt x="1016" y="232"/>
                      <a:pt x="1016" y="228"/>
                      <a:pt x="1015" y="228"/>
                    </a:cubicBezTo>
                    <a:cubicBezTo>
                      <a:pt x="1014" y="228"/>
                      <a:pt x="1011" y="229"/>
                      <a:pt x="1014" y="235"/>
                    </a:cubicBezTo>
                    <a:cubicBezTo>
                      <a:pt x="1011" y="234"/>
                      <a:pt x="1012" y="237"/>
                      <a:pt x="1011" y="238"/>
                    </a:cubicBezTo>
                    <a:cubicBezTo>
                      <a:pt x="1011" y="238"/>
                      <a:pt x="1009" y="238"/>
                      <a:pt x="1009" y="238"/>
                    </a:cubicBezTo>
                    <a:cubicBezTo>
                      <a:pt x="1008" y="239"/>
                      <a:pt x="1008" y="242"/>
                      <a:pt x="1006" y="241"/>
                    </a:cubicBezTo>
                    <a:cubicBezTo>
                      <a:pt x="1006" y="243"/>
                      <a:pt x="1004" y="244"/>
                      <a:pt x="1004" y="246"/>
                    </a:cubicBezTo>
                    <a:cubicBezTo>
                      <a:pt x="1002" y="247"/>
                      <a:pt x="999" y="246"/>
                      <a:pt x="999" y="248"/>
                    </a:cubicBezTo>
                    <a:cubicBezTo>
                      <a:pt x="997" y="247"/>
                      <a:pt x="999" y="246"/>
                      <a:pt x="999" y="244"/>
                    </a:cubicBezTo>
                    <a:cubicBezTo>
                      <a:pt x="999" y="244"/>
                      <a:pt x="997" y="243"/>
                      <a:pt x="997" y="242"/>
                    </a:cubicBezTo>
                    <a:cubicBezTo>
                      <a:pt x="997" y="241"/>
                      <a:pt x="997" y="240"/>
                      <a:pt x="997" y="239"/>
                    </a:cubicBezTo>
                    <a:cubicBezTo>
                      <a:pt x="996" y="239"/>
                      <a:pt x="995" y="237"/>
                      <a:pt x="994" y="237"/>
                    </a:cubicBezTo>
                    <a:cubicBezTo>
                      <a:pt x="994" y="236"/>
                      <a:pt x="993" y="235"/>
                      <a:pt x="992" y="235"/>
                    </a:cubicBezTo>
                    <a:cubicBezTo>
                      <a:pt x="993" y="233"/>
                      <a:pt x="993" y="230"/>
                      <a:pt x="993" y="227"/>
                    </a:cubicBezTo>
                    <a:cubicBezTo>
                      <a:pt x="993" y="224"/>
                      <a:pt x="992" y="224"/>
                      <a:pt x="992" y="223"/>
                    </a:cubicBezTo>
                    <a:cubicBezTo>
                      <a:pt x="991" y="217"/>
                      <a:pt x="993" y="211"/>
                      <a:pt x="992" y="207"/>
                    </a:cubicBezTo>
                    <a:cubicBezTo>
                      <a:pt x="997" y="211"/>
                      <a:pt x="992" y="205"/>
                      <a:pt x="994" y="202"/>
                    </a:cubicBezTo>
                    <a:cubicBezTo>
                      <a:pt x="995" y="201"/>
                      <a:pt x="996" y="206"/>
                      <a:pt x="997" y="203"/>
                    </a:cubicBezTo>
                    <a:cubicBezTo>
                      <a:pt x="997" y="202"/>
                      <a:pt x="997" y="201"/>
                      <a:pt x="997" y="200"/>
                    </a:cubicBezTo>
                    <a:cubicBezTo>
                      <a:pt x="999" y="198"/>
                      <a:pt x="1004" y="194"/>
                      <a:pt x="1006" y="193"/>
                    </a:cubicBezTo>
                    <a:cubicBezTo>
                      <a:pt x="1006" y="193"/>
                      <a:pt x="1008" y="193"/>
                      <a:pt x="1007" y="192"/>
                    </a:cubicBezTo>
                    <a:cubicBezTo>
                      <a:pt x="1005" y="190"/>
                      <a:pt x="1008" y="191"/>
                      <a:pt x="1010" y="190"/>
                    </a:cubicBezTo>
                    <a:cubicBezTo>
                      <a:pt x="1012" y="189"/>
                      <a:pt x="1013" y="187"/>
                      <a:pt x="1013" y="183"/>
                    </a:cubicBezTo>
                    <a:cubicBezTo>
                      <a:pt x="1013" y="183"/>
                      <a:pt x="1018" y="181"/>
                      <a:pt x="1017" y="180"/>
                    </a:cubicBezTo>
                    <a:cubicBezTo>
                      <a:pt x="1017" y="180"/>
                      <a:pt x="1016" y="180"/>
                      <a:pt x="1015" y="180"/>
                    </a:cubicBezTo>
                    <a:cubicBezTo>
                      <a:pt x="1016" y="180"/>
                      <a:pt x="1017" y="178"/>
                      <a:pt x="1017" y="178"/>
                    </a:cubicBezTo>
                    <a:cubicBezTo>
                      <a:pt x="1018" y="177"/>
                      <a:pt x="1020" y="181"/>
                      <a:pt x="1020" y="175"/>
                    </a:cubicBezTo>
                    <a:cubicBezTo>
                      <a:pt x="1022" y="175"/>
                      <a:pt x="1025" y="174"/>
                      <a:pt x="1027" y="173"/>
                    </a:cubicBezTo>
                    <a:cubicBezTo>
                      <a:pt x="1027" y="173"/>
                      <a:pt x="1028" y="171"/>
                      <a:pt x="1028" y="171"/>
                    </a:cubicBezTo>
                    <a:cubicBezTo>
                      <a:pt x="1029" y="170"/>
                      <a:pt x="1030" y="171"/>
                      <a:pt x="1031" y="171"/>
                    </a:cubicBezTo>
                    <a:cubicBezTo>
                      <a:pt x="1032" y="170"/>
                      <a:pt x="1033" y="169"/>
                      <a:pt x="1034" y="168"/>
                    </a:cubicBezTo>
                    <a:cubicBezTo>
                      <a:pt x="1034" y="167"/>
                      <a:pt x="1035" y="168"/>
                      <a:pt x="1035" y="166"/>
                    </a:cubicBezTo>
                    <a:cubicBezTo>
                      <a:pt x="1035" y="165"/>
                      <a:pt x="1037" y="161"/>
                      <a:pt x="1039" y="164"/>
                    </a:cubicBezTo>
                    <a:cubicBezTo>
                      <a:pt x="1039" y="161"/>
                      <a:pt x="1039" y="159"/>
                      <a:pt x="1039" y="157"/>
                    </a:cubicBezTo>
                    <a:cubicBezTo>
                      <a:pt x="1036" y="156"/>
                      <a:pt x="1034" y="157"/>
                      <a:pt x="1032" y="158"/>
                    </a:cubicBezTo>
                    <a:cubicBezTo>
                      <a:pt x="1032" y="159"/>
                      <a:pt x="1030" y="160"/>
                      <a:pt x="1030" y="161"/>
                    </a:cubicBezTo>
                    <a:cubicBezTo>
                      <a:pt x="1029" y="162"/>
                      <a:pt x="1028" y="161"/>
                      <a:pt x="1028" y="162"/>
                    </a:cubicBezTo>
                    <a:cubicBezTo>
                      <a:pt x="1028" y="165"/>
                      <a:pt x="1023" y="164"/>
                      <a:pt x="1023" y="168"/>
                    </a:cubicBezTo>
                    <a:cubicBezTo>
                      <a:pt x="1020" y="167"/>
                      <a:pt x="1018" y="168"/>
                      <a:pt x="1018" y="171"/>
                    </a:cubicBezTo>
                    <a:cubicBezTo>
                      <a:pt x="1017" y="171"/>
                      <a:pt x="1018" y="168"/>
                      <a:pt x="1017" y="168"/>
                    </a:cubicBezTo>
                    <a:cubicBezTo>
                      <a:pt x="1017" y="168"/>
                      <a:pt x="1014" y="168"/>
                      <a:pt x="1014" y="168"/>
                    </a:cubicBezTo>
                    <a:cubicBezTo>
                      <a:pt x="1014" y="167"/>
                      <a:pt x="1015" y="165"/>
                      <a:pt x="1014" y="164"/>
                    </a:cubicBezTo>
                    <a:cubicBezTo>
                      <a:pt x="1008" y="164"/>
                      <a:pt x="1004" y="163"/>
                      <a:pt x="1000" y="164"/>
                    </a:cubicBezTo>
                    <a:cubicBezTo>
                      <a:pt x="998" y="164"/>
                      <a:pt x="1000" y="166"/>
                      <a:pt x="999" y="166"/>
                    </a:cubicBezTo>
                    <a:cubicBezTo>
                      <a:pt x="997" y="168"/>
                      <a:pt x="995" y="167"/>
                      <a:pt x="993" y="168"/>
                    </a:cubicBezTo>
                    <a:cubicBezTo>
                      <a:pt x="991" y="169"/>
                      <a:pt x="991" y="170"/>
                      <a:pt x="989" y="172"/>
                    </a:cubicBezTo>
                    <a:cubicBezTo>
                      <a:pt x="988" y="173"/>
                      <a:pt x="987" y="175"/>
                      <a:pt x="985" y="175"/>
                    </a:cubicBezTo>
                    <a:cubicBezTo>
                      <a:pt x="983" y="179"/>
                      <a:pt x="987" y="178"/>
                      <a:pt x="986" y="182"/>
                    </a:cubicBezTo>
                    <a:cubicBezTo>
                      <a:pt x="984" y="182"/>
                      <a:pt x="983" y="184"/>
                      <a:pt x="983" y="186"/>
                    </a:cubicBezTo>
                    <a:cubicBezTo>
                      <a:pt x="977" y="185"/>
                      <a:pt x="976" y="188"/>
                      <a:pt x="971" y="187"/>
                    </a:cubicBezTo>
                    <a:cubicBezTo>
                      <a:pt x="969" y="186"/>
                      <a:pt x="970" y="185"/>
                      <a:pt x="971" y="183"/>
                    </a:cubicBezTo>
                    <a:cubicBezTo>
                      <a:pt x="968" y="184"/>
                      <a:pt x="968" y="182"/>
                      <a:pt x="968" y="180"/>
                    </a:cubicBezTo>
                    <a:cubicBezTo>
                      <a:pt x="966" y="180"/>
                      <a:pt x="962" y="181"/>
                      <a:pt x="962" y="179"/>
                    </a:cubicBezTo>
                    <a:cubicBezTo>
                      <a:pt x="956" y="183"/>
                      <a:pt x="947" y="185"/>
                      <a:pt x="938" y="186"/>
                    </a:cubicBezTo>
                    <a:cubicBezTo>
                      <a:pt x="938" y="184"/>
                      <a:pt x="934" y="185"/>
                      <a:pt x="936" y="180"/>
                    </a:cubicBezTo>
                    <a:cubicBezTo>
                      <a:pt x="934" y="180"/>
                      <a:pt x="932" y="180"/>
                      <a:pt x="930" y="180"/>
                    </a:cubicBezTo>
                    <a:cubicBezTo>
                      <a:pt x="924" y="182"/>
                      <a:pt x="919" y="184"/>
                      <a:pt x="915" y="186"/>
                    </a:cubicBezTo>
                    <a:cubicBezTo>
                      <a:pt x="911" y="188"/>
                      <a:pt x="908" y="192"/>
                      <a:pt x="903" y="193"/>
                    </a:cubicBezTo>
                    <a:cubicBezTo>
                      <a:pt x="904" y="196"/>
                      <a:pt x="903" y="197"/>
                      <a:pt x="900" y="197"/>
                    </a:cubicBezTo>
                    <a:cubicBezTo>
                      <a:pt x="902" y="201"/>
                      <a:pt x="898" y="201"/>
                      <a:pt x="899" y="204"/>
                    </a:cubicBezTo>
                    <a:cubicBezTo>
                      <a:pt x="896" y="202"/>
                      <a:pt x="894" y="210"/>
                      <a:pt x="892" y="209"/>
                    </a:cubicBezTo>
                    <a:cubicBezTo>
                      <a:pt x="889" y="206"/>
                      <a:pt x="892" y="210"/>
                      <a:pt x="888" y="210"/>
                    </a:cubicBezTo>
                    <a:cubicBezTo>
                      <a:pt x="885" y="210"/>
                      <a:pt x="885" y="211"/>
                      <a:pt x="885" y="213"/>
                    </a:cubicBezTo>
                    <a:cubicBezTo>
                      <a:pt x="878" y="210"/>
                      <a:pt x="881" y="218"/>
                      <a:pt x="875" y="217"/>
                    </a:cubicBezTo>
                    <a:cubicBezTo>
                      <a:pt x="876" y="218"/>
                      <a:pt x="880" y="224"/>
                      <a:pt x="881" y="221"/>
                    </a:cubicBezTo>
                    <a:cubicBezTo>
                      <a:pt x="883" y="222"/>
                      <a:pt x="882" y="225"/>
                      <a:pt x="882" y="227"/>
                    </a:cubicBezTo>
                    <a:cubicBezTo>
                      <a:pt x="884" y="225"/>
                      <a:pt x="886" y="228"/>
                      <a:pt x="886" y="228"/>
                    </a:cubicBezTo>
                    <a:cubicBezTo>
                      <a:pt x="888" y="228"/>
                      <a:pt x="889" y="226"/>
                      <a:pt x="892" y="227"/>
                    </a:cubicBezTo>
                    <a:cubicBezTo>
                      <a:pt x="892" y="227"/>
                      <a:pt x="894" y="228"/>
                      <a:pt x="893" y="228"/>
                    </a:cubicBezTo>
                    <a:cubicBezTo>
                      <a:pt x="895" y="228"/>
                      <a:pt x="897" y="224"/>
                      <a:pt x="898" y="227"/>
                    </a:cubicBezTo>
                    <a:cubicBezTo>
                      <a:pt x="899" y="227"/>
                      <a:pt x="899" y="225"/>
                      <a:pt x="899" y="224"/>
                    </a:cubicBezTo>
                    <a:cubicBezTo>
                      <a:pt x="901" y="225"/>
                      <a:pt x="901" y="235"/>
                      <a:pt x="905" y="230"/>
                    </a:cubicBezTo>
                    <a:cubicBezTo>
                      <a:pt x="908" y="229"/>
                      <a:pt x="904" y="236"/>
                      <a:pt x="909" y="234"/>
                    </a:cubicBezTo>
                    <a:cubicBezTo>
                      <a:pt x="909" y="235"/>
                      <a:pt x="906" y="234"/>
                      <a:pt x="906" y="235"/>
                    </a:cubicBezTo>
                    <a:cubicBezTo>
                      <a:pt x="906" y="235"/>
                      <a:pt x="908" y="239"/>
                      <a:pt x="907" y="241"/>
                    </a:cubicBezTo>
                    <a:cubicBezTo>
                      <a:pt x="907" y="241"/>
                      <a:pt x="906" y="241"/>
                      <a:pt x="906" y="242"/>
                    </a:cubicBezTo>
                    <a:cubicBezTo>
                      <a:pt x="906" y="243"/>
                      <a:pt x="905" y="244"/>
                      <a:pt x="905" y="245"/>
                    </a:cubicBezTo>
                    <a:cubicBezTo>
                      <a:pt x="904" y="249"/>
                      <a:pt x="907" y="258"/>
                      <a:pt x="902" y="253"/>
                    </a:cubicBezTo>
                    <a:cubicBezTo>
                      <a:pt x="903" y="266"/>
                      <a:pt x="897" y="271"/>
                      <a:pt x="895" y="280"/>
                    </a:cubicBezTo>
                    <a:cubicBezTo>
                      <a:pt x="893" y="282"/>
                      <a:pt x="893" y="281"/>
                      <a:pt x="891" y="280"/>
                    </a:cubicBezTo>
                    <a:cubicBezTo>
                      <a:pt x="890" y="281"/>
                      <a:pt x="891" y="283"/>
                      <a:pt x="891" y="284"/>
                    </a:cubicBezTo>
                    <a:cubicBezTo>
                      <a:pt x="890" y="286"/>
                      <a:pt x="888" y="285"/>
                      <a:pt x="886" y="286"/>
                    </a:cubicBezTo>
                    <a:cubicBezTo>
                      <a:pt x="886" y="286"/>
                      <a:pt x="887" y="288"/>
                      <a:pt x="886" y="288"/>
                    </a:cubicBezTo>
                    <a:cubicBezTo>
                      <a:pt x="886" y="289"/>
                      <a:pt x="884" y="288"/>
                      <a:pt x="884" y="288"/>
                    </a:cubicBezTo>
                    <a:cubicBezTo>
                      <a:pt x="883" y="289"/>
                      <a:pt x="885" y="290"/>
                      <a:pt x="885" y="290"/>
                    </a:cubicBezTo>
                    <a:cubicBezTo>
                      <a:pt x="884" y="291"/>
                      <a:pt x="882" y="291"/>
                      <a:pt x="881" y="293"/>
                    </a:cubicBezTo>
                    <a:cubicBezTo>
                      <a:pt x="880" y="294"/>
                      <a:pt x="880" y="296"/>
                      <a:pt x="879" y="297"/>
                    </a:cubicBezTo>
                    <a:cubicBezTo>
                      <a:pt x="878" y="298"/>
                      <a:pt x="877" y="297"/>
                      <a:pt x="875" y="298"/>
                    </a:cubicBezTo>
                    <a:cubicBezTo>
                      <a:pt x="874" y="299"/>
                      <a:pt x="875" y="301"/>
                      <a:pt x="874" y="303"/>
                    </a:cubicBezTo>
                    <a:cubicBezTo>
                      <a:pt x="873" y="303"/>
                      <a:pt x="871" y="302"/>
                      <a:pt x="871" y="303"/>
                    </a:cubicBezTo>
                    <a:cubicBezTo>
                      <a:pt x="871" y="303"/>
                      <a:pt x="871" y="306"/>
                      <a:pt x="870" y="305"/>
                    </a:cubicBezTo>
                    <a:cubicBezTo>
                      <a:pt x="869" y="304"/>
                      <a:pt x="867" y="304"/>
                      <a:pt x="867" y="308"/>
                    </a:cubicBezTo>
                    <a:cubicBezTo>
                      <a:pt x="860" y="309"/>
                      <a:pt x="860" y="308"/>
                      <a:pt x="853" y="308"/>
                    </a:cubicBezTo>
                    <a:cubicBezTo>
                      <a:pt x="853" y="309"/>
                      <a:pt x="847" y="312"/>
                      <a:pt x="850" y="312"/>
                    </a:cubicBezTo>
                    <a:cubicBezTo>
                      <a:pt x="851" y="315"/>
                      <a:pt x="840" y="313"/>
                      <a:pt x="846" y="315"/>
                    </a:cubicBezTo>
                    <a:cubicBezTo>
                      <a:pt x="845" y="317"/>
                      <a:pt x="843" y="317"/>
                      <a:pt x="843" y="315"/>
                    </a:cubicBezTo>
                    <a:cubicBezTo>
                      <a:pt x="839" y="318"/>
                      <a:pt x="841" y="321"/>
                      <a:pt x="842" y="326"/>
                    </a:cubicBezTo>
                    <a:cubicBezTo>
                      <a:pt x="837" y="327"/>
                      <a:pt x="839" y="327"/>
                      <a:pt x="835" y="326"/>
                    </a:cubicBezTo>
                    <a:cubicBezTo>
                      <a:pt x="836" y="328"/>
                      <a:pt x="836" y="329"/>
                      <a:pt x="833" y="329"/>
                    </a:cubicBezTo>
                    <a:cubicBezTo>
                      <a:pt x="833" y="332"/>
                      <a:pt x="834" y="344"/>
                      <a:pt x="836" y="340"/>
                    </a:cubicBezTo>
                    <a:cubicBezTo>
                      <a:pt x="839" y="340"/>
                      <a:pt x="836" y="351"/>
                      <a:pt x="840" y="352"/>
                    </a:cubicBezTo>
                    <a:cubicBezTo>
                      <a:pt x="844" y="352"/>
                      <a:pt x="839" y="356"/>
                      <a:pt x="843" y="357"/>
                    </a:cubicBezTo>
                    <a:cubicBezTo>
                      <a:pt x="842" y="357"/>
                      <a:pt x="842" y="360"/>
                      <a:pt x="842" y="360"/>
                    </a:cubicBezTo>
                    <a:cubicBezTo>
                      <a:pt x="840" y="361"/>
                      <a:pt x="839" y="359"/>
                      <a:pt x="839" y="359"/>
                    </a:cubicBezTo>
                    <a:cubicBezTo>
                      <a:pt x="837" y="359"/>
                      <a:pt x="838" y="361"/>
                      <a:pt x="837" y="361"/>
                    </a:cubicBezTo>
                    <a:cubicBezTo>
                      <a:pt x="836" y="362"/>
                      <a:pt x="834" y="361"/>
                      <a:pt x="833" y="361"/>
                    </a:cubicBezTo>
                    <a:cubicBezTo>
                      <a:pt x="830" y="362"/>
                      <a:pt x="826" y="365"/>
                      <a:pt x="823" y="363"/>
                    </a:cubicBezTo>
                    <a:cubicBezTo>
                      <a:pt x="823" y="360"/>
                      <a:pt x="824" y="359"/>
                      <a:pt x="825" y="357"/>
                    </a:cubicBezTo>
                    <a:cubicBezTo>
                      <a:pt x="825" y="354"/>
                      <a:pt x="823" y="350"/>
                      <a:pt x="826" y="349"/>
                    </a:cubicBezTo>
                    <a:cubicBezTo>
                      <a:pt x="826" y="347"/>
                      <a:pt x="822" y="348"/>
                      <a:pt x="823" y="343"/>
                    </a:cubicBezTo>
                    <a:cubicBezTo>
                      <a:pt x="820" y="342"/>
                      <a:pt x="818" y="344"/>
                      <a:pt x="815" y="340"/>
                    </a:cubicBezTo>
                    <a:cubicBezTo>
                      <a:pt x="814" y="336"/>
                      <a:pt x="820" y="339"/>
                      <a:pt x="818" y="333"/>
                    </a:cubicBezTo>
                    <a:cubicBezTo>
                      <a:pt x="817" y="332"/>
                      <a:pt x="816" y="333"/>
                      <a:pt x="816" y="333"/>
                    </a:cubicBezTo>
                    <a:cubicBezTo>
                      <a:pt x="815" y="333"/>
                      <a:pt x="814" y="332"/>
                      <a:pt x="814" y="331"/>
                    </a:cubicBezTo>
                    <a:cubicBezTo>
                      <a:pt x="813" y="330"/>
                      <a:pt x="811" y="329"/>
                      <a:pt x="811" y="328"/>
                    </a:cubicBezTo>
                    <a:cubicBezTo>
                      <a:pt x="810" y="329"/>
                      <a:pt x="808" y="329"/>
                      <a:pt x="806" y="329"/>
                    </a:cubicBezTo>
                    <a:cubicBezTo>
                      <a:pt x="805" y="329"/>
                      <a:pt x="806" y="331"/>
                      <a:pt x="806" y="331"/>
                    </a:cubicBezTo>
                    <a:cubicBezTo>
                      <a:pt x="806" y="335"/>
                      <a:pt x="803" y="327"/>
                      <a:pt x="804" y="333"/>
                    </a:cubicBezTo>
                    <a:cubicBezTo>
                      <a:pt x="800" y="330"/>
                      <a:pt x="800" y="337"/>
                      <a:pt x="795" y="333"/>
                    </a:cubicBezTo>
                    <a:cubicBezTo>
                      <a:pt x="799" y="330"/>
                      <a:pt x="795" y="328"/>
                      <a:pt x="799" y="325"/>
                    </a:cubicBezTo>
                    <a:cubicBezTo>
                      <a:pt x="802" y="323"/>
                      <a:pt x="793" y="324"/>
                      <a:pt x="792" y="326"/>
                    </a:cubicBezTo>
                    <a:cubicBezTo>
                      <a:pt x="792" y="330"/>
                      <a:pt x="790" y="325"/>
                      <a:pt x="791" y="325"/>
                    </a:cubicBezTo>
                    <a:cubicBezTo>
                      <a:pt x="788" y="325"/>
                      <a:pt x="789" y="329"/>
                      <a:pt x="787" y="329"/>
                    </a:cubicBezTo>
                    <a:cubicBezTo>
                      <a:pt x="786" y="329"/>
                      <a:pt x="783" y="331"/>
                      <a:pt x="783" y="332"/>
                    </a:cubicBezTo>
                    <a:cubicBezTo>
                      <a:pt x="782" y="333"/>
                      <a:pt x="781" y="333"/>
                      <a:pt x="781" y="335"/>
                    </a:cubicBezTo>
                    <a:cubicBezTo>
                      <a:pt x="776" y="334"/>
                      <a:pt x="777" y="334"/>
                      <a:pt x="771" y="335"/>
                    </a:cubicBezTo>
                    <a:cubicBezTo>
                      <a:pt x="773" y="335"/>
                      <a:pt x="772" y="338"/>
                      <a:pt x="773" y="339"/>
                    </a:cubicBezTo>
                    <a:cubicBezTo>
                      <a:pt x="774" y="340"/>
                      <a:pt x="776" y="338"/>
                      <a:pt x="777" y="339"/>
                    </a:cubicBezTo>
                    <a:cubicBezTo>
                      <a:pt x="777" y="339"/>
                      <a:pt x="777" y="341"/>
                      <a:pt x="777" y="342"/>
                    </a:cubicBezTo>
                    <a:cubicBezTo>
                      <a:pt x="778" y="342"/>
                      <a:pt x="780" y="341"/>
                      <a:pt x="781" y="342"/>
                    </a:cubicBezTo>
                    <a:cubicBezTo>
                      <a:pt x="782" y="342"/>
                      <a:pt x="781" y="344"/>
                      <a:pt x="781" y="345"/>
                    </a:cubicBezTo>
                    <a:cubicBezTo>
                      <a:pt x="782" y="346"/>
                      <a:pt x="784" y="345"/>
                      <a:pt x="785" y="346"/>
                    </a:cubicBezTo>
                    <a:cubicBezTo>
                      <a:pt x="787" y="346"/>
                      <a:pt x="786" y="343"/>
                      <a:pt x="788" y="343"/>
                    </a:cubicBezTo>
                    <a:cubicBezTo>
                      <a:pt x="794" y="343"/>
                      <a:pt x="798" y="344"/>
                      <a:pt x="798" y="349"/>
                    </a:cubicBezTo>
                    <a:cubicBezTo>
                      <a:pt x="796" y="351"/>
                      <a:pt x="793" y="351"/>
                      <a:pt x="791" y="349"/>
                    </a:cubicBezTo>
                    <a:cubicBezTo>
                      <a:pt x="790" y="350"/>
                      <a:pt x="789" y="353"/>
                      <a:pt x="790" y="356"/>
                    </a:cubicBezTo>
                    <a:cubicBezTo>
                      <a:pt x="787" y="355"/>
                      <a:pt x="787" y="357"/>
                      <a:pt x="788" y="357"/>
                    </a:cubicBezTo>
                    <a:cubicBezTo>
                      <a:pt x="788" y="359"/>
                      <a:pt x="785" y="358"/>
                      <a:pt x="783" y="359"/>
                    </a:cubicBezTo>
                    <a:cubicBezTo>
                      <a:pt x="785" y="364"/>
                      <a:pt x="790" y="366"/>
                      <a:pt x="790" y="373"/>
                    </a:cubicBezTo>
                    <a:cubicBezTo>
                      <a:pt x="793" y="368"/>
                      <a:pt x="791" y="372"/>
                      <a:pt x="794" y="374"/>
                    </a:cubicBezTo>
                    <a:cubicBezTo>
                      <a:pt x="793" y="379"/>
                      <a:pt x="795" y="386"/>
                      <a:pt x="792" y="389"/>
                    </a:cubicBezTo>
                    <a:cubicBezTo>
                      <a:pt x="795" y="393"/>
                      <a:pt x="796" y="397"/>
                      <a:pt x="795" y="404"/>
                    </a:cubicBezTo>
                    <a:cubicBezTo>
                      <a:pt x="791" y="400"/>
                      <a:pt x="793" y="410"/>
                      <a:pt x="791" y="408"/>
                    </a:cubicBezTo>
                    <a:cubicBezTo>
                      <a:pt x="789" y="406"/>
                      <a:pt x="791" y="408"/>
                      <a:pt x="790" y="409"/>
                    </a:cubicBezTo>
                    <a:cubicBezTo>
                      <a:pt x="789" y="410"/>
                      <a:pt x="786" y="410"/>
                      <a:pt x="787" y="415"/>
                    </a:cubicBezTo>
                    <a:cubicBezTo>
                      <a:pt x="782" y="413"/>
                      <a:pt x="786" y="419"/>
                      <a:pt x="781" y="418"/>
                    </a:cubicBezTo>
                    <a:cubicBezTo>
                      <a:pt x="785" y="421"/>
                      <a:pt x="775" y="423"/>
                      <a:pt x="777" y="425"/>
                    </a:cubicBezTo>
                    <a:cubicBezTo>
                      <a:pt x="779" y="427"/>
                      <a:pt x="776" y="425"/>
                      <a:pt x="774" y="427"/>
                    </a:cubicBezTo>
                    <a:cubicBezTo>
                      <a:pt x="773" y="428"/>
                      <a:pt x="774" y="430"/>
                      <a:pt x="773" y="432"/>
                    </a:cubicBezTo>
                    <a:cubicBezTo>
                      <a:pt x="772" y="432"/>
                      <a:pt x="770" y="431"/>
                      <a:pt x="770" y="432"/>
                    </a:cubicBezTo>
                    <a:cubicBezTo>
                      <a:pt x="770" y="432"/>
                      <a:pt x="770" y="434"/>
                      <a:pt x="770" y="434"/>
                    </a:cubicBezTo>
                    <a:cubicBezTo>
                      <a:pt x="769" y="436"/>
                      <a:pt x="764" y="433"/>
                      <a:pt x="766" y="437"/>
                    </a:cubicBezTo>
                    <a:cubicBezTo>
                      <a:pt x="757" y="438"/>
                      <a:pt x="758" y="438"/>
                      <a:pt x="749" y="437"/>
                    </a:cubicBezTo>
                    <a:cubicBezTo>
                      <a:pt x="747" y="437"/>
                      <a:pt x="748" y="440"/>
                      <a:pt x="748" y="441"/>
                    </a:cubicBezTo>
                    <a:cubicBezTo>
                      <a:pt x="744" y="439"/>
                      <a:pt x="740" y="445"/>
                      <a:pt x="739" y="444"/>
                    </a:cubicBezTo>
                    <a:cubicBezTo>
                      <a:pt x="737" y="442"/>
                      <a:pt x="739" y="446"/>
                      <a:pt x="734" y="446"/>
                    </a:cubicBezTo>
                    <a:cubicBezTo>
                      <a:pt x="731" y="446"/>
                      <a:pt x="735" y="448"/>
                      <a:pt x="732" y="448"/>
                    </a:cubicBezTo>
                    <a:cubicBezTo>
                      <a:pt x="729" y="452"/>
                      <a:pt x="727" y="446"/>
                      <a:pt x="724" y="446"/>
                    </a:cubicBezTo>
                    <a:cubicBezTo>
                      <a:pt x="719" y="445"/>
                      <a:pt x="719" y="447"/>
                      <a:pt x="715" y="447"/>
                    </a:cubicBezTo>
                    <a:cubicBezTo>
                      <a:pt x="713" y="448"/>
                      <a:pt x="713" y="450"/>
                      <a:pt x="712" y="453"/>
                    </a:cubicBezTo>
                    <a:cubicBezTo>
                      <a:pt x="708" y="451"/>
                      <a:pt x="708" y="455"/>
                      <a:pt x="705" y="455"/>
                    </a:cubicBezTo>
                    <a:cubicBezTo>
                      <a:pt x="704" y="459"/>
                      <a:pt x="708" y="458"/>
                      <a:pt x="708" y="461"/>
                    </a:cubicBezTo>
                    <a:cubicBezTo>
                      <a:pt x="708" y="462"/>
                      <a:pt x="708" y="464"/>
                      <a:pt x="710" y="464"/>
                    </a:cubicBezTo>
                    <a:cubicBezTo>
                      <a:pt x="711" y="464"/>
                      <a:pt x="710" y="466"/>
                      <a:pt x="711" y="467"/>
                    </a:cubicBezTo>
                    <a:cubicBezTo>
                      <a:pt x="712" y="468"/>
                      <a:pt x="714" y="467"/>
                      <a:pt x="715" y="468"/>
                    </a:cubicBezTo>
                    <a:cubicBezTo>
                      <a:pt x="716" y="468"/>
                      <a:pt x="715" y="470"/>
                      <a:pt x="715" y="471"/>
                    </a:cubicBezTo>
                    <a:cubicBezTo>
                      <a:pt x="716" y="471"/>
                      <a:pt x="718" y="470"/>
                      <a:pt x="718" y="471"/>
                    </a:cubicBezTo>
                    <a:cubicBezTo>
                      <a:pt x="719" y="472"/>
                      <a:pt x="719" y="476"/>
                      <a:pt x="721" y="478"/>
                    </a:cubicBezTo>
                    <a:cubicBezTo>
                      <a:pt x="722" y="479"/>
                      <a:pt x="725" y="482"/>
                      <a:pt x="725" y="482"/>
                    </a:cubicBezTo>
                    <a:cubicBezTo>
                      <a:pt x="726" y="484"/>
                      <a:pt x="725" y="486"/>
                      <a:pt x="725" y="488"/>
                    </a:cubicBezTo>
                    <a:cubicBezTo>
                      <a:pt x="725" y="490"/>
                      <a:pt x="727" y="491"/>
                      <a:pt x="727" y="493"/>
                    </a:cubicBezTo>
                    <a:cubicBezTo>
                      <a:pt x="726" y="496"/>
                      <a:pt x="725" y="496"/>
                      <a:pt x="725" y="498"/>
                    </a:cubicBezTo>
                    <a:cubicBezTo>
                      <a:pt x="725" y="500"/>
                      <a:pt x="726" y="503"/>
                      <a:pt x="722" y="500"/>
                    </a:cubicBezTo>
                    <a:cubicBezTo>
                      <a:pt x="724" y="506"/>
                      <a:pt x="718" y="503"/>
                      <a:pt x="720" y="507"/>
                    </a:cubicBezTo>
                    <a:cubicBezTo>
                      <a:pt x="714" y="505"/>
                      <a:pt x="715" y="510"/>
                      <a:pt x="711" y="510"/>
                    </a:cubicBezTo>
                    <a:cubicBezTo>
                      <a:pt x="709" y="510"/>
                      <a:pt x="710" y="512"/>
                      <a:pt x="710" y="513"/>
                    </a:cubicBezTo>
                    <a:cubicBezTo>
                      <a:pt x="709" y="513"/>
                      <a:pt x="706" y="513"/>
                      <a:pt x="707" y="514"/>
                    </a:cubicBezTo>
                    <a:cubicBezTo>
                      <a:pt x="708" y="516"/>
                      <a:pt x="708" y="515"/>
                      <a:pt x="707" y="516"/>
                    </a:cubicBezTo>
                    <a:cubicBezTo>
                      <a:pt x="706" y="517"/>
                      <a:pt x="705" y="519"/>
                      <a:pt x="703" y="519"/>
                    </a:cubicBezTo>
                    <a:cubicBezTo>
                      <a:pt x="704" y="511"/>
                      <a:pt x="700" y="518"/>
                      <a:pt x="700" y="514"/>
                    </a:cubicBezTo>
                    <a:cubicBezTo>
                      <a:pt x="700" y="513"/>
                      <a:pt x="699" y="510"/>
                      <a:pt x="697" y="509"/>
                    </a:cubicBezTo>
                    <a:cubicBezTo>
                      <a:pt x="697" y="508"/>
                      <a:pt x="695" y="509"/>
                      <a:pt x="694" y="509"/>
                    </a:cubicBezTo>
                    <a:cubicBezTo>
                      <a:pt x="694" y="508"/>
                      <a:pt x="695" y="506"/>
                      <a:pt x="694" y="506"/>
                    </a:cubicBezTo>
                    <a:cubicBezTo>
                      <a:pt x="693" y="505"/>
                      <a:pt x="689" y="506"/>
                      <a:pt x="689" y="505"/>
                    </a:cubicBezTo>
                    <a:cubicBezTo>
                      <a:pt x="688" y="504"/>
                      <a:pt x="689" y="502"/>
                      <a:pt x="689" y="502"/>
                    </a:cubicBezTo>
                    <a:cubicBezTo>
                      <a:pt x="688" y="501"/>
                      <a:pt x="686" y="502"/>
                      <a:pt x="684" y="502"/>
                    </a:cubicBezTo>
                    <a:cubicBezTo>
                      <a:pt x="683" y="502"/>
                      <a:pt x="684" y="498"/>
                      <a:pt x="683" y="498"/>
                    </a:cubicBezTo>
                    <a:cubicBezTo>
                      <a:pt x="682" y="497"/>
                      <a:pt x="681" y="498"/>
                      <a:pt x="682" y="499"/>
                    </a:cubicBezTo>
                    <a:cubicBezTo>
                      <a:pt x="679" y="496"/>
                      <a:pt x="680" y="496"/>
                      <a:pt x="677" y="493"/>
                    </a:cubicBezTo>
                    <a:cubicBezTo>
                      <a:pt x="673" y="492"/>
                      <a:pt x="674" y="498"/>
                      <a:pt x="673" y="500"/>
                    </a:cubicBezTo>
                    <a:cubicBezTo>
                      <a:pt x="673" y="501"/>
                      <a:pt x="671" y="501"/>
                      <a:pt x="670" y="502"/>
                    </a:cubicBezTo>
                    <a:cubicBezTo>
                      <a:pt x="670" y="504"/>
                      <a:pt x="671" y="508"/>
                      <a:pt x="669" y="510"/>
                    </a:cubicBezTo>
                    <a:cubicBezTo>
                      <a:pt x="670" y="511"/>
                      <a:pt x="670" y="512"/>
                      <a:pt x="670" y="514"/>
                    </a:cubicBezTo>
                    <a:cubicBezTo>
                      <a:pt x="671" y="516"/>
                      <a:pt x="673" y="518"/>
                      <a:pt x="673" y="516"/>
                    </a:cubicBezTo>
                    <a:cubicBezTo>
                      <a:pt x="677" y="519"/>
                      <a:pt x="675" y="521"/>
                      <a:pt x="675" y="526"/>
                    </a:cubicBezTo>
                    <a:cubicBezTo>
                      <a:pt x="675" y="527"/>
                      <a:pt x="676" y="527"/>
                      <a:pt x="676" y="528"/>
                    </a:cubicBezTo>
                    <a:cubicBezTo>
                      <a:pt x="677" y="529"/>
                      <a:pt x="678" y="531"/>
                      <a:pt x="679" y="531"/>
                    </a:cubicBezTo>
                    <a:cubicBezTo>
                      <a:pt x="681" y="533"/>
                      <a:pt x="683" y="534"/>
                      <a:pt x="686" y="535"/>
                    </a:cubicBezTo>
                    <a:cubicBezTo>
                      <a:pt x="687" y="536"/>
                      <a:pt x="686" y="537"/>
                      <a:pt x="687" y="537"/>
                    </a:cubicBezTo>
                    <a:cubicBezTo>
                      <a:pt x="689" y="537"/>
                      <a:pt x="688" y="538"/>
                      <a:pt x="689" y="540"/>
                    </a:cubicBezTo>
                    <a:cubicBezTo>
                      <a:pt x="689" y="541"/>
                      <a:pt x="691" y="540"/>
                      <a:pt x="691" y="541"/>
                    </a:cubicBezTo>
                    <a:cubicBezTo>
                      <a:pt x="692" y="542"/>
                      <a:pt x="691" y="545"/>
                      <a:pt x="691" y="547"/>
                    </a:cubicBezTo>
                    <a:cubicBezTo>
                      <a:pt x="692" y="547"/>
                      <a:pt x="694" y="549"/>
                      <a:pt x="694" y="549"/>
                    </a:cubicBezTo>
                    <a:cubicBezTo>
                      <a:pt x="694" y="550"/>
                      <a:pt x="691" y="554"/>
                      <a:pt x="696" y="555"/>
                    </a:cubicBezTo>
                    <a:cubicBezTo>
                      <a:pt x="695" y="558"/>
                      <a:pt x="692" y="557"/>
                      <a:pt x="690" y="556"/>
                    </a:cubicBezTo>
                    <a:cubicBezTo>
                      <a:pt x="688" y="556"/>
                      <a:pt x="684" y="556"/>
                      <a:pt x="683" y="555"/>
                    </a:cubicBezTo>
                    <a:cubicBezTo>
                      <a:pt x="684" y="556"/>
                      <a:pt x="685" y="549"/>
                      <a:pt x="682" y="554"/>
                    </a:cubicBezTo>
                    <a:cubicBezTo>
                      <a:pt x="679" y="552"/>
                      <a:pt x="680" y="549"/>
                      <a:pt x="679" y="547"/>
                    </a:cubicBezTo>
                    <a:cubicBezTo>
                      <a:pt x="678" y="545"/>
                      <a:pt x="676" y="545"/>
                      <a:pt x="675" y="542"/>
                    </a:cubicBezTo>
                    <a:cubicBezTo>
                      <a:pt x="674" y="540"/>
                      <a:pt x="674" y="538"/>
                      <a:pt x="676" y="538"/>
                    </a:cubicBezTo>
                    <a:cubicBezTo>
                      <a:pt x="674" y="535"/>
                      <a:pt x="673" y="531"/>
                      <a:pt x="669" y="530"/>
                    </a:cubicBezTo>
                    <a:cubicBezTo>
                      <a:pt x="669" y="527"/>
                      <a:pt x="667" y="526"/>
                      <a:pt x="669" y="526"/>
                    </a:cubicBezTo>
                    <a:cubicBezTo>
                      <a:pt x="668" y="524"/>
                      <a:pt x="666" y="523"/>
                      <a:pt x="665" y="523"/>
                    </a:cubicBezTo>
                    <a:cubicBezTo>
                      <a:pt x="665" y="521"/>
                      <a:pt x="665" y="519"/>
                      <a:pt x="663" y="519"/>
                    </a:cubicBezTo>
                    <a:cubicBezTo>
                      <a:pt x="663" y="516"/>
                      <a:pt x="664" y="515"/>
                      <a:pt x="665" y="513"/>
                    </a:cubicBezTo>
                    <a:cubicBezTo>
                      <a:pt x="665" y="511"/>
                      <a:pt x="664" y="509"/>
                      <a:pt x="662" y="509"/>
                    </a:cubicBezTo>
                    <a:cubicBezTo>
                      <a:pt x="663" y="507"/>
                      <a:pt x="664" y="506"/>
                      <a:pt x="662" y="506"/>
                    </a:cubicBezTo>
                    <a:cubicBezTo>
                      <a:pt x="662" y="504"/>
                      <a:pt x="665" y="505"/>
                      <a:pt x="668" y="505"/>
                    </a:cubicBezTo>
                    <a:cubicBezTo>
                      <a:pt x="667" y="503"/>
                      <a:pt x="666" y="503"/>
                      <a:pt x="666" y="502"/>
                    </a:cubicBezTo>
                    <a:cubicBezTo>
                      <a:pt x="666" y="501"/>
                      <a:pt x="668" y="500"/>
                      <a:pt x="668" y="499"/>
                    </a:cubicBezTo>
                    <a:cubicBezTo>
                      <a:pt x="667" y="497"/>
                      <a:pt x="665" y="495"/>
                      <a:pt x="665" y="492"/>
                    </a:cubicBezTo>
                    <a:cubicBezTo>
                      <a:pt x="664" y="489"/>
                      <a:pt x="665" y="485"/>
                      <a:pt x="665" y="483"/>
                    </a:cubicBezTo>
                    <a:cubicBezTo>
                      <a:pt x="664" y="482"/>
                      <a:pt x="663" y="482"/>
                      <a:pt x="662" y="481"/>
                    </a:cubicBezTo>
                    <a:cubicBezTo>
                      <a:pt x="661" y="479"/>
                      <a:pt x="661" y="478"/>
                      <a:pt x="661" y="476"/>
                    </a:cubicBezTo>
                    <a:cubicBezTo>
                      <a:pt x="659" y="474"/>
                      <a:pt x="658" y="472"/>
                      <a:pt x="656" y="471"/>
                    </a:cubicBezTo>
                    <a:cubicBezTo>
                      <a:pt x="652" y="470"/>
                      <a:pt x="654" y="476"/>
                      <a:pt x="651" y="472"/>
                    </a:cubicBezTo>
                    <a:cubicBezTo>
                      <a:pt x="649" y="472"/>
                      <a:pt x="650" y="475"/>
                      <a:pt x="649" y="476"/>
                    </a:cubicBezTo>
                    <a:cubicBezTo>
                      <a:pt x="649" y="477"/>
                      <a:pt x="647" y="476"/>
                      <a:pt x="647" y="476"/>
                    </a:cubicBezTo>
                    <a:cubicBezTo>
                      <a:pt x="646" y="477"/>
                      <a:pt x="647" y="480"/>
                      <a:pt x="645" y="479"/>
                    </a:cubicBezTo>
                    <a:cubicBezTo>
                      <a:pt x="642" y="480"/>
                      <a:pt x="642" y="479"/>
                      <a:pt x="641" y="475"/>
                    </a:cubicBezTo>
                    <a:cubicBezTo>
                      <a:pt x="641" y="474"/>
                      <a:pt x="640" y="474"/>
                      <a:pt x="640" y="474"/>
                    </a:cubicBezTo>
                    <a:cubicBezTo>
                      <a:pt x="639" y="472"/>
                      <a:pt x="641" y="472"/>
                      <a:pt x="641" y="471"/>
                    </a:cubicBezTo>
                    <a:cubicBezTo>
                      <a:pt x="641" y="470"/>
                      <a:pt x="637" y="464"/>
                      <a:pt x="641" y="461"/>
                    </a:cubicBezTo>
                    <a:cubicBezTo>
                      <a:pt x="640" y="460"/>
                      <a:pt x="637" y="458"/>
                      <a:pt x="638" y="453"/>
                    </a:cubicBezTo>
                    <a:cubicBezTo>
                      <a:pt x="637" y="453"/>
                      <a:pt x="637" y="454"/>
                      <a:pt x="637" y="455"/>
                    </a:cubicBezTo>
                    <a:cubicBezTo>
                      <a:pt x="634" y="454"/>
                      <a:pt x="636" y="449"/>
                      <a:pt x="634" y="447"/>
                    </a:cubicBezTo>
                    <a:cubicBezTo>
                      <a:pt x="633" y="446"/>
                      <a:pt x="632" y="445"/>
                      <a:pt x="631" y="444"/>
                    </a:cubicBezTo>
                    <a:cubicBezTo>
                      <a:pt x="631" y="443"/>
                      <a:pt x="630" y="442"/>
                      <a:pt x="630" y="441"/>
                    </a:cubicBezTo>
                    <a:cubicBezTo>
                      <a:pt x="629" y="440"/>
                      <a:pt x="624" y="440"/>
                      <a:pt x="626" y="437"/>
                    </a:cubicBezTo>
                    <a:cubicBezTo>
                      <a:pt x="621" y="437"/>
                      <a:pt x="620" y="440"/>
                      <a:pt x="617" y="441"/>
                    </a:cubicBezTo>
                    <a:cubicBezTo>
                      <a:pt x="615" y="441"/>
                      <a:pt x="613" y="441"/>
                      <a:pt x="613" y="443"/>
                    </a:cubicBezTo>
                    <a:cubicBezTo>
                      <a:pt x="610" y="443"/>
                      <a:pt x="606" y="443"/>
                      <a:pt x="603" y="443"/>
                    </a:cubicBezTo>
                    <a:cubicBezTo>
                      <a:pt x="602" y="444"/>
                      <a:pt x="601" y="445"/>
                      <a:pt x="600" y="446"/>
                    </a:cubicBezTo>
                    <a:cubicBezTo>
                      <a:pt x="600" y="446"/>
                      <a:pt x="599" y="445"/>
                      <a:pt x="599" y="447"/>
                    </a:cubicBezTo>
                    <a:cubicBezTo>
                      <a:pt x="599" y="448"/>
                      <a:pt x="596" y="449"/>
                      <a:pt x="595" y="450"/>
                    </a:cubicBezTo>
                    <a:cubicBezTo>
                      <a:pt x="592" y="452"/>
                      <a:pt x="589" y="458"/>
                      <a:pt x="583" y="460"/>
                    </a:cubicBezTo>
                    <a:cubicBezTo>
                      <a:pt x="580" y="462"/>
                      <a:pt x="579" y="468"/>
                      <a:pt x="574" y="468"/>
                    </a:cubicBezTo>
                    <a:cubicBezTo>
                      <a:pt x="576" y="471"/>
                      <a:pt x="575" y="471"/>
                      <a:pt x="571" y="471"/>
                    </a:cubicBezTo>
                    <a:cubicBezTo>
                      <a:pt x="571" y="473"/>
                      <a:pt x="571" y="473"/>
                      <a:pt x="572" y="474"/>
                    </a:cubicBezTo>
                    <a:cubicBezTo>
                      <a:pt x="572" y="475"/>
                      <a:pt x="569" y="475"/>
                      <a:pt x="569" y="474"/>
                    </a:cubicBezTo>
                    <a:cubicBezTo>
                      <a:pt x="567" y="474"/>
                      <a:pt x="568" y="478"/>
                      <a:pt x="564" y="476"/>
                    </a:cubicBezTo>
                    <a:cubicBezTo>
                      <a:pt x="562" y="477"/>
                      <a:pt x="562" y="480"/>
                      <a:pt x="560" y="479"/>
                    </a:cubicBezTo>
                    <a:cubicBezTo>
                      <a:pt x="559" y="482"/>
                      <a:pt x="561" y="482"/>
                      <a:pt x="561" y="483"/>
                    </a:cubicBezTo>
                    <a:cubicBezTo>
                      <a:pt x="561" y="486"/>
                      <a:pt x="559" y="490"/>
                      <a:pt x="558" y="495"/>
                    </a:cubicBezTo>
                    <a:cubicBezTo>
                      <a:pt x="557" y="501"/>
                      <a:pt x="558" y="508"/>
                      <a:pt x="557" y="510"/>
                    </a:cubicBezTo>
                    <a:cubicBezTo>
                      <a:pt x="557" y="511"/>
                      <a:pt x="554" y="510"/>
                      <a:pt x="554" y="510"/>
                    </a:cubicBezTo>
                    <a:cubicBezTo>
                      <a:pt x="553" y="511"/>
                      <a:pt x="554" y="515"/>
                      <a:pt x="553" y="516"/>
                    </a:cubicBezTo>
                    <a:cubicBezTo>
                      <a:pt x="551" y="517"/>
                      <a:pt x="549" y="516"/>
                      <a:pt x="547" y="517"/>
                    </a:cubicBezTo>
                    <a:cubicBezTo>
                      <a:pt x="546" y="518"/>
                      <a:pt x="546" y="521"/>
                      <a:pt x="543" y="520"/>
                    </a:cubicBezTo>
                    <a:cubicBezTo>
                      <a:pt x="539" y="516"/>
                      <a:pt x="537" y="512"/>
                      <a:pt x="536" y="506"/>
                    </a:cubicBezTo>
                    <a:cubicBezTo>
                      <a:pt x="535" y="505"/>
                      <a:pt x="534" y="504"/>
                      <a:pt x="533" y="503"/>
                    </a:cubicBezTo>
                    <a:cubicBezTo>
                      <a:pt x="532" y="503"/>
                      <a:pt x="532" y="501"/>
                      <a:pt x="530" y="502"/>
                    </a:cubicBezTo>
                    <a:cubicBezTo>
                      <a:pt x="529" y="497"/>
                      <a:pt x="532" y="497"/>
                      <a:pt x="533" y="495"/>
                    </a:cubicBezTo>
                    <a:cubicBezTo>
                      <a:pt x="533" y="492"/>
                      <a:pt x="530" y="491"/>
                      <a:pt x="529" y="489"/>
                    </a:cubicBezTo>
                    <a:cubicBezTo>
                      <a:pt x="527" y="488"/>
                      <a:pt x="527" y="485"/>
                      <a:pt x="524" y="485"/>
                    </a:cubicBezTo>
                    <a:cubicBezTo>
                      <a:pt x="524" y="482"/>
                      <a:pt x="523" y="479"/>
                      <a:pt x="522" y="476"/>
                    </a:cubicBezTo>
                    <a:cubicBezTo>
                      <a:pt x="520" y="474"/>
                      <a:pt x="520" y="464"/>
                      <a:pt x="519" y="457"/>
                    </a:cubicBezTo>
                    <a:cubicBezTo>
                      <a:pt x="518" y="453"/>
                      <a:pt x="517" y="445"/>
                      <a:pt x="516" y="440"/>
                    </a:cubicBezTo>
                    <a:cubicBezTo>
                      <a:pt x="514" y="440"/>
                      <a:pt x="510" y="446"/>
                      <a:pt x="513" y="447"/>
                    </a:cubicBezTo>
                    <a:cubicBezTo>
                      <a:pt x="513" y="451"/>
                      <a:pt x="508" y="447"/>
                      <a:pt x="506" y="447"/>
                    </a:cubicBezTo>
                    <a:cubicBezTo>
                      <a:pt x="505" y="447"/>
                      <a:pt x="504" y="447"/>
                      <a:pt x="503" y="447"/>
                    </a:cubicBezTo>
                    <a:cubicBezTo>
                      <a:pt x="502" y="446"/>
                      <a:pt x="501" y="441"/>
                      <a:pt x="498" y="443"/>
                    </a:cubicBezTo>
                    <a:cubicBezTo>
                      <a:pt x="497" y="440"/>
                      <a:pt x="499" y="440"/>
                      <a:pt x="501" y="440"/>
                    </a:cubicBezTo>
                    <a:cubicBezTo>
                      <a:pt x="499" y="438"/>
                      <a:pt x="500" y="438"/>
                      <a:pt x="501" y="436"/>
                    </a:cubicBezTo>
                    <a:cubicBezTo>
                      <a:pt x="500" y="433"/>
                      <a:pt x="497" y="435"/>
                      <a:pt x="495" y="434"/>
                    </a:cubicBezTo>
                    <a:cubicBezTo>
                      <a:pt x="494" y="434"/>
                      <a:pt x="492" y="427"/>
                      <a:pt x="491" y="432"/>
                    </a:cubicBezTo>
                    <a:cubicBezTo>
                      <a:pt x="488" y="432"/>
                      <a:pt x="489" y="427"/>
                      <a:pt x="489" y="427"/>
                    </a:cubicBezTo>
                    <a:cubicBezTo>
                      <a:pt x="489" y="426"/>
                      <a:pt x="486" y="426"/>
                      <a:pt x="487" y="423"/>
                    </a:cubicBezTo>
                    <a:cubicBezTo>
                      <a:pt x="486" y="422"/>
                      <a:pt x="482" y="424"/>
                      <a:pt x="481" y="423"/>
                    </a:cubicBezTo>
                    <a:cubicBezTo>
                      <a:pt x="481" y="423"/>
                      <a:pt x="481" y="420"/>
                      <a:pt x="481" y="420"/>
                    </a:cubicBezTo>
                    <a:cubicBezTo>
                      <a:pt x="478" y="420"/>
                      <a:pt x="475" y="422"/>
                      <a:pt x="473" y="422"/>
                    </a:cubicBezTo>
                    <a:cubicBezTo>
                      <a:pt x="472" y="422"/>
                      <a:pt x="471" y="422"/>
                      <a:pt x="470" y="422"/>
                    </a:cubicBezTo>
                    <a:cubicBezTo>
                      <a:pt x="468" y="421"/>
                      <a:pt x="467" y="420"/>
                      <a:pt x="467" y="423"/>
                    </a:cubicBezTo>
                    <a:cubicBezTo>
                      <a:pt x="454" y="424"/>
                      <a:pt x="443" y="422"/>
                      <a:pt x="433" y="420"/>
                    </a:cubicBezTo>
                    <a:cubicBezTo>
                      <a:pt x="434" y="417"/>
                      <a:pt x="431" y="418"/>
                      <a:pt x="431" y="416"/>
                    </a:cubicBezTo>
                    <a:cubicBezTo>
                      <a:pt x="430" y="413"/>
                      <a:pt x="424" y="419"/>
                      <a:pt x="428" y="413"/>
                    </a:cubicBezTo>
                    <a:cubicBezTo>
                      <a:pt x="426" y="414"/>
                      <a:pt x="425" y="413"/>
                      <a:pt x="425" y="412"/>
                    </a:cubicBezTo>
                    <a:cubicBezTo>
                      <a:pt x="421" y="414"/>
                      <a:pt x="411" y="412"/>
                      <a:pt x="407" y="411"/>
                    </a:cubicBezTo>
                    <a:cubicBezTo>
                      <a:pt x="405" y="410"/>
                      <a:pt x="404" y="410"/>
                      <a:pt x="404" y="408"/>
                    </a:cubicBezTo>
                    <a:cubicBezTo>
                      <a:pt x="398" y="409"/>
                      <a:pt x="399" y="403"/>
                      <a:pt x="394" y="404"/>
                    </a:cubicBezTo>
                    <a:cubicBezTo>
                      <a:pt x="393" y="398"/>
                      <a:pt x="390" y="395"/>
                      <a:pt x="388" y="391"/>
                    </a:cubicBezTo>
                    <a:cubicBezTo>
                      <a:pt x="376" y="389"/>
                      <a:pt x="376" y="395"/>
                      <a:pt x="377" y="402"/>
                    </a:cubicBezTo>
                    <a:cubicBezTo>
                      <a:pt x="377" y="404"/>
                      <a:pt x="383" y="407"/>
                      <a:pt x="387" y="412"/>
                    </a:cubicBezTo>
                    <a:cubicBezTo>
                      <a:pt x="388" y="413"/>
                      <a:pt x="391" y="421"/>
                      <a:pt x="394" y="419"/>
                    </a:cubicBezTo>
                    <a:cubicBezTo>
                      <a:pt x="393" y="422"/>
                      <a:pt x="397" y="422"/>
                      <a:pt x="395" y="426"/>
                    </a:cubicBezTo>
                    <a:cubicBezTo>
                      <a:pt x="399" y="426"/>
                      <a:pt x="407" y="425"/>
                      <a:pt x="402" y="429"/>
                    </a:cubicBezTo>
                    <a:cubicBezTo>
                      <a:pt x="405" y="430"/>
                      <a:pt x="404" y="427"/>
                      <a:pt x="405" y="426"/>
                    </a:cubicBezTo>
                    <a:cubicBezTo>
                      <a:pt x="407" y="425"/>
                      <a:pt x="411" y="426"/>
                      <a:pt x="411" y="423"/>
                    </a:cubicBezTo>
                    <a:cubicBezTo>
                      <a:pt x="411" y="422"/>
                      <a:pt x="413" y="422"/>
                      <a:pt x="414" y="422"/>
                    </a:cubicBezTo>
                    <a:cubicBezTo>
                      <a:pt x="415" y="421"/>
                      <a:pt x="414" y="420"/>
                      <a:pt x="415" y="419"/>
                    </a:cubicBezTo>
                    <a:cubicBezTo>
                      <a:pt x="417" y="418"/>
                      <a:pt x="421" y="418"/>
                      <a:pt x="423" y="418"/>
                    </a:cubicBezTo>
                    <a:cubicBezTo>
                      <a:pt x="424" y="418"/>
                      <a:pt x="421" y="420"/>
                      <a:pt x="422" y="420"/>
                    </a:cubicBezTo>
                    <a:cubicBezTo>
                      <a:pt x="422" y="421"/>
                      <a:pt x="425" y="420"/>
                      <a:pt x="425" y="420"/>
                    </a:cubicBezTo>
                    <a:cubicBezTo>
                      <a:pt x="426" y="423"/>
                      <a:pt x="425" y="425"/>
                      <a:pt x="426" y="426"/>
                    </a:cubicBezTo>
                    <a:cubicBezTo>
                      <a:pt x="425" y="429"/>
                      <a:pt x="430" y="427"/>
                      <a:pt x="431" y="430"/>
                    </a:cubicBezTo>
                    <a:cubicBezTo>
                      <a:pt x="431" y="434"/>
                      <a:pt x="433" y="431"/>
                      <a:pt x="436" y="433"/>
                    </a:cubicBezTo>
                    <a:cubicBezTo>
                      <a:pt x="438" y="434"/>
                      <a:pt x="437" y="436"/>
                      <a:pt x="440" y="437"/>
                    </a:cubicBezTo>
                    <a:cubicBezTo>
                      <a:pt x="437" y="440"/>
                      <a:pt x="441" y="444"/>
                      <a:pt x="440" y="448"/>
                    </a:cubicBezTo>
                    <a:cubicBezTo>
                      <a:pt x="439" y="448"/>
                      <a:pt x="438" y="448"/>
                      <a:pt x="436" y="448"/>
                    </a:cubicBezTo>
                    <a:cubicBezTo>
                      <a:pt x="438" y="454"/>
                      <a:pt x="433" y="452"/>
                      <a:pt x="433" y="457"/>
                    </a:cubicBezTo>
                    <a:cubicBezTo>
                      <a:pt x="431" y="456"/>
                      <a:pt x="429" y="457"/>
                      <a:pt x="429" y="460"/>
                    </a:cubicBezTo>
                    <a:cubicBezTo>
                      <a:pt x="427" y="460"/>
                      <a:pt x="425" y="460"/>
                      <a:pt x="423" y="460"/>
                    </a:cubicBezTo>
                    <a:cubicBezTo>
                      <a:pt x="421" y="460"/>
                      <a:pt x="423" y="462"/>
                      <a:pt x="422" y="464"/>
                    </a:cubicBezTo>
                    <a:cubicBezTo>
                      <a:pt x="422" y="464"/>
                      <a:pt x="420" y="464"/>
                      <a:pt x="419" y="464"/>
                    </a:cubicBezTo>
                    <a:cubicBezTo>
                      <a:pt x="419" y="464"/>
                      <a:pt x="420" y="467"/>
                      <a:pt x="419" y="468"/>
                    </a:cubicBezTo>
                    <a:cubicBezTo>
                      <a:pt x="416" y="468"/>
                      <a:pt x="415" y="468"/>
                      <a:pt x="415" y="471"/>
                    </a:cubicBezTo>
                    <a:cubicBezTo>
                      <a:pt x="412" y="471"/>
                      <a:pt x="411" y="471"/>
                      <a:pt x="409" y="472"/>
                    </a:cubicBezTo>
                    <a:cubicBezTo>
                      <a:pt x="407" y="474"/>
                      <a:pt x="408" y="474"/>
                      <a:pt x="404" y="475"/>
                    </a:cubicBezTo>
                    <a:cubicBezTo>
                      <a:pt x="402" y="475"/>
                      <a:pt x="395" y="478"/>
                      <a:pt x="395" y="482"/>
                    </a:cubicBezTo>
                    <a:cubicBezTo>
                      <a:pt x="394" y="483"/>
                      <a:pt x="391" y="481"/>
                      <a:pt x="390" y="482"/>
                    </a:cubicBezTo>
                    <a:cubicBezTo>
                      <a:pt x="388" y="483"/>
                      <a:pt x="389" y="484"/>
                      <a:pt x="388" y="485"/>
                    </a:cubicBezTo>
                    <a:cubicBezTo>
                      <a:pt x="388" y="485"/>
                      <a:pt x="386" y="485"/>
                      <a:pt x="386" y="485"/>
                    </a:cubicBezTo>
                    <a:cubicBezTo>
                      <a:pt x="386" y="485"/>
                      <a:pt x="382" y="486"/>
                      <a:pt x="381" y="486"/>
                    </a:cubicBezTo>
                    <a:cubicBezTo>
                      <a:pt x="379" y="489"/>
                      <a:pt x="368" y="488"/>
                      <a:pt x="363" y="491"/>
                    </a:cubicBezTo>
                    <a:cubicBezTo>
                      <a:pt x="359" y="491"/>
                      <a:pt x="367" y="493"/>
                      <a:pt x="360" y="493"/>
                    </a:cubicBezTo>
                    <a:cubicBezTo>
                      <a:pt x="360" y="493"/>
                      <a:pt x="358" y="493"/>
                      <a:pt x="358" y="493"/>
                    </a:cubicBezTo>
                    <a:cubicBezTo>
                      <a:pt x="356" y="494"/>
                      <a:pt x="356" y="497"/>
                      <a:pt x="353" y="496"/>
                    </a:cubicBezTo>
                    <a:cubicBezTo>
                      <a:pt x="355" y="493"/>
                      <a:pt x="351" y="494"/>
                      <a:pt x="351" y="493"/>
                    </a:cubicBezTo>
                    <a:cubicBezTo>
                      <a:pt x="350" y="492"/>
                      <a:pt x="352" y="487"/>
                      <a:pt x="348" y="488"/>
                    </a:cubicBezTo>
                    <a:cubicBezTo>
                      <a:pt x="347" y="485"/>
                      <a:pt x="349" y="485"/>
                      <a:pt x="349" y="483"/>
                    </a:cubicBezTo>
                    <a:cubicBezTo>
                      <a:pt x="348" y="482"/>
                      <a:pt x="345" y="481"/>
                      <a:pt x="348" y="481"/>
                    </a:cubicBezTo>
                    <a:cubicBezTo>
                      <a:pt x="347" y="479"/>
                      <a:pt x="346" y="478"/>
                      <a:pt x="344" y="478"/>
                    </a:cubicBezTo>
                    <a:cubicBezTo>
                      <a:pt x="345" y="474"/>
                      <a:pt x="341" y="470"/>
                      <a:pt x="344" y="469"/>
                    </a:cubicBezTo>
                    <a:cubicBezTo>
                      <a:pt x="344" y="468"/>
                      <a:pt x="341" y="469"/>
                      <a:pt x="341" y="468"/>
                    </a:cubicBezTo>
                    <a:cubicBezTo>
                      <a:pt x="339" y="467"/>
                      <a:pt x="340" y="463"/>
                      <a:pt x="341" y="464"/>
                    </a:cubicBezTo>
                    <a:cubicBezTo>
                      <a:pt x="340" y="463"/>
                      <a:pt x="339" y="462"/>
                      <a:pt x="338" y="461"/>
                    </a:cubicBezTo>
                    <a:cubicBezTo>
                      <a:pt x="337" y="460"/>
                      <a:pt x="338" y="460"/>
                      <a:pt x="337" y="460"/>
                    </a:cubicBezTo>
                    <a:cubicBezTo>
                      <a:pt x="336" y="460"/>
                      <a:pt x="334" y="455"/>
                      <a:pt x="334" y="455"/>
                    </a:cubicBezTo>
                    <a:cubicBezTo>
                      <a:pt x="334" y="455"/>
                      <a:pt x="334" y="457"/>
                      <a:pt x="334" y="457"/>
                    </a:cubicBezTo>
                    <a:cubicBezTo>
                      <a:pt x="331" y="455"/>
                      <a:pt x="331" y="450"/>
                      <a:pt x="327" y="450"/>
                    </a:cubicBezTo>
                    <a:cubicBezTo>
                      <a:pt x="330" y="444"/>
                      <a:pt x="323" y="443"/>
                      <a:pt x="324" y="436"/>
                    </a:cubicBezTo>
                    <a:cubicBezTo>
                      <a:pt x="324" y="434"/>
                      <a:pt x="321" y="435"/>
                      <a:pt x="321" y="433"/>
                    </a:cubicBezTo>
                    <a:cubicBezTo>
                      <a:pt x="321" y="430"/>
                      <a:pt x="316" y="432"/>
                      <a:pt x="316" y="430"/>
                    </a:cubicBezTo>
                    <a:cubicBezTo>
                      <a:pt x="317" y="428"/>
                      <a:pt x="317" y="427"/>
                      <a:pt x="314" y="427"/>
                    </a:cubicBezTo>
                    <a:cubicBezTo>
                      <a:pt x="316" y="425"/>
                      <a:pt x="315" y="424"/>
                      <a:pt x="314" y="420"/>
                    </a:cubicBezTo>
                    <a:cubicBezTo>
                      <a:pt x="314" y="420"/>
                      <a:pt x="314" y="418"/>
                      <a:pt x="314" y="418"/>
                    </a:cubicBezTo>
                    <a:cubicBezTo>
                      <a:pt x="314" y="417"/>
                      <a:pt x="313" y="418"/>
                      <a:pt x="313" y="418"/>
                    </a:cubicBezTo>
                    <a:cubicBezTo>
                      <a:pt x="312" y="414"/>
                      <a:pt x="315" y="415"/>
                      <a:pt x="313" y="412"/>
                    </a:cubicBezTo>
                    <a:cubicBezTo>
                      <a:pt x="311" y="410"/>
                      <a:pt x="310" y="419"/>
                      <a:pt x="310" y="412"/>
                    </a:cubicBezTo>
                    <a:cubicBezTo>
                      <a:pt x="310" y="407"/>
                      <a:pt x="305" y="403"/>
                      <a:pt x="300" y="398"/>
                    </a:cubicBezTo>
                    <a:cubicBezTo>
                      <a:pt x="296" y="401"/>
                      <a:pt x="299" y="402"/>
                      <a:pt x="297" y="406"/>
                    </a:cubicBezTo>
                    <a:cubicBezTo>
                      <a:pt x="294" y="407"/>
                      <a:pt x="295" y="404"/>
                      <a:pt x="293" y="404"/>
                    </a:cubicBezTo>
                    <a:cubicBezTo>
                      <a:pt x="291" y="404"/>
                      <a:pt x="291" y="402"/>
                      <a:pt x="289" y="402"/>
                    </a:cubicBezTo>
                    <a:cubicBezTo>
                      <a:pt x="292" y="404"/>
                      <a:pt x="290" y="411"/>
                      <a:pt x="294" y="411"/>
                    </a:cubicBezTo>
                    <a:cubicBezTo>
                      <a:pt x="293" y="414"/>
                      <a:pt x="295" y="418"/>
                      <a:pt x="297" y="423"/>
                    </a:cubicBezTo>
                    <a:cubicBezTo>
                      <a:pt x="297" y="424"/>
                      <a:pt x="297" y="426"/>
                      <a:pt x="297" y="426"/>
                    </a:cubicBezTo>
                    <a:cubicBezTo>
                      <a:pt x="299" y="427"/>
                      <a:pt x="300" y="434"/>
                      <a:pt x="301" y="437"/>
                    </a:cubicBezTo>
                    <a:cubicBezTo>
                      <a:pt x="303" y="437"/>
                      <a:pt x="305" y="437"/>
                      <a:pt x="307" y="437"/>
                    </a:cubicBezTo>
                    <a:cubicBezTo>
                      <a:pt x="306" y="438"/>
                      <a:pt x="306" y="439"/>
                      <a:pt x="306" y="441"/>
                    </a:cubicBezTo>
                    <a:cubicBezTo>
                      <a:pt x="307" y="442"/>
                      <a:pt x="308" y="441"/>
                      <a:pt x="308" y="440"/>
                    </a:cubicBezTo>
                    <a:cubicBezTo>
                      <a:pt x="311" y="442"/>
                      <a:pt x="310" y="444"/>
                      <a:pt x="311" y="447"/>
                    </a:cubicBezTo>
                    <a:cubicBezTo>
                      <a:pt x="312" y="448"/>
                      <a:pt x="314" y="448"/>
                      <a:pt x="314" y="448"/>
                    </a:cubicBezTo>
                    <a:cubicBezTo>
                      <a:pt x="314" y="449"/>
                      <a:pt x="314" y="451"/>
                      <a:pt x="314" y="451"/>
                    </a:cubicBezTo>
                    <a:cubicBezTo>
                      <a:pt x="314" y="451"/>
                      <a:pt x="315" y="451"/>
                      <a:pt x="316" y="451"/>
                    </a:cubicBezTo>
                    <a:cubicBezTo>
                      <a:pt x="316" y="453"/>
                      <a:pt x="314" y="454"/>
                      <a:pt x="314" y="454"/>
                    </a:cubicBezTo>
                    <a:cubicBezTo>
                      <a:pt x="315" y="456"/>
                      <a:pt x="316" y="456"/>
                      <a:pt x="317" y="457"/>
                    </a:cubicBezTo>
                    <a:cubicBezTo>
                      <a:pt x="317" y="457"/>
                      <a:pt x="316" y="459"/>
                      <a:pt x="317" y="460"/>
                    </a:cubicBezTo>
                    <a:cubicBezTo>
                      <a:pt x="317" y="460"/>
                      <a:pt x="318" y="460"/>
                      <a:pt x="318" y="460"/>
                    </a:cubicBezTo>
                    <a:cubicBezTo>
                      <a:pt x="319" y="461"/>
                      <a:pt x="316" y="466"/>
                      <a:pt x="321" y="465"/>
                    </a:cubicBezTo>
                    <a:cubicBezTo>
                      <a:pt x="321" y="468"/>
                      <a:pt x="321" y="471"/>
                      <a:pt x="323" y="474"/>
                    </a:cubicBezTo>
                    <a:cubicBezTo>
                      <a:pt x="323" y="475"/>
                      <a:pt x="325" y="476"/>
                      <a:pt x="325" y="476"/>
                    </a:cubicBezTo>
                    <a:cubicBezTo>
                      <a:pt x="326" y="477"/>
                      <a:pt x="326" y="480"/>
                      <a:pt x="327" y="481"/>
                    </a:cubicBezTo>
                    <a:cubicBezTo>
                      <a:pt x="327" y="481"/>
                      <a:pt x="329" y="481"/>
                      <a:pt x="330" y="482"/>
                    </a:cubicBezTo>
                    <a:cubicBezTo>
                      <a:pt x="331" y="484"/>
                      <a:pt x="328" y="486"/>
                      <a:pt x="331" y="486"/>
                    </a:cubicBezTo>
                    <a:cubicBezTo>
                      <a:pt x="333" y="486"/>
                      <a:pt x="332" y="490"/>
                      <a:pt x="332" y="492"/>
                    </a:cubicBezTo>
                    <a:cubicBezTo>
                      <a:pt x="338" y="489"/>
                      <a:pt x="337" y="495"/>
                      <a:pt x="344" y="493"/>
                    </a:cubicBezTo>
                    <a:cubicBezTo>
                      <a:pt x="344" y="497"/>
                      <a:pt x="346" y="499"/>
                      <a:pt x="346" y="503"/>
                    </a:cubicBezTo>
                    <a:cubicBezTo>
                      <a:pt x="351" y="511"/>
                      <a:pt x="368" y="509"/>
                      <a:pt x="379" y="507"/>
                    </a:cubicBezTo>
                    <a:cubicBezTo>
                      <a:pt x="380" y="508"/>
                      <a:pt x="379" y="505"/>
                      <a:pt x="380" y="505"/>
                    </a:cubicBezTo>
                    <a:cubicBezTo>
                      <a:pt x="383" y="503"/>
                      <a:pt x="390" y="507"/>
                      <a:pt x="388" y="502"/>
                    </a:cubicBezTo>
                    <a:cubicBezTo>
                      <a:pt x="391" y="503"/>
                      <a:pt x="391" y="506"/>
                      <a:pt x="390" y="509"/>
                    </a:cubicBezTo>
                    <a:cubicBezTo>
                      <a:pt x="390" y="509"/>
                      <a:pt x="388" y="510"/>
                      <a:pt x="388" y="510"/>
                    </a:cubicBezTo>
                    <a:cubicBezTo>
                      <a:pt x="388" y="513"/>
                      <a:pt x="389" y="516"/>
                      <a:pt x="388" y="519"/>
                    </a:cubicBezTo>
                    <a:cubicBezTo>
                      <a:pt x="388" y="519"/>
                      <a:pt x="386" y="518"/>
                      <a:pt x="386" y="519"/>
                    </a:cubicBezTo>
                    <a:cubicBezTo>
                      <a:pt x="385" y="519"/>
                      <a:pt x="385" y="525"/>
                      <a:pt x="384" y="527"/>
                    </a:cubicBezTo>
                    <a:cubicBezTo>
                      <a:pt x="384" y="528"/>
                      <a:pt x="380" y="529"/>
                      <a:pt x="381" y="534"/>
                    </a:cubicBezTo>
                    <a:cubicBezTo>
                      <a:pt x="377" y="534"/>
                      <a:pt x="380" y="542"/>
                      <a:pt x="374" y="541"/>
                    </a:cubicBezTo>
                    <a:cubicBezTo>
                      <a:pt x="375" y="545"/>
                      <a:pt x="373" y="546"/>
                      <a:pt x="373" y="549"/>
                    </a:cubicBezTo>
                    <a:cubicBezTo>
                      <a:pt x="368" y="548"/>
                      <a:pt x="371" y="555"/>
                      <a:pt x="366" y="554"/>
                    </a:cubicBezTo>
                    <a:cubicBezTo>
                      <a:pt x="366" y="555"/>
                      <a:pt x="366" y="556"/>
                      <a:pt x="366" y="558"/>
                    </a:cubicBezTo>
                    <a:cubicBezTo>
                      <a:pt x="365" y="558"/>
                      <a:pt x="364" y="556"/>
                      <a:pt x="363" y="556"/>
                    </a:cubicBezTo>
                    <a:cubicBezTo>
                      <a:pt x="360" y="558"/>
                      <a:pt x="362" y="559"/>
                      <a:pt x="358" y="561"/>
                    </a:cubicBezTo>
                    <a:cubicBezTo>
                      <a:pt x="358" y="561"/>
                      <a:pt x="353" y="562"/>
                      <a:pt x="353" y="562"/>
                    </a:cubicBezTo>
                    <a:cubicBezTo>
                      <a:pt x="353" y="562"/>
                      <a:pt x="354" y="563"/>
                      <a:pt x="353" y="563"/>
                    </a:cubicBezTo>
                    <a:cubicBezTo>
                      <a:pt x="352" y="564"/>
                      <a:pt x="349" y="565"/>
                      <a:pt x="348" y="566"/>
                    </a:cubicBezTo>
                    <a:cubicBezTo>
                      <a:pt x="344" y="569"/>
                      <a:pt x="343" y="573"/>
                      <a:pt x="338" y="573"/>
                    </a:cubicBezTo>
                    <a:cubicBezTo>
                      <a:pt x="339" y="577"/>
                      <a:pt x="336" y="577"/>
                      <a:pt x="337" y="580"/>
                    </a:cubicBezTo>
                    <a:cubicBezTo>
                      <a:pt x="335" y="582"/>
                      <a:pt x="334" y="581"/>
                      <a:pt x="332" y="580"/>
                    </a:cubicBezTo>
                    <a:cubicBezTo>
                      <a:pt x="333" y="582"/>
                      <a:pt x="330" y="584"/>
                      <a:pt x="331" y="584"/>
                    </a:cubicBezTo>
                    <a:cubicBezTo>
                      <a:pt x="334" y="587"/>
                      <a:pt x="330" y="585"/>
                      <a:pt x="330" y="589"/>
                    </a:cubicBezTo>
                    <a:cubicBezTo>
                      <a:pt x="329" y="591"/>
                      <a:pt x="327" y="589"/>
                      <a:pt x="327" y="590"/>
                    </a:cubicBezTo>
                    <a:cubicBezTo>
                      <a:pt x="326" y="591"/>
                      <a:pt x="327" y="592"/>
                      <a:pt x="327" y="593"/>
                    </a:cubicBezTo>
                    <a:cubicBezTo>
                      <a:pt x="326" y="594"/>
                      <a:pt x="323" y="605"/>
                      <a:pt x="324" y="608"/>
                    </a:cubicBezTo>
                    <a:cubicBezTo>
                      <a:pt x="324" y="611"/>
                      <a:pt x="325" y="612"/>
                      <a:pt x="327" y="614"/>
                    </a:cubicBezTo>
                    <a:cubicBezTo>
                      <a:pt x="327" y="618"/>
                      <a:pt x="326" y="619"/>
                      <a:pt x="327" y="622"/>
                    </a:cubicBezTo>
                    <a:cubicBezTo>
                      <a:pt x="327" y="623"/>
                      <a:pt x="328" y="628"/>
                      <a:pt x="330" y="628"/>
                    </a:cubicBezTo>
                    <a:cubicBezTo>
                      <a:pt x="334" y="628"/>
                      <a:pt x="325" y="634"/>
                      <a:pt x="332" y="635"/>
                    </a:cubicBezTo>
                    <a:cubicBezTo>
                      <a:pt x="332" y="642"/>
                      <a:pt x="333" y="647"/>
                      <a:pt x="332" y="653"/>
                    </a:cubicBezTo>
                    <a:cubicBezTo>
                      <a:pt x="332" y="657"/>
                      <a:pt x="328" y="661"/>
                      <a:pt x="328" y="664"/>
                    </a:cubicBezTo>
                    <a:cubicBezTo>
                      <a:pt x="325" y="665"/>
                      <a:pt x="320" y="668"/>
                      <a:pt x="318" y="670"/>
                    </a:cubicBezTo>
                    <a:cubicBezTo>
                      <a:pt x="317" y="671"/>
                      <a:pt x="317" y="671"/>
                      <a:pt x="318" y="671"/>
                    </a:cubicBezTo>
                    <a:cubicBezTo>
                      <a:pt x="318" y="673"/>
                      <a:pt x="316" y="672"/>
                      <a:pt x="314" y="673"/>
                    </a:cubicBezTo>
                    <a:cubicBezTo>
                      <a:pt x="313" y="673"/>
                      <a:pt x="314" y="675"/>
                      <a:pt x="313" y="676"/>
                    </a:cubicBezTo>
                    <a:cubicBezTo>
                      <a:pt x="312" y="676"/>
                      <a:pt x="310" y="673"/>
                      <a:pt x="310" y="676"/>
                    </a:cubicBezTo>
                    <a:cubicBezTo>
                      <a:pt x="310" y="677"/>
                      <a:pt x="308" y="676"/>
                      <a:pt x="307" y="677"/>
                    </a:cubicBezTo>
                    <a:cubicBezTo>
                      <a:pt x="305" y="678"/>
                      <a:pt x="305" y="682"/>
                      <a:pt x="301" y="681"/>
                    </a:cubicBezTo>
                    <a:cubicBezTo>
                      <a:pt x="300" y="689"/>
                      <a:pt x="301" y="701"/>
                      <a:pt x="303" y="712"/>
                    </a:cubicBezTo>
                    <a:cubicBezTo>
                      <a:pt x="302" y="713"/>
                      <a:pt x="300" y="714"/>
                      <a:pt x="300" y="712"/>
                    </a:cubicBezTo>
                    <a:cubicBezTo>
                      <a:pt x="298" y="712"/>
                      <a:pt x="299" y="714"/>
                      <a:pt x="299" y="715"/>
                    </a:cubicBezTo>
                    <a:cubicBezTo>
                      <a:pt x="297" y="716"/>
                      <a:pt x="295" y="714"/>
                      <a:pt x="294" y="716"/>
                    </a:cubicBezTo>
                    <a:cubicBezTo>
                      <a:pt x="294" y="718"/>
                      <a:pt x="289" y="718"/>
                      <a:pt x="287" y="721"/>
                    </a:cubicBezTo>
                    <a:cubicBezTo>
                      <a:pt x="287" y="723"/>
                      <a:pt x="287" y="726"/>
                      <a:pt x="287" y="729"/>
                    </a:cubicBezTo>
                    <a:cubicBezTo>
                      <a:pt x="284" y="729"/>
                      <a:pt x="286" y="734"/>
                      <a:pt x="285" y="736"/>
                    </a:cubicBezTo>
                    <a:cubicBezTo>
                      <a:pt x="284" y="737"/>
                      <a:pt x="282" y="737"/>
                      <a:pt x="282" y="737"/>
                    </a:cubicBezTo>
                    <a:cubicBezTo>
                      <a:pt x="281" y="740"/>
                      <a:pt x="281" y="742"/>
                      <a:pt x="279" y="744"/>
                    </a:cubicBezTo>
                    <a:cubicBezTo>
                      <a:pt x="279" y="745"/>
                      <a:pt x="279" y="747"/>
                      <a:pt x="279" y="747"/>
                    </a:cubicBezTo>
                    <a:cubicBezTo>
                      <a:pt x="279" y="748"/>
                      <a:pt x="276" y="747"/>
                      <a:pt x="276" y="747"/>
                    </a:cubicBezTo>
                    <a:cubicBezTo>
                      <a:pt x="276" y="748"/>
                      <a:pt x="277" y="751"/>
                      <a:pt x="276" y="751"/>
                    </a:cubicBezTo>
                    <a:cubicBezTo>
                      <a:pt x="276" y="752"/>
                      <a:pt x="274" y="751"/>
                      <a:pt x="273" y="751"/>
                    </a:cubicBezTo>
                    <a:cubicBezTo>
                      <a:pt x="273" y="752"/>
                      <a:pt x="274" y="754"/>
                      <a:pt x="273" y="754"/>
                    </a:cubicBezTo>
                    <a:cubicBezTo>
                      <a:pt x="273" y="755"/>
                      <a:pt x="271" y="754"/>
                      <a:pt x="271" y="754"/>
                    </a:cubicBezTo>
                    <a:cubicBezTo>
                      <a:pt x="270" y="755"/>
                      <a:pt x="268" y="757"/>
                      <a:pt x="268" y="758"/>
                    </a:cubicBezTo>
                    <a:cubicBezTo>
                      <a:pt x="268" y="760"/>
                      <a:pt x="266" y="759"/>
                      <a:pt x="265" y="760"/>
                    </a:cubicBezTo>
                    <a:cubicBezTo>
                      <a:pt x="265" y="760"/>
                      <a:pt x="265" y="762"/>
                      <a:pt x="265" y="763"/>
                    </a:cubicBezTo>
                    <a:cubicBezTo>
                      <a:pt x="264" y="763"/>
                      <a:pt x="263" y="762"/>
                      <a:pt x="262" y="763"/>
                    </a:cubicBezTo>
                    <a:cubicBezTo>
                      <a:pt x="261" y="763"/>
                      <a:pt x="260" y="765"/>
                      <a:pt x="259" y="765"/>
                    </a:cubicBezTo>
                    <a:cubicBezTo>
                      <a:pt x="259" y="766"/>
                      <a:pt x="257" y="768"/>
                      <a:pt x="257" y="768"/>
                    </a:cubicBezTo>
                    <a:cubicBezTo>
                      <a:pt x="256" y="769"/>
                      <a:pt x="252" y="770"/>
                      <a:pt x="252" y="770"/>
                    </a:cubicBezTo>
                    <a:cubicBezTo>
                      <a:pt x="251" y="769"/>
                      <a:pt x="251" y="769"/>
                      <a:pt x="250" y="770"/>
                    </a:cubicBezTo>
                    <a:cubicBezTo>
                      <a:pt x="248" y="771"/>
                      <a:pt x="247" y="770"/>
                      <a:pt x="244" y="771"/>
                    </a:cubicBezTo>
                    <a:cubicBezTo>
                      <a:pt x="243" y="771"/>
                      <a:pt x="234" y="775"/>
                      <a:pt x="231" y="771"/>
                    </a:cubicBezTo>
                    <a:cubicBezTo>
                      <a:pt x="229" y="771"/>
                      <a:pt x="231" y="773"/>
                      <a:pt x="231" y="772"/>
                    </a:cubicBezTo>
                    <a:cubicBezTo>
                      <a:pt x="229" y="776"/>
                      <a:pt x="226" y="773"/>
                      <a:pt x="222" y="774"/>
                    </a:cubicBezTo>
                    <a:cubicBezTo>
                      <a:pt x="220" y="774"/>
                      <a:pt x="221" y="775"/>
                      <a:pt x="222" y="775"/>
                    </a:cubicBezTo>
                    <a:cubicBezTo>
                      <a:pt x="220" y="778"/>
                      <a:pt x="213" y="774"/>
                      <a:pt x="209" y="774"/>
                    </a:cubicBezTo>
                    <a:cubicBezTo>
                      <a:pt x="209" y="767"/>
                      <a:pt x="203" y="763"/>
                      <a:pt x="206" y="757"/>
                    </a:cubicBezTo>
                    <a:cubicBezTo>
                      <a:pt x="203" y="754"/>
                      <a:pt x="200" y="752"/>
                      <a:pt x="200" y="746"/>
                    </a:cubicBezTo>
                    <a:cubicBezTo>
                      <a:pt x="196" y="750"/>
                      <a:pt x="200" y="748"/>
                      <a:pt x="198" y="742"/>
                    </a:cubicBezTo>
                    <a:cubicBezTo>
                      <a:pt x="196" y="735"/>
                      <a:pt x="187" y="730"/>
                      <a:pt x="189" y="722"/>
                    </a:cubicBezTo>
                    <a:cubicBezTo>
                      <a:pt x="188" y="721"/>
                      <a:pt x="188" y="725"/>
                      <a:pt x="188" y="725"/>
                    </a:cubicBezTo>
                    <a:cubicBezTo>
                      <a:pt x="185" y="724"/>
                      <a:pt x="188" y="715"/>
                      <a:pt x="185" y="719"/>
                    </a:cubicBezTo>
                    <a:cubicBezTo>
                      <a:pt x="183" y="717"/>
                      <a:pt x="183" y="712"/>
                      <a:pt x="184" y="709"/>
                    </a:cubicBezTo>
                    <a:cubicBezTo>
                      <a:pt x="184" y="705"/>
                      <a:pt x="185" y="702"/>
                      <a:pt x="182" y="697"/>
                    </a:cubicBezTo>
                    <a:cubicBezTo>
                      <a:pt x="183" y="695"/>
                      <a:pt x="179" y="696"/>
                      <a:pt x="178" y="695"/>
                    </a:cubicBezTo>
                    <a:cubicBezTo>
                      <a:pt x="177" y="694"/>
                      <a:pt x="182" y="691"/>
                      <a:pt x="175" y="693"/>
                    </a:cubicBezTo>
                    <a:cubicBezTo>
                      <a:pt x="175" y="692"/>
                      <a:pt x="176" y="689"/>
                      <a:pt x="175" y="688"/>
                    </a:cubicBezTo>
                    <a:cubicBezTo>
                      <a:pt x="175" y="688"/>
                      <a:pt x="173" y="689"/>
                      <a:pt x="172" y="688"/>
                    </a:cubicBezTo>
                    <a:cubicBezTo>
                      <a:pt x="172" y="688"/>
                      <a:pt x="176" y="683"/>
                      <a:pt x="171" y="684"/>
                    </a:cubicBezTo>
                    <a:cubicBezTo>
                      <a:pt x="171" y="682"/>
                      <a:pt x="173" y="681"/>
                      <a:pt x="172" y="678"/>
                    </a:cubicBezTo>
                    <a:cubicBezTo>
                      <a:pt x="170" y="677"/>
                      <a:pt x="173" y="672"/>
                      <a:pt x="168" y="673"/>
                    </a:cubicBezTo>
                    <a:cubicBezTo>
                      <a:pt x="168" y="660"/>
                      <a:pt x="169" y="656"/>
                      <a:pt x="175" y="648"/>
                    </a:cubicBezTo>
                    <a:cubicBezTo>
                      <a:pt x="174" y="646"/>
                      <a:pt x="177" y="640"/>
                      <a:pt x="174" y="641"/>
                    </a:cubicBezTo>
                    <a:cubicBezTo>
                      <a:pt x="174" y="638"/>
                      <a:pt x="177" y="640"/>
                      <a:pt x="178" y="639"/>
                    </a:cubicBezTo>
                    <a:cubicBezTo>
                      <a:pt x="179" y="639"/>
                      <a:pt x="178" y="636"/>
                      <a:pt x="179" y="636"/>
                    </a:cubicBezTo>
                    <a:cubicBezTo>
                      <a:pt x="179" y="634"/>
                      <a:pt x="178" y="621"/>
                      <a:pt x="177" y="625"/>
                    </a:cubicBezTo>
                    <a:cubicBezTo>
                      <a:pt x="174" y="623"/>
                      <a:pt x="175" y="619"/>
                      <a:pt x="175" y="617"/>
                    </a:cubicBezTo>
                    <a:cubicBezTo>
                      <a:pt x="175" y="613"/>
                      <a:pt x="176" y="610"/>
                      <a:pt x="175" y="607"/>
                    </a:cubicBezTo>
                    <a:cubicBezTo>
                      <a:pt x="175" y="605"/>
                      <a:pt x="173" y="606"/>
                      <a:pt x="172" y="606"/>
                    </a:cubicBezTo>
                    <a:cubicBezTo>
                      <a:pt x="172" y="605"/>
                      <a:pt x="174" y="604"/>
                      <a:pt x="174" y="603"/>
                    </a:cubicBezTo>
                    <a:cubicBezTo>
                      <a:pt x="174" y="603"/>
                      <a:pt x="172" y="602"/>
                      <a:pt x="172" y="601"/>
                    </a:cubicBezTo>
                    <a:cubicBezTo>
                      <a:pt x="172" y="598"/>
                      <a:pt x="171" y="599"/>
                      <a:pt x="170" y="597"/>
                    </a:cubicBezTo>
                    <a:cubicBezTo>
                      <a:pt x="169" y="597"/>
                      <a:pt x="170" y="595"/>
                      <a:pt x="170" y="594"/>
                    </a:cubicBezTo>
                    <a:cubicBezTo>
                      <a:pt x="169" y="594"/>
                      <a:pt x="166" y="594"/>
                      <a:pt x="167" y="593"/>
                    </a:cubicBezTo>
                    <a:cubicBezTo>
                      <a:pt x="167" y="593"/>
                      <a:pt x="168" y="593"/>
                      <a:pt x="168" y="593"/>
                    </a:cubicBezTo>
                    <a:cubicBezTo>
                      <a:pt x="166" y="590"/>
                      <a:pt x="165" y="589"/>
                      <a:pt x="161" y="587"/>
                    </a:cubicBezTo>
                    <a:cubicBezTo>
                      <a:pt x="160" y="587"/>
                      <a:pt x="161" y="586"/>
                      <a:pt x="160" y="586"/>
                    </a:cubicBezTo>
                    <a:cubicBezTo>
                      <a:pt x="158" y="586"/>
                      <a:pt x="158" y="582"/>
                      <a:pt x="156" y="583"/>
                    </a:cubicBezTo>
                    <a:cubicBezTo>
                      <a:pt x="153" y="571"/>
                      <a:pt x="156" y="561"/>
                      <a:pt x="156" y="548"/>
                    </a:cubicBezTo>
                    <a:cubicBezTo>
                      <a:pt x="155" y="545"/>
                      <a:pt x="152" y="550"/>
                      <a:pt x="153" y="544"/>
                    </a:cubicBezTo>
                    <a:cubicBezTo>
                      <a:pt x="145" y="545"/>
                      <a:pt x="138" y="543"/>
                      <a:pt x="133" y="541"/>
                    </a:cubicBezTo>
                    <a:cubicBezTo>
                      <a:pt x="135" y="533"/>
                      <a:pt x="129" y="542"/>
                      <a:pt x="130" y="534"/>
                    </a:cubicBezTo>
                    <a:cubicBezTo>
                      <a:pt x="124" y="532"/>
                      <a:pt x="123" y="531"/>
                      <a:pt x="115" y="533"/>
                    </a:cubicBezTo>
                    <a:cubicBezTo>
                      <a:pt x="114" y="533"/>
                      <a:pt x="111" y="533"/>
                      <a:pt x="109" y="534"/>
                    </a:cubicBezTo>
                    <a:cubicBezTo>
                      <a:pt x="109" y="534"/>
                      <a:pt x="105" y="536"/>
                      <a:pt x="101" y="535"/>
                    </a:cubicBezTo>
                    <a:cubicBezTo>
                      <a:pt x="103" y="539"/>
                      <a:pt x="105" y="537"/>
                      <a:pt x="98" y="538"/>
                    </a:cubicBezTo>
                    <a:cubicBezTo>
                      <a:pt x="93" y="539"/>
                      <a:pt x="90" y="541"/>
                      <a:pt x="83" y="541"/>
                    </a:cubicBezTo>
                    <a:cubicBezTo>
                      <a:pt x="80" y="541"/>
                      <a:pt x="80" y="540"/>
                      <a:pt x="78" y="540"/>
                    </a:cubicBezTo>
                    <a:cubicBezTo>
                      <a:pt x="69" y="539"/>
                      <a:pt x="60" y="544"/>
                      <a:pt x="52" y="542"/>
                    </a:cubicBezTo>
                    <a:cubicBezTo>
                      <a:pt x="52" y="538"/>
                      <a:pt x="47" y="539"/>
                      <a:pt x="45" y="538"/>
                    </a:cubicBezTo>
                    <a:cubicBezTo>
                      <a:pt x="44" y="538"/>
                      <a:pt x="45" y="536"/>
                      <a:pt x="45" y="535"/>
                    </a:cubicBezTo>
                    <a:cubicBezTo>
                      <a:pt x="44" y="535"/>
                      <a:pt x="41" y="536"/>
                      <a:pt x="41" y="535"/>
                    </a:cubicBezTo>
                    <a:cubicBezTo>
                      <a:pt x="40" y="535"/>
                      <a:pt x="41" y="533"/>
                      <a:pt x="41" y="533"/>
                    </a:cubicBezTo>
                    <a:cubicBezTo>
                      <a:pt x="39" y="532"/>
                      <a:pt x="38" y="533"/>
                      <a:pt x="38" y="531"/>
                    </a:cubicBezTo>
                    <a:cubicBezTo>
                      <a:pt x="38" y="531"/>
                      <a:pt x="35" y="529"/>
                      <a:pt x="35" y="528"/>
                    </a:cubicBezTo>
                    <a:cubicBezTo>
                      <a:pt x="34" y="528"/>
                      <a:pt x="35" y="527"/>
                      <a:pt x="34" y="527"/>
                    </a:cubicBezTo>
                    <a:cubicBezTo>
                      <a:pt x="32" y="527"/>
                      <a:pt x="33" y="525"/>
                      <a:pt x="32" y="524"/>
                    </a:cubicBezTo>
                    <a:cubicBezTo>
                      <a:pt x="31" y="523"/>
                      <a:pt x="30" y="524"/>
                      <a:pt x="29" y="523"/>
                    </a:cubicBezTo>
                    <a:cubicBezTo>
                      <a:pt x="29" y="522"/>
                      <a:pt x="30" y="521"/>
                      <a:pt x="29" y="520"/>
                    </a:cubicBezTo>
                    <a:cubicBezTo>
                      <a:pt x="28" y="519"/>
                      <a:pt x="26" y="521"/>
                      <a:pt x="26" y="519"/>
                    </a:cubicBezTo>
                    <a:cubicBezTo>
                      <a:pt x="26" y="518"/>
                      <a:pt x="28" y="516"/>
                      <a:pt x="28" y="517"/>
                    </a:cubicBezTo>
                    <a:cubicBezTo>
                      <a:pt x="26" y="513"/>
                      <a:pt x="20" y="514"/>
                      <a:pt x="21" y="509"/>
                    </a:cubicBezTo>
                    <a:cubicBezTo>
                      <a:pt x="14" y="511"/>
                      <a:pt x="17" y="503"/>
                      <a:pt x="11" y="505"/>
                    </a:cubicBezTo>
                    <a:cubicBezTo>
                      <a:pt x="12" y="503"/>
                      <a:pt x="13" y="502"/>
                      <a:pt x="12" y="500"/>
                    </a:cubicBezTo>
                    <a:cubicBezTo>
                      <a:pt x="12" y="498"/>
                      <a:pt x="9" y="499"/>
                      <a:pt x="7" y="499"/>
                    </a:cubicBezTo>
                    <a:cubicBezTo>
                      <a:pt x="8" y="496"/>
                      <a:pt x="4" y="496"/>
                      <a:pt x="4" y="495"/>
                    </a:cubicBezTo>
                    <a:cubicBezTo>
                      <a:pt x="4" y="492"/>
                      <a:pt x="6" y="493"/>
                      <a:pt x="4" y="489"/>
                    </a:cubicBezTo>
                    <a:cubicBezTo>
                      <a:pt x="4" y="488"/>
                      <a:pt x="3" y="489"/>
                      <a:pt x="3" y="488"/>
                    </a:cubicBezTo>
                    <a:cubicBezTo>
                      <a:pt x="3" y="487"/>
                      <a:pt x="1" y="483"/>
                      <a:pt x="0" y="482"/>
                    </a:cubicBezTo>
                    <a:cubicBezTo>
                      <a:pt x="0" y="480"/>
                      <a:pt x="3" y="482"/>
                      <a:pt x="4" y="481"/>
                    </a:cubicBezTo>
                    <a:cubicBezTo>
                      <a:pt x="5" y="480"/>
                      <a:pt x="4" y="476"/>
                      <a:pt x="7" y="476"/>
                    </a:cubicBezTo>
                    <a:cubicBezTo>
                      <a:pt x="7" y="469"/>
                      <a:pt x="7" y="461"/>
                      <a:pt x="7" y="453"/>
                    </a:cubicBezTo>
                    <a:cubicBezTo>
                      <a:pt x="7" y="451"/>
                      <a:pt x="4" y="452"/>
                      <a:pt x="4" y="451"/>
                    </a:cubicBezTo>
                    <a:cubicBezTo>
                      <a:pt x="4" y="451"/>
                      <a:pt x="5" y="449"/>
                      <a:pt x="5" y="448"/>
                    </a:cubicBezTo>
                    <a:cubicBezTo>
                      <a:pt x="6" y="446"/>
                      <a:pt x="4" y="445"/>
                      <a:pt x="4" y="443"/>
                    </a:cubicBezTo>
                    <a:cubicBezTo>
                      <a:pt x="9" y="449"/>
                      <a:pt x="4" y="433"/>
                      <a:pt x="10" y="439"/>
                    </a:cubicBezTo>
                    <a:cubicBezTo>
                      <a:pt x="11" y="437"/>
                      <a:pt x="9" y="432"/>
                      <a:pt x="11" y="430"/>
                    </a:cubicBezTo>
                    <a:cubicBezTo>
                      <a:pt x="11" y="430"/>
                      <a:pt x="14" y="430"/>
                      <a:pt x="14" y="430"/>
                    </a:cubicBezTo>
                    <a:cubicBezTo>
                      <a:pt x="14" y="429"/>
                      <a:pt x="12" y="428"/>
                      <a:pt x="12" y="426"/>
                    </a:cubicBezTo>
                    <a:cubicBezTo>
                      <a:pt x="18" y="425"/>
                      <a:pt x="17" y="417"/>
                      <a:pt x="22" y="416"/>
                    </a:cubicBezTo>
                    <a:cubicBezTo>
                      <a:pt x="22" y="411"/>
                      <a:pt x="27" y="411"/>
                      <a:pt x="26" y="406"/>
                    </a:cubicBezTo>
                    <a:cubicBezTo>
                      <a:pt x="29" y="407"/>
                      <a:pt x="29" y="405"/>
                      <a:pt x="29" y="404"/>
                    </a:cubicBezTo>
                    <a:cubicBezTo>
                      <a:pt x="38" y="403"/>
                      <a:pt x="44" y="400"/>
                      <a:pt x="43" y="389"/>
                    </a:cubicBezTo>
                    <a:cubicBezTo>
                      <a:pt x="49" y="391"/>
                      <a:pt x="44" y="382"/>
                      <a:pt x="49" y="382"/>
                    </a:cubicBezTo>
                    <a:cubicBezTo>
                      <a:pt x="49" y="380"/>
                      <a:pt x="49" y="377"/>
                      <a:pt x="49" y="374"/>
                    </a:cubicBezTo>
                    <a:cubicBezTo>
                      <a:pt x="51" y="374"/>
                      <a:pt x="52" y="372"/>
                      <a:pt x="55" y="373"/>
                    </a:cubicBezTo>
                    <a:cubicBezTo>
                      <a:pt x="57" y="370"/>
                      <a:pt x="59" y="368"/>
                      <a:pt x="62" y="364"/>
                    </a:cubicBezTo>
                    <a:cubicBezTo>
                      <a:pt x="62" y="363"/>
                      <a:pt x="63" y="364"/>
                      <a:pt x="63" y="363"/>
                    </a:cubicBezTo>
                    <a:cubicBezTo>
                      <a:pt x="63" y="361"/>
                      <a:pt x="67" y="361"/>
                      <a:pt x="66" y="359"/>
                    </a:cubicBezTo>
                    <a:cubicBezTo>
                      <a:pt x="72" y="360"/>
                      <a:pt x="73" y="355"/>
                      <a:pt x="78" y="356"/>
                    </a:cubicBezTo>
                    <a:cubicBezTo>
                      <a:pt x="76" y="361"/>
                      <a:pt x="85" y="356"/>
                      <a:pt x="83" y="361"/>
                    </a:cubicBezTo>
                    <a:cubicBezTo>
                      <a:pt x="85" y="358"/>
                      <a:pt x="97" y="363"/>
                      <a:pt x="97" y="357"/>
                    </a:cubicBezTo>
                    <a:cubicBezTo>
                      <a:pt x="103" y="356"/>
                      <a:pt x="109" y="355"/>
                      <a:pt x="112" y="350"/>
                    </a:cubicBezTo>
                    <a:cubicBezTo>
                      <a:pt x="114" y="350"/>
                      <a:pt x="116" y="350"/>
                      <a:pt x="116" y="349"/>
                    </a:cubicBezTo>
                    <a:cubicBezTo>
                      <a:pt x="119" y="349"/>
                      <a:pt x="119" y="350"/>
                      <a:pt x="122" y="350"/>
                    </a:cubicBezTo>
                    <a:cubicBezTo>
                      <a:pt x="125" y="350"/>
                      <a:pt x="128" y="349"/>
                      <a:pt x="130" y="349"/>
                    </a:cubicBezTo>
                    <a:cubicBezTo>
                      <a:pt x="130" y="349"/>
                      <a:pt x="131" y="350"/>
                      <a:pt x="132" y="350"/>
                    </a:cubicBezTo>
                    <a:cubicBezTo>
                      <a:pt x="135" y="350"/>
                      <a:pt x="141" y="353"/>
                      <a:pt x="147" y="352"/>
                    </a:cubicBezTo>
                    <a:cubicBezTo>
                      <a:pt x="150" y="351"/>
                      <a:pt x="154" y="347"/>
                      <a:pt x="157" y="350"/>
                    </a:cubicBezTo>
                    <a:cubicBezTo>
                      <a:pt x="159" y="353"/>
                      <a:pt x="158" y="350"/>
                      <a:pt x="163" y="350"/>
                    </a:cubicBezTo>
                    <a:cubicBezTo>
                      <a:pt x="163" y="351"/>
                      <a:pt x="164" y="352"/>
                      <a:pt x="164" y="353"/>
                    </a:cubicBezTo>
                    <a:cubicBezTo>
                      <a:pt x="164" y="353"/>
                      <a:pt x="161" y="354"/>
                      <a:pt x="161" y="354"/>
                    </a:cubicBezTo>
                    <a:cubicBezTo>
                      <a:pt x="161" y="356"/>
                      <a:pt x="162" y="355"/>
                      <a:pt x="163" y="356"/>
                    </a:cubicBezTo>
                    <a:cubicBezTo>
                      <a:pt x="163" y="357"/>
                      <a:pt x="161" y="357"/>
                      <a:pt x="161" y="357"/>
                    </a:cubicBezTo>
                    <a:cubicBezTo>
                      <a:pt x="161" y="358"/>
                      <a:pt x="163" y="359"/>
                      <a:pt x="163" y="360"/>
                    </a:cubicBezTo>
                    <a:cubicBezTo>
                      <a:pt x="162" y="364"/>
                      <a:pt x="160" y="366"/>
                      <a:pt x="164" y="371"/>
                    </a:cubicBezTo>
                    <a:cubicBezTo>
                      <a:pt x="165" y="374"/>
                      <a:pt x="166" y="370"/>
                      <a:pt x="168" y="373"/>
                    </a:cubicBezTo>
                    <a:cubicBezTo>
                      <a:pt x="168" y="374"/>
                      <a:pt x="171" y="373"/>
                      <a:pt x="171" y="374"/>
                    </a:cubicBezTo>
                    <a:cubicBezTo>
                      <a:pt x="171" y="374"/>
                      <a:pt x="171" y="377"/>
                      <a:pt x="171" y="377"/>
                    </a:cubicBezTo>
                    <a:cubicBezTo>
                      <a:pt x="172" y="378"/>
                      <a:pt x="175" y="376"/>
                      <a:pt x="175" y="378"/>
                    </a:cubicBezTo>
                    <a:cubicBezTo>
                      <a:pt x="180" y="376"/>
                      <a:pt x="183" y="382"/>
                      <a:pt x="185" y="378"/>
                    </a:cubicBezTo>
                    <a:cubicBezTo>
                      <a:pt x="187" y="378"/>
                      <a:pt x="186" y="381"/>
                      <a:pt x="186" y="381"/>
                    </a:cubicBezTo>
                    <a:cubicBezTo>
                      <a:pt x="189" y="383"/>
                      <a:pt x="190" y="381"/>
                      <a:pt x="193" y="382"/>
                    </a:cubicBezTo>
                    <a:cubicBezTo>
                      <a:pt x="194" y="383"/>
                      <a:pt x="194" y="385"/>
                      <a:pt x="195" y="385"/>
                    </a:cubicBezTo>
                    <a:cubicBezTo>
                      <a:pt x="195" y="386"/>
                      <a:pt x="197" y="385"/>
                      <a:pt x="198" y="385"/>
                    </a:cubicBezTo>
                    <a:cubicBezTo>
                      <a:pt x="199" y="387"/>
                      <a:pt x="200" y="386"/>
                      <a:pt x="202" y="387"/>
                    </a:cubicBezTo>
                    <a:cubicBezTo>
                      <a:pt x="202" y="387"/>
                      <a:pt x="203" y="389"/>
                      <a:pt x="203" y="389"/>
                    </a:cubicBezTo>
                    <a:cubicBezTo>
                      <a:pt x="204" y="390"/>
                      <a:pt x="206" y="388"/>
                      <a:pt x="207" y="388"/>
                    </a:cubicBezTo>
                    <a:cubicBezTo>
                      <a:pt x="207" y="388"/>
                      <a:pt x="208" y="389"/>
                      <a:pt x="209" y="389"/>
                    </a:cubicBezTo>
                    <a:cubicBezTo>
                      <a:pt x="210" y="390"/>
                      <a:pt x="211" y="389"/>
                      <a:pt x="212" y="389"/>
                    </a:cubicBezTo>
                    <a:cubicBezTo>
                      <a:pt x="212" y="388"/>
                      <a:pt x="214" y="388"/>
                      <a:pt x="214" y="387"/>
                    </a:cubicBezTo>
                    <a:cubicBezTo>
                      <a:pt x="214" y="387"/>
                      <a:pt x="217" y="386"/>
                      <a:pt x="216" y="385"/>
                    </a:cubicBezTo>
                    <a:cubicBezTo>
                      <a:pt x="212" y="382"/>
                      <a:pt x="220" y="383"/>
                      <a:pt x="220" y="378"/>
                    </a:cubicBezTo>
                    <a:cubicBezTo>
                      <a:pt x="224" y="379"/>
                      <a:pt x="224" y="376"/>
                      <a:pt x="229" y="377"/>
                    </a:cubicBezTo>
                    <a:cubicBezTo>
                      <a:pt x="229" y="377"/>
                      <a:pt x="230" y="378"/>
                      <a:pt x="230" y="378"/>
                    </a:cubicBezTo>
                    <a:cubicBezTo>
                      <a:pt x="232" y="379"/>
                      <a:pt x="234" y="378"/>
                      <a:pt x="236" y="378"/>
                    </a:cubicBezTo>
                    <a:cubicBezTo>
                      <a:pt x="236" y="378"/>
                      <a:pt x="238" y="381"/>
                      <a:pt x="238" y="381"/>
                    </a:cubicBezTo>
                    <a:cubicBezTo>
                      <a:pt x="239" y="381"/>
                      <a:pt x="241" y="379"/>
                      <a:pt x="243" y="380"/>
                    </a:cubicBezTo>
                    <a:cubicBezTo>
                      <a:pt x="243" y="380"/>
                      <a:pt x="242" y="382"/>
                      <a:pt x="243" y="382"/>
                    </a:cubicBezTo>
                    <a:cubicBezTo>
                      <a:pt x="244" y="383"/>
                      <a:pt x="246" y="380"/>
                      <a:pt x="248" y="381"/>
                    </a:cubicBezTo>
                    <a:cubicBezTo>
                      <a:pt x="249" y="382"/>
                      <a:pt x="245" y="383"/>
                      <a:pt x="245" y="382"/>
                    </a:cubicBezTo>
                    <a:cubicBezTo>
                      <a:pt x="246" y="385"/>
                      <a:pt x="255" y="385"/>
                      <a:pt x="259" y="385"/>
                    </a:cubicBezTo>
                    <a:cubicBezTo>
                      <a:pt x="259" y="391"/>
                      <a:pt x="271" y="389"/>
                      <a:pt x="273" y="385"/>
                    </a:cubicBezTo>
                    <a:cubicBezTo>
                      <a:pt x="274" y="387"/>
                      <a:pt x="280" y="384"/>
                      <a:pt x="282" y="385"/>
                    </a:cubicBezTo>
                    <a:cubicBezTo>
                      <a:pt x="283" y="387"/>
                      <a:pt x="282" y="385"/>
                      <a:pt x="285" y="385"/>
                    </a:cubicBezTo>
                    <a:cubicBezTo>
                      <a:pt x="287" y="386"/>
                      <a:pt x="289" y="387"/>
                      <a:pt x="292" y="387"/>
                    </a:cubicBezTo>
                    <a:cubicBezTo>
                      <a:pt x="294" y="386"/>
                      <a:pt x="295" y="384"/>
                      <a:pt x="299" y="384"/>
                    </a:cubicBezTo>
                    <a:cubicBezTo>
                      <a:pt x="300" y="381"/>
                      <a:pt x="299" y="376"/>
                      <a:pt x="303" y="375"/>
                    </a:cubicBezTo>
                    <a:cubicBezTo>
                      <a:pt x="303" y="373"/>
                      <a:pt x="301" y="373"/>
                      <a:pt x="301" y="370"/>
                    </a:cubicBezTo>
                    <a:cubicBezTo>
                      <a:pt x="306" y="370"/>
                      <a:pt x="306" y="361"/>
                      <a:pt x="310" y="366"/>
                    </a:cubicBezTo>
                    <a:cubicBezTo>
                      <a:pt x="311" y="360"/>
                      <a:pt x="308" y="359"/>
                      <a:pt x="304" y="359"/>
                    </a:cubicBezTo>
                    <a:cubicBezTo>
                      <a:pt x="305" y="357"/>
                      <a:pt x="306" y="355"/>
                      <a:pt x="306" y="353"/>
                    </a:cubicBezTo>
                    <a:cubicBezTo>
                      <a:pt x="304" y="349"/>
                      <a:pt x="296" y="352"/>
                      <a:pt x="294" y="347"/>
                    </a:cubicBezTo>
                    <a:cubicBezTo>
                      <a:pt x="292" y="349"/>
                      <a:pt x="287" y="349"/>
                      <a:pt x="286" y="352"/>
                    </a:cubicBezTo>
                    <a:cubicBezTo>
                      <a:pt x="284" y="352"/>
                      <a:pt x="285" y="349"/>
                      <a:pt x="285" y="349"/>
                    </a:cubicBezTo>
                    <a:cubicBezTo>
                      <a:pt x="282" y="347"/>
                      <a:pt x="278" y="350"/>
                      <a:pt x="275" y="349"/>
                    </a:cubicBezTo>
                    <a:cubicBezTo>
                      <a:pt x="273" y="350"/>
                      <a:pt x="273" y="352"/>
                      <a:pt x="271" y="352"/>
                    </a:cubicBezTo>
                    <a:cubicBezTo>
                      <a:pt x="267" y="352"/>
                      <a:pt x="267" y="346"/>
                      <a:pt x="261" y="347"/>
                    </a:cubicBezTo>
                    <a:cubicBezTo>
                      <a:pt x="261" y="345"/>
                      <a:pt x="259" y="344"/>
                      <a:pt x="259" y="342"/>
                    </a:cubicBezTo>
                    <a:cubicBezTo>
                      <a:pt x="258" y="342"/>
                      <a:pt x="257" y="342"/>
                      <a:pt x="257" y="340"/>
                    </a:cubicBezTo>
                    <a:cubicBezTo>
                      <a:pt x="256" y="339"/>
                      <a:pt x="254" y="338"/>
                      <a:pt x="251" y="338"/>
                    </a:cubicBezTo>
                    <a:cubicBezTo>
                      <a:pt x="254" y="334"/>
                      <a:pt x="252" y="326"/>
                      <a:pt x="251" y="322"/>
                    </a:cubicBezTo>
                    <a:cubicBezTo>
                      <a:pt x="247" y="325"/>
                      <a:pt x="243" y="319"/>
                      <a:pt x="243" y="326"/>
                    </a:cubicBezTo>
                    <a:cubicBezTo>
                      <a:pt x="238" y="324"/>
                      <a:pt x="238" y="328"/>
                      <a:pt x="234" y="325"/>
                    </a:cubicBezTo>
                    <a:cubicBezTo>
                      <a:pt x="234" y="327"/>
                      <a:pt x="234" y="327"/>
                      <a:pt x="233" y="328"/>
                    </a:cubicBezTo>
                    <a:cubicBezTo>
                      <a:pt x="234" y="329"/>
                      <a:pt x="235" y="329"/>
                      <a:pt x="236" y="331"/>
                    </a:cubicBezTo>
                    <a:cubicBezTo>
                      <a:pt x="236" y="332"/>
                      <a:pt x="235" y="334"/>
                      <a:pt x="238" y="333"/>
                    </a:cubicBezTo>
                    <a:cubicBezTo>
                      <a:pt x="237" y="338"/>
                      <a:pt x="237" y="336"/>
                      <a:pt x="240" y="339"/>
                    </a:cubicBezTo>
                    <a:cubicBezTo>
                      <a:pt x="241" y="342"/>
                      <a:pt x="238" y="341"/>
                      <a:pt x="237" y="342"/>
                    </a:cubicBezTo>
                    <a:cubicBezTo>
                      <a:pt x="237" y="342"/>
                      <a:pt x="235" y="347"/>
                      <a:pt x="234" y="346"/>
                    </a:cubicBezTo>
                    <a:cubicBezTo>
                      <a:pt x="231" y="343"/>
                      <a:pt x="234" y="350"/>
                      <a:pt x="229" y="349"/>
                    </a:cubicBezTo>
                    <a:cubicBezTo>
                      <a:pt x="228" y="348"/>
                      <a:pt x="227" y="346"/>
                      <a:pt x="226" y="346"/>
                    </a:cubicBezTo>
                    <a:cubicBezTo>
                      <a:pt x="225" y="344"/>
                      <a:pt x="227" y="343"/>
                      <a:pt x="229" y="343"/>
                    </a:cubicBezTo>
                    <a:cubicBezTo>
                      <a:pt x="227" y="341"/>
                      <a:pt x="222" y="340"/>
                      <a:pt x="226" y="336"/>
                    </a:cubicBezTo>
                    <a:cubicBezTo>
                      <a:pt x="224" y="335"/>
                      <a:pt x="221" y="337"/>
                      <a:pt x="220" y="336"/>
                    </a:cubicBezTo>
                    <a:cubicBezTo>
                      <a:pt x="219" y="335"/>
                      <a:pt x="223" y="335"/>
                      <a:pt x="223" y="335"/>
                    </a:cubicBezTo>
                    <a:cubicBezTo>
                      <a:pt x="223" y="335"/>
                      <a:pt x="219" y="331"/>
                      <a:pt x="216" y="329"/>
                    </a:cubicBezTo>
                    <a:cubicBezTo>
                      <a:pt x="217" y="323"/>
                      <a:pt x="213" y="321"/>
                      <a:pt x="213" y="315"/>
                    </a:cubicBezTo>
                    <a:cubicBezTo>
                      <a:pt x="214" y="313"/>
                      <a:pt x="209" y="315"/>
                      <a:pt x="209" y="314"/>
                    </a:cubicBezTo>
                    <a:cubicBezTo>
                      <a:pt x="209" y="313"/>
                      <a:pt x="211" y="311"/>
                      <a:pt x="210" y="311"/>
                    </a:cubicBezTo>
                    <a:cubicBezTo>
                      <a:pt x="207" y="309"/>
                      <a:pt x="207" y="311"/>
                      <a:pt x="205" y="310"/>
                    </a:cubicBezTo>
                    <a:cubicBezTo>
                      <a:pt x="204" y="309"/>
                      <a:pt x="206" y="308"/>
                      <a:pt x="206" y="307"/>
                    </a:cubicBezTo>
                    <a:cubicBezTo>
                      <a:pt x="206" y="306"/>
                      <a:pt x="204" y="308"/>
                      <a:pt x="205" y="308"/>
                    </a:cubicBezTo>
                    <a:cubicBezTo>
                      <a:pt x="203" y="308"/>
                      <a:pt x="204" y="306"/>
                      <a:pt x="203" y="305"/>
                    </a:cubicBezTo>
                    <a:cubicBezTo>
                      <a:pt x="198" y="306"/>
                      <a:pt x="198" y="302"/>
                      <a:pt x="192" y="303"/>
                    </a:cubicBezTo>
                    <a:cubicBezTo>
                      <a:pt x="192" y="301"/>
                      <a:pt x="190" y="301"/>
                      <a:pt x="189" y="300"/>
                    </a:cubicBezTo>
                    <a:cubicBezTo>
                      <a:pt x="189" y="299"/>
                      <a:pt x="190" y="297"/>
                      <a:pt x="189" y="297"/>
                    </a:cubicBezTo>
                    <a:cubicBezTo>
                      <a:pt x="189" y="296"/>
                      <a:pt x="187" y="297"/>
                      <a:pt x="186" y="297"/>
                    </a:cubicBezTo>
                    <a:cubicBezTo>
                      <a:pt x="186" y="297"/>
                      <a:pt x="186" y="291"/>
                      <a:pt x="185" y="293"/>
                    </a:cubicBezTo>
                    <a:cubicBezTo>
                      <a:pt x="184" y="294"/>
                      <a:pt x="183" y="293"/>
                      <a:pt x="182" y="291"/>
                    </a:cubicBezTo>
                    <a:cubicBezTo>
                      <a:pt x="182" y="291"/>
                      <a:pt x="180" y="290"/>
                      <a:pt x="181" y="288"/>
                    </a:cubicBezTo>
                    <a:cubicBezTo>
                      <a:pt x="176" y="289"/>
                      <a:pt x="177" y="290"/>
                      <a:pt x="172" y="288"/>
                    </a:cubicBezTo>
                    <a:cubicBezTo>
                      <a:pt x="171" y="289"/>
                      <a:pt x="171" y="291"/>
                      <a:pt x="170" y="291"/>
                    </a:cubicBezTo>
                    <a:cubicBezTo>
                      <a:pt x="168" y="295"/>
                      <a:pt x="172" y="294"/>
                      <a:pt x="172" y="297"/>
                    </a:cubicBezTo>
                    <a:cubicBezTo>
                      <a:pt x="172" y="298"/>
                      <a:pt x="175" y="301"/>
                      <a:pt x="175" y="301"/>
                    </a:cubicBezTo>
                    <a:cubicBezTo>
                      <a:pt x="176" y="302"/>
                      <a:pt x="176" y="303"/>
                      <a:pt x="178" y="303"/>
                    </a:cubicBezTo>
                    <a:cubicBezTo>
                      <a:pt x="176" y="307"/>
                      <a:pt x="181" y="306"/>
                      <a:pt x="182" y="308"/>
                    </a:cubicBezTo>
                    <a:cubicBezTo>
                      <a:pt x="183" y="309"/>
                      <a:pt x="184" y="314"/>
                      <a:pt x="185" y="312"/>
                    </a:cubicBezTo>
                    <a:cubicBezTo>
                      <a:pt x="187" y="310"/>
                      <a:pt x="185" y="313"/>
                      <a:pt x="186" y="314"/>
                    </a:cubicBezTo>
                    <a:cubicBezTo>
                      <a:pt x="188" y="315"/>
                      <a:pt x="191" y="314"/>
                      <a:pt x="192" y="318"/>
                    </a:cubicBezTo>
                    <a:cubicBezTo>
                      <a:pt x="194" y="317"/>
                      <a:pt x="194" y="319"/>
                      <a:pt x="195" y="319"/>
                    </a:cubicBezTo>
                    <a:cubicBezTo>
                      <a:pt x="196" y="319"/>
                      <a:pt x="197" y="318"/>
                      <a:pt x="196" y="318"/>
                    </a:cubicBezTo>
                    <a:cubicBezTo>
                      <a:pt x="198" y="318"/>
                      <a:pt x="198" y="322"/>
                      <a:pt x="199" y="319"/>
                    </a:cubicBezTo>
                    <a:cubicBezTo>
                      <a:pt x="202" y="319"/>
                      <a:pt x="198" y="326"/>
                      <a:pt x="203" y="324"/>
                    </a:cubicBezTo>
                    <a:cubicBezTo>
                      <a:pt x="203" y="327"/>
                      <a:pt x="197" y="324"/>
                      <a:pt x="195" y="325"/>
                    </a:cubicBezTo>
                    <a:cubicBezTo>
                      <a:pt x="196" y="326"/>
                      <a:pt x="197" y="326"/>
                      <a:pt x="198" y="328"/>
                    </a:cubicBezTo>
                    <a:cubicBezTo>
                      <a:pt x="199" y="330"/>
                      <a:pt x="195" y="335"/>
                      <a:pt x="198" y="335"/>
                    </a:cubicBezTo>
                    <a:cubicBezTo>
                      <a:pt x="196" y="337"/>
                      <a:pt x="193" y="337"/>
                      <a:pt x="191" y="338"/>
                    </a:cubicBezTo>
                    <a:cubicBezTo>
                      <a:pt x="193" y="337"/>
                      <a:pt x="191" y="332"/>
                      <a:pt x="193" y="332"/>
                    </a:cubicBezTo>
                    <a:cubicBezTo>
                      <a:pt x="192" y="331"/>
                      <a:pt x="193" y="328"/>
                      <a:pt x="191" y="328"/>
                    </a:cubicBezTo>
                    <a:cubicBezTo>
                      <a:pt x="188" y="328"/>
                      <a:pt x="192" y="326"/>
                      <a:pt x="188" y="324"/>
                    </a:cubicBezTo>
                    <a:cubicBezTo>
                      <a:pt x="186" y="323"/>
                      <a:pt x="183" y="323"/>
                      <a:pt x="184" y="319"/>
                    </a:cubicBezTo>
                    <a:cubicBezTo>
                      <a:pt x="178" y="321"/>
                      <a:pt x="177" y="317"/>
                      <a:pt x="172" y="317"/>
                    </a:cubicBezTo>
                    <a:cubicBezTo>
                      <a:pt x="172" y="313"/>
                      <a:pt x="169" y="312"/>
                      <a:pt x="167" y="308"/>
                    </a:cubicBezTo>
                    <a:cubicBezTo>
                      <a:pt x="166" y="307"/>
                      <a:pt x="165" y="308"/>
                      <a:pt x="165" y="307"/>
                    </a:cubicBezTo>
                    <a:cubicBezTo>
                      <a:pt x="165" y="305"/>
                      <a:pt x="163" y="306"/>
                      <a:pt x="163" y="305"/>
                    </a:cubicBezTo>
                    <a:cubicBezTo>
                      <a:pt x="162" y="305"/>
                      <a:pt x="163" y="303"/>
                      <a:pt x="163" y="303"/>
                    </a:cubicBezTo>
                    <a:cubicBezTo>
                      <a:pt x="161" y="302"/>
                      <a:pt x="158" y="303"/>
                      <a:pt x="157" y="303"/>
                    </a:cubicBezTo>
                    <a:cubicBezTo>
                      <a:pt x="156" y="302"/>
                      <a:pt x="159" y="301"/>
                      <a:pt x="160" y="301"/>
                    </a:cubicBezTo>
                    <a:cubicBezTo>
                      <a:pt x="158" y="298"/>
                      <a:pt x="150" y="298"/>
                      <a:pt x="146" y="300"/>
                    </a:cubicBezTo>
                    <a:cubicBezTo>
                      <a:pt x="145" y="301"/>
                      <a:pt x="148" y="301"/>
                      <a:pt x="149" y="301"/>
                    </a:cubicBezTo>
                    <a:cubicBezTo>
                      <a:pt x="147" y="303"/>
                      <a:pt x="146" y="301"/>
                      <a:pt x="144" y="303"/>
                    </a:cubicBezTo>
                    <a:cubicBezTo>
                      <a:pt x="141" y="304"/>
                      <a:pt x="141" y="309"/>
                      <a:pt x="139" y="308"/>
                    </a:cubicBezTo>
                    <a:cubicBezTo>
                      <a:pt x="133" y="308"/>
                      <a:pt x="132" y="303"/>
                      <a:pt x="125" y="304"/>
                    </a:cubicBezTo>
                    <a:cubicBezTo>
                      <a:pt x="123" y="305"/>
                      <a:pt x="123" y="308"/>
                      <a:pt x="119" y="307"/>
                    </a:cubicBezTo>
                    <a:cubicBezTo>
                      <a:pt x="119" y="310"/>
                      <a:pt x="119" y="313"/>
                      <a:pt x="119" y="317"/>
                    </a:cubicBezTo>
                    <a:cubicBezTo>
                      <a:pt x="115" y="319"/>
                      <a:pt x="106" y="317"/>
                      <a:pt x="108" y="325"/>
                    </a:cubicBezTo>
                    <a:cubicBezTo>
                      <a:pt x="99" y="323"/>
                      <a:pt x="106" y="331"/>
                      <a:pt x="98" y="331"/>
                    </a:cubicBezTo>
                    <a:cubicBezTo>
                      <a:pt x="98" y="332"/>
                      <a:pt x="103" y="336"/>
                      <a:pt x="99" y="336"/>
                    </a:cubicBezTo>
                    <a:cubicBezTo>
                      <a:pt x="99" y="341"/>
                      <a:pt x="97" y="336"/>
                      <a:pt x="94" y="340"/>
                    </a:cubicBezTo>
                    <a:cubicBezTo>
                      <a:pt x="94" y="342"/>
                      <a:pt x="94" y="343"/>
                      <a:pt x="95" y="343"/>
                    </a:cubicBezTo>
                    <a:cubicBezTo>
                      <a:pt x="95" y="346"/>
                      <a:pt x="90" y="344"/>
                      <a:pt x="88" y="345"/>
                    </a:cubicBezTo>
                    <a:cubicBezTo>
                      <a:pt x="87" y="345"/>
                      <a:pt x="87" y="348"/>
                      <a:pt x="85" y="349"/>
                    </a:cubicBezTo>
                    <a:cubicBezTo>
                      <a:pt x="81" y="351"/>
                      <a:pt x="74" y="348"/>
                      <a:pt x="70" y="353"/>
                    </a:cubicBezTo>
                    <a:cubicBezTo>
                      <a:pt x="68" y="352"/>
                      <a:pt x="67" y="349"/>
                      <a:pt x="66" y="347"/>
                    </a:cubicBezTo>
                    <a:cubicBezTo>
                      <a:pt x="60" y="346"/>
                      <a:pt x="53" y="349"/>
                      <a:pt x="50" y="347"/>
                    </a:cubicBezTo>
                    <a:cubicBezTo>
                      <a:pt x="51" y="342"/>
                      <a:pt x="53" y="336"/>
                      <a:pt x="49" y="333"/>
                    </a:cubicBezTo>
                    <a:cubicBezTo>
                      <a:pt x="48" y="331"/>
                      <a:pt x="51" y="330"/>
                      <a:pt x="52" y="328"/>
                    </a:cubicBezTo>
                    <a:cubicBezTo>
                      <a:pt x="53" y="324"/>
                      <a:pt x="50" y="319"/>
                      <a:pt x="53" y="317"/>
                    </a:cubicBezTo>
                    <a:cubicBezTo>
                      <a:pt x="52" y="313"/>
                      <a:pt x="52" y="309"/>
                      <a:pt x="49" y="308"/>
                    </a:cubicBezTo>
                    <a:cubicBezTo>
                      <a:pt x="50" y="307"/>
                      <a:pt x="52" y="307"/>
                      <a:pt x="52" y="304"/>
                    </a:cubicBezTo>
                    <a:cubicBezTo>
                      <a:pt x="55" y="305"/>
                      <a:pt x="64" y="301"/>
                      <a:pt x="63" y="307"/>
                    </a:cubicBezTo>
                    <a:cubicBezTo>
                      <a:pt x="66" y="304"/>
                      <a:pt x="80" y="310"/>
                      <a:pt x="83" y="307"/>
                    </a:cubicBezTo>
                    <a:cubicBezTo>
                      <a:pt x="84" y="305"/>
                      <a:pt x="83" y="306"/>
                      <a:pt x="85" y="307"/>
                    </a:cubicBezTo>
                    <a:cubicBezTo>
                      <a:pt x="85" y="307"/>
                      <a:pt x="86" y="305"/>
                      <a:pt x="87" y="305"/>
                    </a:cubicBezTo>
                    <a:cubicBezTo>
                      <a:pt x="87" y="305"/>
                      <a:pt x="87" y="307"/>
                      <a:pt x="87" y="307"/>
                    </a:cubicBezTo>
                    <a:cubicBezTo>
                      <a:pt x="91" y="306"/>
                      <a:pt x="93" y="304"/>
                      <a:pt x="94" y="300"/>
                    </a:cubicBezTo>
                    <a:cubicBezTo>
                      <a:pt x="94" y="298"/>
                      <a:pt x="97" y="291"/>
                      <a:pt x="94" y="287"/>
                    </a:cubicBezTo>
                    <a:cubicBezTo>
                      <a:pt x="92" y="285"/>
                      <a:pt x="95" y="285"/>
                      <a:pt x="92" y="281"/>
                    </a:cubicBezTo>
                    <a:cubicBezTo>
                      <a:pt x="92" y="280"/>
                      <a:pt x="90" y="280"/>
                      <a:pt x="88" y="280"/>
                    </a:cubicBezTo>
                    <a:cubicBezTo>
                      <a:pt x="89" y="279"/>
                      <a:pt x="90" y="278"/>
                      <a:pt x="90" y="276"/>
                    </a:cubicBezTo>
                    <a:cubicBezTo>
                      <a:pt x="88" y="275"/>
                      <a:pt x="87" y="277"/>
                      <a:pt x="87" y="277"/>
                    </a:cubicBezTo>
                    <a:cubicBezTo>
                      <a:pt x="85" y="277"/>
                      <a:pt x="87" y="275"/>
                      <a:pt x="85" y="274"/>
                    </a:cubicBezTo>
                    <a:cubicBezTo>
                      <a:pt x="84" y="274"/>
                      <a:pt x="80" y="274"/>
                      <a:pt x="78" y="273"/>
                    </a:cubicBezTo>
                    <a:cubicBezTo>
                      <a:pt x="78" y="273"/>
                      <a:pt x="78" y="272"/>
                      <a:pt x="77" y="272"/>
                    </a:cubicBezTo>
                    <a:cubicBezTo>
                      <a:pt x="75" y="272"/>
                      <a:pt x="74" y="272"/>
                      <a:pt x="74" y="270"/>
                    </a:cubicBezTo>
                    <a:cubicBezTo>
                      <a:pt x="73" y="266"/>
                      <a:pt x="77" y="269"/>
                      <a:pt x="77" y="269"/>
                    </a:cubicBezTo>
                    <a:cubicBezTo>
                      <a:pt x="81" y="267"/>
                      <a:pt x="84" y="265"/>
                      <a:pt x="92" y="266"/>
                    </a:cubicBezTo>
                    <a:cubicBezTo>
                      <a:pt x="93" y="264"/>
                      <a:pt x="91" y="263"/>
                      <a:pt x="90" y="263"/>
                    </a:cubicBezTo>
                    <a:cubicBezTo>
                      <a:pt x="91" y="259"/>
                      <a:pt x="96" y="263"/>
                      <a:pt x="98" y="263"/>
                    </a:cubicBezTo>
                    <a:cubicBezTo>
                      <a:pt x="99" y="263"/>
                      <a:pt x="102" y="260"/>
                      <a:pt x="102" y="263"/>
                    </a:cubicBezTo>
                    <a:cubicBezTo>
                      <a:pt x="105" y="261"/>
                      <a:pt x="106" y="256"/>
                      <a:pt x="111" y="256"/>
                    </a:cubicBezTo>
                    <a:cubicBezTo>
                      <a:pt x="109" y="251"/>
                      <a:pt x="115" y="254"/>
                      <a:pt x="113" y="249"/>
                    </a:cubicBezTo>
                    <a:cubicBezTo>
                      <a:pt x="116" y="249"/>
                      <a:pt x="119" y="249"/>
                      <a:pt x="122" y="249"/>
                    </a:cubicBezTo>
                    <a:cubicBezTo>
                      <a:pt x="122" y="248"/>
                      <a:pt x="120" y="248"/>
                      <a:pt x="119" y="248"/>
                    </a:cubicBezTo>
                    <a:cubicBezTo>
                      <a:pt x="120" y="246"/>
                      <a:pt x="123" y="247"/>
                      <a:pt x="122" y="242"/>
                    </a:cubicBezTo>
                    <a:cubicBezTo>
                      <a:pt x="126" y="242"/>
                      <a:pt x="125" y="245"/>
                      <a:pt x="127" y="242"/>
                    </a:cubicBezTo>
                    <a:cubicBezTo>
                      <a:pt x="124" y="235"/>
                      <a:pt x="130" y="238"/>
                      <a:pt x="130" y="231"/>
                    </a:cubicBezTo>
                    <a:cubicBezTo>
                      <a:pt x="132" y="231"/>
                      <a:pt x="134" y="231"/>
                      <a:pt x="136" y="231"/>
                    </a:cubicBezTo>
                    <a:cubicBezTo>
                      <a:pt x="138" y="231"/>
                      <a:pt x="138" y="229"/>
                      <a:pt x="139" y="228"/>
                    </a:cubicBezTo>
                    <a:cubicBezTo>
                      <a:pt x="140" y="228"/>
                      <a:pt x="140" y="229"/>
                      <a:pt x="140" y="230"/>
                    </a:cubicBezTo>
                    <a:cubicBezTo>
                      <a:pt x="142" y="230"/>
                      <a:pt x="141" y="228"/>
                      <a:pt x="142" y="228"/>
                    </a:cubicBezTo>
                    <a:cubicBezTo>
                      <a:pt x="143" y="228"/>
                      <a:pt x="146" y="229"/>
                      <a:pt x="147" y="228"/>
                    </a:cubicBezTo>
                    <a:cubicBezTo>
                      <a:pt x="149" y="228"/>
                      <a:pt x="150" y="224"/>
                      <a:pt x="153" y="225"/>
                    </a:cubicBezTo>
                    <a:cubicBezTo>
                      <a:pt x="152" y="222"/>
                      <a:pt x="148" y="223"/>
                      <a:pt x="149" y="218"/>
                    </a:cubicBezTo>
                    <a:cubicBezTo>
                      <a:pt x="152" y="218"/>
                      <a:pt x="150" y="216"/>
                      <a:pt x="150" y="211"/>
                    </a:cubicBezTo>
                    <a:cubicBezTo>
                      <a:pt x="150" y="208"/>
                      <a:pt x="152" y="205"/>
                      <a:pt x="151" y="202"/>
                    </a:cubicBezTo>
                    <a:cubicBezTo>
                      <a:pt x="153" y="202"/>
                      <a:pt x="155" y="202"/>
                      <a:pt x="157" y="202"/>
                    </a:cubicBezTo>
                    <a:cubicBezTo>
                      <a:pt x="161" y="201"/>
                      <a:pt x="154" y="198"/>
                      <a:pt x="160" y="199"/>
                    </a:cubicBezTo>
                    <a:cubicBezTo>
                      <a:pt x="160" y="200"/>
                      <a:pt x="162" y="200"/>
                      <a:pt x="163" y="200"/>
                    </a:cubicBezTo>
                    <a:cubicBezTo>
                      <a:pt x="160" y="203"/>
                      <a:pt x="160" y="200"/>
                      <a:pt x="161" y="204"/>
                    </a:cubicBezTo>
                    <a:cubicBezTo>
                      <a:pt x="162" y="207"/>
                      <a:pt x="161" y="209"/>
                      <a:pt x="164" y="209"/>
                    </a:cubicBezTo>
                    <a:cubicBezTo>
                      <a:pt x="164" y="211"/>
                      <a:pt x="164" y="213"/>
                      <a:pt x="163" y="213"/>
                    </a:cubicBezTo>
                    <a:cubicBezTo>
                      <a:pt x="162" y="215"/>
                      <a:pt x="169" y="210"/>
                      <a:pt x="171" y="214"/>
                    </a:cubicBezTo>
                    <a:cubicBezTo>
                      <a:pt x="170" y="218"/>
                      <a:pt x="162" y="215"/>
                      <a:pt x="161" y="220"/>
                    </a:cubicBezTo>
                    <a:cubicBezTo>
                      <a:pt x="160" y="223"/>
                      <a:pt x="164" y="223"/>
                      <a:pt x="165" y="224"/>
                    </a:cubicBezTo>
                    <a:cubicBezTo>
                      <a:pt x="167" y="225"/>
                      <a:pt x="167" y="227"/>
                      <a:pt x="170" y="227"/>
                    </a:cubicBezTo>
                    <a:cubicBezTo>
                      <a:pt x="168" y="224"/>
                      <a:pt x="164" y="224"/>
                      <a:pt x="171" y="224"/>
                    </a:cubicBezTo>
                    <a:cubicBezTo>
                      <a:pt x="173" y="224"/>
                      <a:pt x="175" y="224"/>
                      <a:pt x="177" y="224"/>
                    </a:cubicBezTo>
                    <a:cubicBezTo>
                      <a:pt x="179" y="224"/>
                      <a:pt x="180" y="225"/>
                      <a:pt x="182" y="225"/>
                    </a:cubicBezTo>
                    <a:cubicBezTo>
                      <a:pt x="186" y="225"/>
                      <a:pt x="187" y="223"/>
                      <a:pt x="191" y="224"/>
                    </a:cubicBezTo>
                    <a:cubicBezTo>
                      <a:pt x="191" y="224"/>
                      <a:pt x="196" y="226"/>
                      <a:pt x="198" y="224"/>
                    </a:cubicBezTo>
                    <a:cubicBezTo>
                      <a:pt x="198" y="224"/>
                      <a:pt x="198" y="223"/>
                      <a:pt x="198" y="223"/>
                    </a:cubicBezTo>
                    <a:cubicBezTo>
                      <a:pt x="202" y="221"/>
                      <a:pt x="206" y="223"/>
                      <a:pt x="207" y="220"/>
                    </a:cubicBezTo>
                    <a:cubicBezTo>
                      <a:pt x="213" y="225"/>
                      <a:pt x="217" y="215"/>
                      <a:pt x="220" y="218"/>
                    </a:cubicBezTo>
                    <a:cubicBezTo>
                      <a:pt x="220" y="216"/>
                      <a:pt x="220" y="215"/>
                      <a:pt x="220" y="213"/>
                    </a:cubicBezTo>
                    <a:cubicBezTo>
                      <a:pt x="223" y="213"/>
                      <a:pt x="222" y="212"/>
                      <a:pt x="223" y="210"/>
                    </a:cubicBezTo>
                    <a:cubicBezTo>
                      <a:pt x="223" y="210"/>
                      <a:pt x="224" y="206"/>
                      <a:pt x="224" y="206"/>
                    </a:cubicBezTo>
                    <a:cubicBezTo>
                      <a:pt x="226" y="204"/>
                      <a:pt x="224" y="204"/>
                      <a:pt x="224" y="202"/>
                    </a:cubicBezTo>
                    <a:cubicBezTo>
                      <a:pt x="228" y="202"/>
                      <a:pt x="230" y="201"/>
                      <a:pt x="230" y="199"/>
                    </a:cubicBezTo>
                    <a:cubicBezTo>
                      <a:pt x="231" y="199"/>
                      <a:pt x="231" y="200"/>
                      <a:pt x="231" y="202"/>
                    </a:cubicBezTo>
                    <a:cubicBezTo>
                      <a:pt x="233" y="200"/>
                      <a:pt x="234" y="200"/>
                      <a:pt x="237" y="200"/>
                    </a:cubicBezTo>
                    <a:cubicBezTo>
                      <a:pt x="238" y="200"/>
                      <a:pt x="238" y="197"/>
                      <a:pt x="240" y="197"/>
                    </a:cubicBezTo>
                    <a:cubicBezTo>
                      <a:pt x="240" y="194"/>
                      <a:pt x="239" y="192"/>
                      <a:pt x="237" y="192"/>
                    </a:cubicBezTo>
                    <a:cubicBezTo>
                      <a:pt x="238" y="190"/>
                      <a:pt x="238" y="189"/>
                      <a:pt x="238" y="186"/>
                    </a:cubicBezTo>
                    <a:cubicBezTo>
                      <a:pt x="241" y="187"/>
                      <a:pt x="243" y="186"/>
                      <a:pt x="243" y="183"/>
                    </a:cubicBezTo>
                    <a:cubicBezTo>
                      <a:pt x="246" y="187"/>
                      <a:pt x="247" y="182"/>
                      <a:pt x="252" y="183"/>
                    </a:cubicBezTo>
                    <a:cubicBezTo>
                      <a:pt x="253" y="183"/>
                      <a:pt x="254" y="185"/>
                      <a:pt x="254" y="185"/>
                    </a:cubicBezTo>
                    <a:cubicBezTo>
                      <a:pt x="255" y="185"/>
                      <a:pt x="255" y="183"/>
                      <a:pt x="257" y="183"/>
                    </a:cubicBezTo>
                    <a:cubicBezTo>
                      <a:pt x="258" y="183"/>
                      <a:pt x="260" y="185"/>
                      <a:pt x="259" y="185"/>
                    </a:cubicBezTo>
                    <a:cubicBezTo>
                      <a:pt x="261" y="184"/>
                      <a:pt x="260" y="183"/>
                      <a:pt x="261" y="182"/>
                    </a:cubicBezTo>
                    <a:cubicBezTo>
                      <a:pt x="261" y="181"/>
                      <a:pt x="263" y="182"/>
                      <a:pt x="264" y="182"/>
                    </a:cubicBezTo>
                    <a:cubicBezTo>
                      <a:pt x="266" y="180"/>
                      <a:pt x="265" y="178"/>
                      <a:pt x="269" y="179"/>
                    </a:cubicBezTo>
                    <a:cubicBezTo>
                      <a:pt x="267" y="177"/>
                      <a:pt x="269" y="172"/>
                      <a:pt x="265" y="172"/>
                    </a:cubicBezTo>
                    <a:cubicBezTo>
                      <a:pt x="262" y="170"/>
                      <a:pt x="263" y="175"/>
                      <a:pt x="262" y="175"/>
                    </a:cubicBezTo>
                    <a:cubicBezTo>
                      <a:pt x="261" y="175"/>
                      <a:pt x="261" y="173"/>
                      <a:pt x="259" y="173"/>
                    </a:cubicBezTo>
                    <a:cubicBezTo>
                      <a:pt x="259" y="174"/>
                      <a:pt x="258" y="175"/>
                      <a:pt x="258" y="175"/>
                    </a:cubicBezTo>
                    <a:cubicBezTo>
                      <a:pt x="257" y="175"/>
                      <a:pt x="257" y="173"/>
                      <a:pt x="255" y="173"/>
                    </a:cubicBezTo>
                    <a:cubicBezTo>
                      <a:pt x="253" y="174"/>
                      <a:pt x="251" y="176"/>
                      <a:pt x="248" y="175"/>
                    </a:cubicBezTo>
                    <a:cubicBezTo>
                      <a:pt x="247" y="175"/>
                      <a:pt x="247" y="177"/>
                      <a:pt x="247" y="178"/>
                    </a:cubicBezTo>
                    <a:cubicBezTo>
                      <a:pt x="241" y="176"/>
                      <a:pt x="235" y="178"/>
                      <a:pt x="230" y="176"/>
                    </a:cubicBezTo>
                    <a:cubicBezTo>
                      <a:pt x="230" y="176"/>
                      <a:pt x="230" y="174"/>
                      <a:pt x="230" y="173"/>
                    </a:cubicBezTo>
                    <a:cubicBezTo>
                      <a:pt x="229" y="172"/>
                      <a:pt x="225" y="174"/>
                      <a:pt x="224" y="172"/>
                    </a:cubicBezTo>
                    <a:cubicBezTo>
                      <a:pt x="228" y="164"/>
                      <a:pt x="226" y="160"/>
                      <a:pt x="224" y="151"/>
                    </a:cubicBezTo>
                    <a:cubicBezTo>
                      <a:pt x="228" y="151"/>
                      <a:pt x="234" y="145"/>
                      <a:pt x="236" y="148"/>
                    </a:cubicBezTo>
                    <a:cubicBezTo>
                      <a:pt x="238" y="147"/>
                      <a:pt x="235" y="146"/>
                      <a:pt x="237" y="143"/>
                    </a:cubicBezTo>
                    <a:cubicBezTo>
                      <a:pt x="241" y="143"/>
                      <a:pt x="242" y="135"/>
                      <a:pt x="243" y="133"/>
                    </a:cubicBezTo>
                    <a:cubicBezTo>
                      <a:pt x="243" y="133"/>
                      <a:pt x="245" y="133"/>
                      <a:pt x="245" y="133"/>
                    </a:cubicBezTo>
                    <a:cubicBezTo>
                      <a:pt x="246" y="130"/>
                      <a:pt x="240" y="129"/>
                      <a:pt x="243" y="126"/>
                    </a:cubicBezTo>
                    <a:cubicBezTo>
                      <a:pt x="241" y="127"/>
                      <a:pt x="237" y="125"/>
                      <a:pt x="234" y="126"/>
                    </a:cubicBezTo>
                    <a:cubicBezTo>
                      <a:pt x="231" y="126"/>
                      <a:pt x="228" y="129"/>
                      <a:pt x="224" y="129"/>
                    </a:cubicBezTo>
                    <a:cubicBezTo>
                      <a:pt x="222" y="127"/>
                      <a:pt x="222" y="137"/>
                      <a:pt x="223" y="134"/>
                    </a:cubicBezTo>
                    <a:cubicBezTo>
                      <a:pt x="222" y="137"/>
                      <a:pt x="221" y="133"/>
                      <a:pt x="220" y="134"/>
                    </a:cubicBezTo>
                    <a:cubicBezTo>
                      <a:pt x="219" y="136"/>
                      <a:pt x="221" y="138"/>
                      <a:pt x="220" y="140"/>
                    </a:cubicBezTo>
                    <a:cubicBezTo>
                      <a:pt x="220" y="140"/>
                      <a:pt x="216" y="143"/>
                      <a:pt x="214" y="145"/>
                    </a:cubicBezTo>
                    <a:cubicBezTo>
                      <a:pt x="211" y="150"/>
                      <a:pt x="211" y="153"/>
                      <a:pt x="205" y="152"/>
                    </a:cubicBezTo>
                    <a:cubicBezTo>
                      <a:pt x="204" y="154"/>
                      <a:pt x="207" y="156"/>
                      <a:pt x="205" y="157"/>
                    </a:cubicBezTo>
                    <a:cubicBezTo>
                      <a:pt x="203" y="157"/>
                      <a:pt x="204" y="159"/>
                      <a:pt x="203" y="159"/>
                    </a:cubicBezTo>
                    <a:cubicBezTo>
                      <a:pt x="203" y="160"/>
                      <a:pt x="201" y="159"/>
                      <a:pt x="200" y="159"/>
                    </a:cubicBezTo>
                    <a:cubicBezTo>
                      <a:pt x="200" y="160"/>
                      <a:pt x="201" y="162"/>
                      <a:pt x="200" y="162"/>
                    </a:cubicBezTo>
                    <a:cubicBezTo>
                      <a:pt x="200" y="162"/>
                      <a:pt x="199" y="162"/>
                      <a:pt x="199" y="162"/>
                    </a:cubicBezTo>
                    <a:cubicBezTo>
                      <a:pt x="198" y="164"/>
                      <a:pt x="200" y="168"/>
                      <a:pt x="198" y="168"/>
                    </a:cubicBezTo>
                    <a:cubicBezTo>
                      <a:pt x="198" y="169"/>
                      <a:pt x="202" y="170"/>
                      <a:pt x="199" y="171"/>
                    </a:cubicBezTo>
                    <a:cubicBezTo>
                      <a:pt x="201" y="172"/>
                      <a:pt x="202" y="175"/>
                      <a:pt x="206" y="175"/>
                    </a:cubicBezTo>
                    <a:cubicBezTo>
                      <a:pt x="206" y="177"/>
                      <a:pt x="207" y="178"/>
                      <a:pt x="209" y="179"/>
                    </a:cubicBezTo>
                    <a:cubicBezTo>
                      <a:pt x="208" y="180"/>
                      <a:pt x="207" y="181"/>
                      <a:pt x="206" y="182"/>
                    </a:cubicBezTo>
                    <a:cubicBezTo>
                      <a:pt x="205" y="183"/>
                      <a:pt x="206" y="185"/>
                      <a:pt x="205" y="186"/>
                    </a:cubicBezTo>
                    <a:cubicBezTo>
                      <a:pt x="203" y="187"/>
                      <a:pt x="202" y="188"/>
                      <a:pt x="199" y="187"/>
                    </a:cubicBezTo>
                    <a:cubicBezTo>
                      <a:pt x="198" y="193"/>
                      <a:pt x="194" y="195"/>
                      <a:pt x="195" y="203"/>
                    </a:cubicBezTo>
                    <a:cubicBezTo>
                      <a:pt x="190" y="201"/>
                      <a:pt x="190" y="210"/>
                      <a:pt x="186" y="210"/>
                    </a:cubicBezTo>
                    <a:cubicBezTo>
                      <a:pt x="186" y="210"/>
                      <a:pt x="185" y="210"/>
                      <a:pt x="185" y="210"/>
                    </a:cubicBezTo>
                    <a:cubicBezTo>
                      <a:pt x="183" y="210"/>
                      <a:pt x="185" y="212"/>
                      <a:pt x="184" y="213"/>
                    </a:cubicBezTo>
                    <a:cubicBezTo>
                      <a:pt x="181" y="214"/>
                      <a:pt x="178" y="211"/>
                      <a:pt x="177" y="214"/>
                    </a:cubicBezTo>
                    <a:cubicBezTo>
                      <a:pt x="174" y="214"/>
                      <a:pt x="176" y="208"/>
                      <a:pt x="175" y="206"/>
                    </a:cubicBezTo>
                    <a:cubicBezTo>
                      <a:pt x="174" y="205"/>
                      <a:pt x="174" y="202"/>
                      <a:pt x="172" y="202"/>
                    </a:cubicBezTo>
                    <a:cubicBezTo>
                      <a:pt x="169" y="201"/>
                      <a:pt x="174" y="197"/>
                      <a:pt x="168" y="197"/>
                    </a:cubicBezTo>
                    <a:cubicBezTo>
                      <a:pt x="171" y="194"/>
                      <a:pt x="166" y="193"/>
                      <a:pt x="165" y="192"/>
                    </a:cubicBezTo>
                    <a:cubicBezTo>
                      <a:pt x="165" y="191"/>
                      <a:pt x="167" y="190"/>
                      <a:pt x="167" y="189"/>
                    </a:cubicBezTo>
                    <a:cubicBezTo>
                      <a:pt x="167" y="185"/>
                      <a:pt x="163" y="183"/>
                      <a:pt x="160" y="180"/>
                    </a:cubicBezTo>
                    <a:cubicBezTo>
                      <a:pt x="155" y="182"/>
                      <a:pt x="157" y="189"/>
                      <a:pt x="150" y="187"/>
                    </a:cubicBezTo>
                    <a:cubicBezTo>
                      <a:pt x="150" y="189"/>
                      <a:pt x="152" y="189"/>
                      <a:pt x="153" y="189"/>
                    </a:cubicBezTo>
                    <a:cubicBezTo>
                      <a:pt x="153" y="190"/>
                      <a:pt x="151" y="190"/>
                      <a:pt x="150" y="190"/>
                    </a:cubicBezTo>
                    <a:cubicBezTo>
                      <a:pt x="147" y="190"/>
                      <a:pt x="149" y="195"/>
                      <a:pt x="146" y="195"/>
                    </a:cubicBezTo>
                    <a:cubicBezTo>
                      <a:pt x="139" y="196"/>
                      <a:pt x="141" y="189"/>
                      <a:pt x="135" y="190"/>
                    </a:cubicBezTo>
                    <a:cubicBezTo>
                      <a:pt x="135" y="189"/>
                      <a:pt x="136" y="189"/>
                      <a:pt x="137" y="189"/>
                    </a:cubicBezTo>
                    <a:cubicBezTo>
                      <a:pt x="139" y="185"/>
                      <a:pt x="133" y="182"/>
                      <a:pt x="137" y="180"/>
                    </a:cubicBezTo>
                    <a:cubicBezTo>
                      <a:pt x="136" y="179"/>
                      <a:pt x="135" y="178"/>
                      <a:pt x="133" y="178"/>
                    </a:cubicBezTo>
                    <a:cubicBezTo>
                      <a:pt x="132" y="176"/>
                      <a:pt x="135" y="175"/>
                      <a:pt x="135" y="175"/>
                    </a:cubicBezTo>
                    <a:cubicBezTo>
                      <a:pt x="135" y="173"/>
                      <a:pt x="132" y="173"/>
                      <a:pt x="132" y="172"/>
                    </a:cubicBezTo>
                    <a:cubicBezTo>
                      <a:pt x="132" y="171"/>
                      <a:pt x="134" y="163"/>
                      <a:pt x="132" y="168"/>
                    </a:cubicBezTo>
                    <a:cubicBezTo>
                      <a:pt x="129" y="167"/>
                      <a:pt x="131" y="165"/>
                      <a:pt x="133" y="165"/>
                    </a:cubicBezTo>
                    <a:cubicBezTo>
                      <a:pt x="130" y="160"/>
                      <a:pt x="138" y="159"/>
                      <a:pt x="135" y="158"/>
                    </a:cubicBezTo>
                    <a:cubicBezTo>
                      <a:pt x="135" y="156"/>
                      <a:pt x="139" y="158"/>
                      <a:pt x="139" y="155"/>
                    </a:cubicBezTo>
                    <a:cubicBezTo>
                      <a:pt x="139" y="153"/>
                      <a:pt x="140" y="155"/>
                      <a:pt x="140" y="155"/>
                    </a:cubicBezTo>
                    <a:cubicBezTo>
                      <a:pt x="141" y="154"/>
                      <a:pt x="141" y="153"/>
                      <a:pt x="143" y="152"/>
                    </a:cubicBezTo>
                    <a:cubicBezTo>
                      <a:pt x="145" y="152"/>
                      <a:pt x="144" y="150"/>
                      <a:pt x="144" y="148"/>
                    </a:cubicBezTo>
                    <a:cubicBezTo>
                      <a:pt x="147" y="149"/>
                      <a:pt x="149" y="148"/>
                      <a:pt x="149" y="145"/>
                    </a:cubicBezTo>
                    <a:cubicBezTo>
                      <a:pt x="153" y="144"/>
                      <a:pt x="150" y="150"/>
                      <a:pt x="156" y="148"/>
                    </a:cubicBezTo>
                    <a:cubicBezTo>
                      <a:pt x="156" y="147"/>
                      <a:pt x="154" y="147"/>
                      <a:pt x="153" y="147"/>
                    </a:cubicBezTo>
                    <a:cubicBezTo>
                      <a:pt x="157" y="144"/>
                      <a:pt x="161" y="145"/>
                      <a:pt x="164" y="141"/>
                    </a:cubicBezTo>
                    <a:cubicBezTo>
                      <a:pt x="164" y="141"/>
                      <a:pt x="164" y="139"/>
                      <a:pt x="164" y="138"/>
                    </a:cubicBezTo>
                    <a:cubicBezTo>
                      <a:pt x="164" y="138"/>
                      <a:pt x="166" y="139"/>
                      <a:pt x="167" y="138"/>
                    </a:cubicBezTo>
                    <a:cubicBezTo>
                      <a:pt x="167" y="137"/>
                      <a:pt x="166" y="135"/>
                      <a:pt x="167" y="134"/>
                    </a:cubicBezTo>
                    <a:cubicBezTo>
                      <a:pt x="167" y="133"/>
                      <a:pt x="171" y="132"/>
                      <a:pt x="171" y="131"/>
                    </a:cubicBezTo>
                    <a:cubicBezTo>
                      <a:pt x="172" y="130"/>
                      <a:pt x="170" y="127"/>
                      <a:pt x="171" y="126"/>
                    </a:cubicBezTo>
                    <a:cubicBezTo>
                      <a:pt x="171" y="125"/>
                      <a:pt x="173" y="128"/>
                      <a:pt x="174" y="127"/>
                    </a:cubicBezTo>
                    <a:cubicBezTo>
                      <a:pt x="173" y="128"/>
                      <a:pt x="176" y="120"/>
                      <a:pt x="175" y="120"/>
                    </a:cubicBezTo>
                    <a:cubicBezTo>
                      <a:pt x="178" y="124"/>
                      <a:pt x="179" y="118"/>
                      <a:pt x="182" y="117"/>
                    </a:cubicBezTo>
                    <a:cubicBezTo>
                      <a:pt x="182" y="115"/>
                      <a:pt x="185" y="114"/>
                      <a:pt x="182" y="113"/>
                    </a:cubicBezTo>
                    <a:cubicBezTo>
                      <a:pt x="182" y="110"/>
                      <a:pt x="186" y="113"/>
                      <a:pt x="186" y="109"/>
                    </a:cubicBezTo>
                    <a:cubicBezTo>
                      <a:pt x="187" y="107"/>
                      <a:pt x="189" y="108"/>
                      <a:pt x="191" y="108"/>
                    </a:cubicBezTo>
                    <a:cubicBezTo>
                      <a:pt x="191" y="106"/>
                      <a:pt x="190" y="105"/>
                      <a:pt x="189" y="105"/>
                    </a:cubicBezTo>
                    <a:cubicBezTo>
                      <a:pt x="193" y="102"/>
                      <a:pt x="196" y="101"/>
                      <a:pt x="199" y="101"/>
                    </a:cubicBezTo>
                    <a:cubicBezTo>
                      <a:pt x="201" y="99"/>
                      <a:pt x="199" y="98"/>
                      <a:pt x="200" y="95"/>
                    </a:cubicBezTo>
                    <a:cubicBezTo>
                      <a:pt x="202" y="94"/>
                      <a:pt x="205" y="93"/>
                      <a:pt x="205" y="91"/>
                    </a:cubicBezTo>
                    <a:cubicBezTo>
                      <a:pt x="205" y="87"/>
                      <a:pt x="209" y="92"/>
                      <a:pt x="209" y="86"/>
                    </a:cubicBezTo>
                    <a:cubicBezTo>
                      <a:pt x="214" y="85"/>
                      <a:pt x="220" y="89"/>
                      <a:pt x="220" y="81"/>
                    </a:cubicBezTo>
                    <a:cubicBezTo>
                      <a:pt x="223" y="83"/>
                      <a:pt x="229" y="79"/>
                      <a:pt x="233" y="82"/>
                    </a:cubicBezTo>
                    <a:cubicBezTo>
                      <a:pt x="234" y="81"/>
                      <a:pt x="235" y="80"/>
                      <a:pt x="236" y="78"/>
                    </a:cubicBezTo>
                    <a:cubicBezTo>
                      <a:pt x="240" y="76"/>
                      <a:pt x="243" y="82"/>
                      <a:pt x="243" y="77"/>
                    </a:cubicBezTo>
                    <a:cubicBezTo>
                      <a:pt x="245" y="77"/>
                      <a:pt x="245" y="80"/>
                      <a:pt x="248" y="81"/>
                    </a:cubicBezTo>
                    <a:cubicBezTo>
                      <a:pt x="250" y="80"/>
                      <a:pt x="249" y="76"/>
                      <a:pt x="254" y="78"/>
                    </a:cubicBezTo>
                    <a:cubicBezTo>
                      <a:pt x="254" y="80"/>
                      <a:pt x="252" y="80"/>
                      <a:pt x="252" y="82"/>
                    </a:cubicBezTo>
                    <a:cubicBezTo>
                      <a:pt x="253" y="83"/>
                      <a:pt x="260" y="76"/>
                      <a:pt x="264" y="79"/>
                    </a:cubicBezTo>
                    <a:cubicBezTo>
                      <a:pt x="265" y="81"/>
                      <a:pt x="264" y="79"/>
                      <a:pt x="266" y="79"/>
                    </a:cubicBezTo>
                    <a:cubicBezTo>
                      <a:pt x="269" y="80"/>
                      <a:pt x="272" y="82"/>
                      <a:pt x="276" y="81"/>
                    </a:cubicBezTo>
                    <a:cubicBezTo>
                      <a:pt x="276" y="82"/>
                      <a:pt x="277" y="84"/>
                      <a:pt x="276" y="85"/>
                    </a:cubicBezTo>
                    <a:cubicBezTo>
                      <a:pt x="276" y="86"/>
                      <a:pt x="274" y="85"/>
                      <a:pt x="273" y="85"/>
                    </a:cubicBezTo>
                    <a:cubicBezTo>
                      <a:pt x="272" y="86"/>
                      <a:pt x="273" y="89"/>
                      <a:pt x="271" y="88"/>
                    </a:cubicBezTo>
                    <a:cubicBezTo>
                      <a:pt x="273" y="91"/>
                      <a:pt x="282" y="89"/>
                      <a:pt x="285" y="88"/>
                    </a:cubicBezTo>
                    <a:cubicBezTo>
                      <a:pt x="288" y="86"/>
                      <a:pt x="287" y="90"/>
                      <a:pt x="287" y="91"/>
                    </a:cubicBezTo>
                    <a:cubicBezTo>
                      <a:pt x="289" y="92"/>
                      <a:pt x="292" y="90"/>
                      <a:pt x="292" y="92"/>
                    </a:cubicBezTo>
                    <a:cubicBezTo>
                      <a:pt x="302" y="90"/>
                      <a:pt x="304" y="98"/>
                      <a:pt x="310" y="95"/>
                    </a:cubicBezTo>
                    <a:cubicBezTo>
                      <a:pt x="309" y="99"/>
                      <a:pt x="314" y="97"/>
                      <a:pt x="314" y="101"/>
                    </a:cubicBezTo>
                    <a:cubicBezTo>
                      <a:pt x="318" y="101"/>
                      <a:pt x="323" y="100"/>
                      <a:pt x="320" y="103"/>
                    </a:cubicBezTo>
                    <a:cubicBezTo>
                      <a:pt x="323" y="104"/>
                      <a:pt x="326" y="104"/>
                      <a:pt x="328" y="105"/>
                    </a:cubicBezTo>
                    <a:cubicBezTo>
                      <a:pt x="328" y="105"/>
                      <a:pt x="328" y="107"/>
                      <a:pt x="328" y="108"/>
                    </a:cubicBezTo>
                    <a:cubicBezTo>
                      <a:pt x="329" y="108"/>
                      <a:pt x="332" y="107"/>
                      <a:pt x="332" y="108"/>
                    </a:cubicBezTo>
                    <a:cubicBezTo>
                      <a:pt x="334" y="113"/>
                      <a:pt x="334" y="115"/>
                      <a:pt x="332" y="120"/>
                    </a:cubicBezTo>
                    <a:cubicBezTo>
                      <a:pt x="330" y="117"/>
                      <a:pt x="327" y="121"/>
                      <a:pt x="324" y="122"/>
                    </a:cubicBezTo>
                    <a:cubicBezTo>
                      <a:pt x="320" y="122"/>
                      <a:pt x="315" y="117"/>
                      <a:pt x="311" y="122"/>
                    </a:cubicBezTo>
                    <a:cubicBezTo>
                      <a:pt x="310" y="122"/>
                      <a:pt x="311" y="119"/>
                      <a:pt x="310" y="119"/>
                    </a:cubicBezTo>
                    <a:cubicBezTo>
                      <a:pt x="308" y="118"/>
                      <a:pt x="308" y="120"/>
                      <a:pt x="307" y="120"/>
                    </a:cubicBezTo>
                    <a:cubicBezTo>
                      <a:pt x="306" y="120"/>
                      <a:pt x="305" y="117"/>
                      <a:pt x="304" y="117"/>
                    </a:cubicBezTo>
                    <a:cubicBezTo>
                      <a:pt x="302" y="117"/>
                      <a:pt x="298" y="121"/>
                      <a:pt x="299" y="116"/>
                    </a:cubicBezTo>
                    <a:cubicBezTo>
                      <a:pt x="294" y="118"/>
                      <a:pt x="295" y="116"/>
                      <a:pt x="290" y="116"/>
                    </a:cubicBezTo>
                    <a:cubicBezTo>
                      <a:pt x="290" y="118"/>
                      <a:pt x="291" y="119"/>
                      <a:pt x="293" y="119"/>
                    </a:cubicBezTo>
                    <a:cubicBezTo>
                      <a:pt x="295" y="118"/>
                      <a:pt x="295" y="120"/>
                      <a:pt x="297" y="120"/>
                    </a:cubicBezTo>
                    <a:cubicBezTo>
                      <a:pt x="295" y="123"/>
                      <a:pt x="297" y="122"/>
                      <a:pt x="299" y="123"/>
                    </a:cubicBezTo>
                    <a:cubicBezTo>
                      <a:pt x="299" y="123"/>
                      <a:pt x="298" y="125"/>
                      <a:pt x="299" y="126"/>
                    </a:cubicBezTo>
                    <a:cubicBezTo>
                      <a:pt x="299" y="127"/>
                      <a:pt x="301" y="127"/>
                      <a:pt x="301" y="129"/>
                    </a:cubicBezTo>
                    <a:cubicBezTo>
                      <a:pt x="302" y="130"/>
                      <a:pt x="305" y="134"/>
                      <a:pt x="304" y="138"/>
                    </a:cubicBezTo>
                    <a:cubicBezTo>
                      <a:pt x="305" y="143"/>
                      <a:pt x="313" y="140"/>
                      <a:pt x="314" y="144"/>
                    </a:cubicBezTo>
                    <a:cubicBezTo>
                      <a:pt x="316" y="143"/>
                      <a:pt x="316" y="141"/>
                      <a:pt x="318" y="141"/>
                    </a:cubicBezTo>
                    <a:cubicBezTo>
                      <a:pt x="318" y="137"/>
                      <a:pt x="312" y="138"/>
                      <a:pt x="310" y="136"/>
                    </a:cubicBezTo>
                    <a:cubicBezTo>
                      <a:pt x="309" y="130"/>
                      <a:pt x="318" y="134"/>
                      <a:pt x="321" y="133"/>
                    </a:cubicBezTo>
                    <a:cubicBezTo>
                      <a:pt x="321" y="136"/>
                      <a:pt x="327" y="132"/>
                      <a:pt x="325" y="137"/>
                    </a:cubicBezTo>
                    <a:cubicBezTo>
                      <a:pt x="329" y="139"/>
                      <a:pt x="331" y="133"/>
                      <a:pt x="331" y="138"/>
                    </a:cubicBezTo>
                    <a:cubicBezTo>
                      <a:pt x="335" y="136"/>
                      <a:pt x="331" y="131"/>
                      <a:pt x="328" y="131"/>
                    </a:cubicBezTo>
                    <a:cubicBezTo>
                      <a:pt x="329" y="129"/>
                      <a:pt x="332" y="128"/>
                      <a:pt x="335" y="127"/>
                    </a:cubicBezTo>
                    <a:cubicBezTo>
                      <a:pt x="337" y="125"/>
                      <a:pt x="337" y="122"/>
                      <a:pt x="339" y="120"/>
                    </a:cubicBezTo>
                    <a:cubicBezTo>
                      <a:pt x="345" y="120"/>
                      <a:pt x="348" y="121"/>
                      <a:pt x="352" y="123"/>
                    </a:cubicBezTo>
                    <a:cubicBezTo>
                      <a:pt x="353" y="123"/>
                      <a:pt x="353" y="120"/>
                      <a:pt x="355" y="120"/>
                    </a:cubicBezTo>
                    <a:cubicBezTo>
                      <a:pt x="355" y="118"/>
                      <a:pt x="354" y="117"/>
                      <a:pt x="352" y="116"/>
                    </a:cubicBezTo>
                    <a:cubicBezTo>
                      <a:pt x="354" y="111"/>
                      <a:pt x="354" y="106"/>
                      <a:pt x="353" y="101"/>
                    </a:cubicBezTo>
                    <a:cubicBezTo>
                      <a:pt x="358" y="100"/>
                      <a:pt x="362" y="100"/>
                      <a:pt x="365" y="102"/>
                    </a:cubicBezTo>
                    <a:cubicBezTo>
                      <a:pt x="365" y="102"/>
                      <a:pt x="369" y="103"/>
                      <a:pt x="369" y="106"/>
                    </a:cubicBezTo>
                    <a:cubicBezTo>
                      <a:pt x="366" y="106"/>
                      <a:pt x="363" y="106"/>
                      <a:pt x="360" y="106"/>
                    </a:cubicBezTo>
                    <a:cubicBezTo>
                      <a:pt x="360" y="108"/>
                      <a:pt x="360" y="109"/>
                      <a:pt x="360" y="110"/>
                    </a:cubicBezTo>
                    <a:cubicBezTo>
                      <a:pt x="364" y="114"/>
                      <a:pt x="365" y="110"/>
                      <a:pt x="367" y="112"/>
                    </a:cubicBezTo>
                    <a:cubicBezTo>
                      <a:pt x="369" y="113"/>
                      <a:pt x="363" y="113"/>
                      <a:pt x="363" y="113"/>
                    </a:cubicBezTo>
                    <a:cubicBezTo>
                      <a:pt x="362" y="116"/>
                      <a:pt x="367" y="113"/>
                      <a:pt x="369" y="116"/>
                    </a:cubicBezTo>
                    <a:cubicBezTo>
                      <a:pt x="371" y="115"/>
                      <a:pt x="374" y="113"/>
                      <a:pt x="376" y="110"/>
                    </a:cubicBezTo>
                    <a:cubicBezTo>
                      <a:pt x="376" y="110"/>
                      <a:pt x="378" y="109"/>
                      <a:pt x="377" y="108"/>
                    </a:cubicBezTo>
                    <a:cubicBezTo>
                      <a:pt x="384" y="109"/>
                      <a:pt x="383" y="104"/>
                      <a:pt x="388" y="105"/>
                    </a:cubicBezTo>
                    <a:cubicBezTo>
                      <a:pt x="390" y="104"/>
                      <a:pt x="391" y="103"/>
                      <a:pt x="391" y="101"/>
                    </a:cubicBezTo>
                    <a:cubicBezTo>
                      <a:pt x="394" y="101"/>
                      <a:pt x="395" y="99"/>
                      <a:pt x="395" y="98"/>
                    </a:cubicBezTo>
                    <a:cubicBezTo>
                      <a:pt x="401" y="102"/>
                      <a:pt x="405" y="95"/>
                      <a:pt x="411" y="95"/>
                    </a:cubicBezTo>
                    <a:cubicBezTo>
                      <a:pt x="411" y="97"/>
                      <a:pt x="411" y="99"/>
                      <a:pt x="411" y="101"/>
                    </a:cubicBezTo>
                    <a:cubicBezTo>
                      <a:pt x="416" y="101"/>
                      <a:pt x="420" y="100"/>
                      <a:pt x="423" y="99"/>
                    </a:cubicBezTo>
                    <a:cubicBezTo>
                      <a:pt x="424" y="99"/>
                      <a:pt x="426" y="99"/>
                      <a:pt x="426" y="99"/>
                    </a:cubicBezTo>
                    <a:cubicBezTo>
                      <a:pt x="426" y="99"/>
                      <a:pt x="426" y="98"/>
                      <a:pt x="426" y="98"/>
                    </a:cubicBezTo>
                    <a:cubicBezTo>
                      <a:pt x="429" y="97"/>
                      <a:pt x="433" y="98"/>
                      <a:pt x="433" y="94"/>
                    </a:cubicBezTo>
                    <a:cubicBezTo>
                      <a:pt x="437" y="95"/>
                      <a:pt x="442" y="96"/>
                      <a:pt x="445" y="99"/>
                    </a:cubicBezTo>
                    <a:cubicBezTo>
                      <a:pt x="447" y="98"/>
                      <a:pt x="448" y="97"/>
                      <a:pt x="449" y="95"/>
                    </a:cubicBezTo>
                    <a:cubicBezTo>
                      <a:pt x="449" y="93"/>
                      <a:pt x="443" y="92"/>
                      <a:pt x="447" y="91"/>
                    </a:cubicBezTo>
                    <a:cubicBezTo>
                      <a:pt x="445" y="87"/>
                      <a:pt x="438" y="88"/>
                      <a:pt x="440" y="81"/>
                    </a:cubicBezTo>
                    <a:cubicBezTo>
                      <a:pt x="443" y="82"/>
                      <a:pt x="443" y="84"/>
                      <a:pt x="447" y="85"/>
                    </a:cubicBezTo>
                    <a:cubicBezTo>
                      <a:pt x="449" y="85"/>
                      <a:pt x="452" y="89"/>
                      <a:pt x="456" y="88"/>
                    </a:cubicBezTo>
                    <a:cubicBezTo>
                      <a:pt x="457" y="88"/>
                      <a:pt x="457" y="86"/>
                      <a:pt x="457" y="86"/>
                    </a:cubicBezTo>
                    <a:cubicBezTo>
                      <a:pt x="458" y="86"/>
                      <a:pt x="460" y="89"/>
                      <a:pt x="460" y="86"/>
                    </a:cubicBezTo>
                    <a:cubicBezTo>
                      <a:pt x="462" y="86"/>
                      <a:pt x="462" y="89"/>
                      <a:pt x="463" y="89"/>
                    </a:cubicBezTo>
                    <a:cubicBezTo>
                      <a:pt x="465" y="90"/>
                      <a:pt x="468" y="89"/>
                      <a:pt x="467" y="92"/>
                    </a:cubicBezTo>
                    <a:cubicBezTo>
                      <a:pt x="471" y="90"/>
                      <a:pt x="473" y="93"/>
                      <a:pt x="478" y="91"/>
                    </a:cubicBezTo>
                    <a:cubicBezTo>
                      <a:pt x="476" y="95"/>
                      <a:pt x="483" y="92"/>
                      <a:pt x="481" y="96"/>
                    </a:cubicBezTo>
                    <a:cubicBezTo>
                      <a:pt x="483" y="96"/>
                      <a:pt x="485" y="97"/>
                      <a:pt x="485" y="99"/>
                    </a:cubicBezTo>
                    <a:cubicBezTo>
                      <a:pt x="490" y="98"/>
                      <a:pt x="490" y="102"/>
                      <a:pt x="495" y="101"/>
                    </a:cubicBezTo>
                    <a:cubicBezTo>
                      <a:pt x="498" y="92"/>
                      <a:pt x="487" y="96"/>
                      <a:pt x="489" y="88"/>
                    </a:cubicBezTo>
                    <a:cubicBezTo>
                      <a:pt x="489" y="86"/>
                      <a:pt x="488" y="88"/>
                      <a:pt x="485" y="88"/>
                    </a:cubicBezTo>
                    <a:cubicBezTo>
                      <a:pt x="485" y="85"/>
                      <a:pt x="488" y="84"/>
                      <a:pt x="487" y="79"/>
                    </a:cubicBezTo>
                    <a:cubicBezTo>
                      <a:pt x="487" y="78"/>
                      <a:pt x="484" y="79"/>
                      <a:pt x="484" y="78"/>
                    </a:cubicBezTo>
                    <a:cubicBezTo>
                      <a:pt x="484" y="78"/>
                      <a:pt x="486" y="75"/>
                      <a:pt x="484" y="75"/>
                    </a:cubicBezTo>
                    <a:cubicBezTo>
                      <a:pt x="484" y="72"/>
                      <a:pt x="488" y="73"/>
                      <a:pt x="487" y="70"/>
                    </a:cubicBezTo>
                    <a:cubicBezTo>
                      <a:pt x="489" y="70"/>
                      <a:pt x="488" y="66"/>
                      <a:pt x="492" y="67"/>
                    </a:cubicBezTo>
                    <a:cubicBezTo>
                      <a:pt x="492" y="64"/>
                      <a:pt x="493" y="62"/>
                      <a:pt x="496" y="63"/>
                    </a:cubicBezTo>
                    <a:cubicBezTo>
                      <a:pt x="495" y="56"/>
                      <a:pt x="501" y="58"/>
                      <a:pt x="501" y="53"/>
                    </a:cubicBezTo>
                    <a:cubicBezTo>
                      <a:pt x="507" y="52"/>
                      <a:pt x="510" y="55"/>
                      <a:pt x="515" y="56"/>
                    </a:cubicBezTo>
                    <a:cubicBezTo>
                      <a:pt x="515" y="58"/>
                      <a:pt x="514" y="60"/>
                      <a:pt x="516" y="60"/>
                    </a:cubicBezTo>
                    <a:cubicBezTo>
                      <a:pt x="516" y="61"/>
                      <a:pt x="514" y="61"/>
                      <a:pt x="512" y="61"/>
                    </a:cubicBezTo>
                    <a:cubicBezTo>
                      <a:pt x="512" y="67"/>
                      <a:pt x="514" y="69"/>
                      <a:pt x="512" y="74"/>
                    </a:cubicBezTo>
                    <a:cubicBezTo>
                      <a:pt x="513" y="75"/>
                      <a:pt x="514" y="76"/>
                      <a:pt x="515" y="77"/>
                    </a:cubicBezTo>
                    <a:cubicBezTo>
                      <a:pt x="515" y="77"/>
                      <a:pt x="516" y="78"/>
                      <a:pt x="517" y="78"/>
                    </a:cubicBezTo>
                    <a:cubicBezTo>
                      <a:pt x="515" y="81"/>
                      <a:pt x="517" y="89"/>
                      <a:pt x="515" y="92"/>
                    </a:cubicBezTo>
                    <a:cubicBezTo>
                      <a:pt x="513" y="97"/>
                      <a:pt x="518" y="95"/>
                      <a:pt x="519" y="98"/>
                    </a:cubicBezTo>
                    <a:cubicBezTo>
                      <a:pt x="518" y="109"/>
                      <a:pt x="513" y="116"/>
                      <a:pt x="503" y="119"/>
                    </a:cubicBezTo>
                    <a:cubicBezTo>
                      <a:pt x="504" y="122"/>
                      <a:pt x="510" y="119"/>
                      <a:pt x="511" y="122"/>
                    </a:cubicBezTo>
                    <a:cubicBezTo>
                      <a:pt x="514" y="121"/>
                      <a:pt x="513" y="117"/>
                      <a:pt x="517" y="117"/>
                    </a:cubicBezTo>
                    <a:cubicBezTo>
                      <a:pt x="517" y="118"/>
                      <a:pt x="516" y="120"/>
                      <a:pt x="516" y="122"/>
                    </a:cubicBezTo>
                    <a:cubicBezTo>
                      <a:pt x="518" y="121"/>
                      <a:pt x="517" y="119"/>
                      <a:pt x="519" y="119"/>
                    </a:cubicBezTo>
                    <a:cubicBezTo>
                      <a:pt x="521" y="119"/>
                      <a:pt x="520" y="116"/>
                      <a:pt x="520" y="116"/>
                    </a:cubicBezTo>
                    <a:cubicBezTo>
                      <a:pt x="521" y="116"/>
                      <a:pt x="523" y="116"/>
                      <a:pt x="523" y="116"/>
                    </a:cubicBezTo>
                    <a:cubicBezTo>
                      <a:pt x="524" y="115"/>
                      <a:pt x="523" y="113"/>
                      <a:pt x="523" y="112"/>
                    </a:cubicBezTo>
                    <a:cubicBezTo>
                      <a:pt x="524" y="112"/>
                      <a:pt x="526" y="112"/>
                      <a:pt x="527" y="112"/>
                    </a:cubicBezTo>
                    <a:cubicBezTo>
                      <a:pt x="526" y="107"/>
                      <a:pt x="532" y="103"/>
                      <a:pt x="527" y="101"/>
                    </a:cubicBezTo>
                    <a:cubicBezTo>
                      <a:pt x="528" y="99"/>
                      <a:pt x="530" y="100"/>
                      <a:pt x="530" y="98"/>
                    </a:cubicBezTo>
                    <a:cubicBezTo>
                      <a:pt x="530" y="96"/>
                      <a:pt x="528" y="97"/>
                      <a:pt x="527" y="96"/>
                    </a:cubicBezTo>
                    <a:cubicBezTo>
                      <a:pt x="527" y="93"/>
                      <a:pt x="532" y="96"/>
                      <a:pt x="534" y="95"/>
                    </a:cubicBezTo>
                    <a:cubicBezTo>
                      <a:pt x="533" y="94"/>
                      <a:pt x="534" y="90"/>
                      <a:pt x="530" y="91"/>
                    </a:cubicBezTo>
                    <a:cubicBezTo>
                      <a:pt x="527" y="93"/>
                      <a:pt x="525" y="87"/>
                      <a:pt x="524" y="91"/>
                    </a:cubicBezTo>
                    <a:cubicBezTo>
                      <a:pt x="522" y="88"/>
                      <a:pt x="522" y="85"/>
                      <a:pt x="523" y="82"/>
                    </a:cubicBezTo>
                    <a:cubicBezTo>
                      <a:pt x="523" y="82"/>
                      <a:pt x="526" y="83"/>
                      <a:pt x="526" y="82"/>
                    </a:cubicBezTo>
                    <a:cubicBezTo>
                      <a:pt x="527" y="81"/>
                      <a:pt x="525" y="77"/>
                      <a:pt x="526" y="75"/>
                    </a:cubicBezTo>
                    <a:cubicBezTo>
                      <a:pt x="526" y="73"/>
                      <a:pt x="524" y="75"/>
                      <a:pt x="524" y="75"/>
                    </a:cubicBezTo>
                    <a:cubicBezTo>
                      <a:pt x="522" y="73"/>
                      <a:pt x="523" y="70"/>
                      <a:pt x="522" y="67"/>
                    </a:cubicBezTo>
                    <a:cubicBezTo>
                      <a:pt x="527" y="69"/>
                      <a:pt x="525" y="63"/>
                      <a:pt x="529" y="63"/>
                    </a:cubicBezTo>
                    <a:cubicBezTo>
                      <a:pt x="529" y="60"/>
                      <a:pt x="529" y="58"/>
                      <a:pt x="529" y="56"/>
                    </a:cubicBezTo>
                    <a:cubicBezTo>
                      <a:pt x="533" y="54"/>
                      <a:pt x="531" y="60"/>
                      <a:pt x="532" y="63"/>
                    </a:cubicBezTo>
                    <a:cubicBezTo>
                      <a:pt x="532" y="65"/>
                      <a:pt x="534" y="61"/>
                      <a:pt x="534" y="64"/>
                    </a:cubicBezTo>
                    <a:cubicBezTo>
                      <a:pt x="534" y="65"/>
                      <a:pt x="533" y="66"/>
                      <a:pt x="533" y="65"/>
                    </a:cubicBezTo>
                    <a:cubicBezTo>
                      <a:pt x="534" y="69"/>
                      <a:pt x="537" y="70"/>
                      <a:pt x="541" y="72"/>
                    </a:cubicBezTo>
                    <a:cubicBezTo>
                      <a:pt x="544" y="73"/>
                      <a:pt x="541" y="68"/>
                      <a:pt x="540" y="68"/>
                    </a:cubicBezTo>
                    <a:cubicBezTo>
                      <a:pt x="542" y="66"/>
                      <a:pt x="546" y="66"/>
                      <a:pt x="550" y="65"/>
                    </a:cubicBezTo>
                    <a:cubicBezTo>
                      <a:pt x="550" y="64"/>
                      <a:pt x="547" y="64"/>
                      <a:pt x="546" y="64"/>
                    </a:cubicBezTo>
                    <a:cubicBezTo>
                      <a:pt x="547" y="60"/>
                      <a:pt x="544" y="60"/>
                      <a:pt x="544" y="57"/>
                    </a:cubicBezTo>
                    <a:cubicBezTo>
                      <a:pt x="545" y="60"/>
                      <a:pt x="554" y="56"/>
                      <a:pt x="553" y="61"/>
                    </a:cubicBezTo>
                    <a:cubicBezTo>
                      <a:pt x="554" y="62"/>
                      <a:pt x="555" y="60"/>
                      <a:pt x="555" y="60"/>
                    </a:cubicBezTo>
                    <a:cubicBezTo>
                      <a:pt x="557" y="60"/>
                      <a:pt x="556" y="62"/>
                      <a:pt x="557" y="63"/>
                    </a:cubicBezTo>
                    <a:cubicBezTo>
                      <a:pt x="557" y="63"/>
                      <a:pt x="559" y="62"/>
                      <a:pt x="560" y="63"/>
                    </a:cubicBezTo>
                    <a:cubicBezTo>
                      <a:pt x="562" y="65"/>
                      <a:pt x="567" y="62"/>
                      <a:pt x="564" y="67"/>
                    </a:cubicBezTo>
                    <a:cubicBezTo>
                      <a:pt x="566" y="67"/>
                      <a:pt x="568" y="67"/>
                      <a:pt x="571" y="67"/>
                    </a:cubicBezTo>
                    <a:cubicBezTo>
                      <a:pt x="571" y="65"/>
                      <a:pt x="565" y="64"/>
                      <a:pt x="569" y="63"/>
                    </a:cubicBezTo>
                    <a:cubicBezTo>
                      <a:pt x="568" y="61"/>
                      <a:pt x="567" y="61"/>
                      <a:pt x="565" y="60"/>
                    </a:cubicBezTo>
                    <a:cubicBezTo>
                      <a:pt x="564" y="53"/>
                      <a:pt x="565" y="52"/>
                      <a:pt x="565" y="44"/>
                    </a:cubicBezTo>
                    <a:cubicBezTo>
                      <a:pt x="573" y="44"/>
                      <a:pt x="583" y="45"/>
                      <a:pt x="589" y="44"/>
                    </a:cubicBezTo>
                    <a:cubicBezTo>
                      <a:pt x="592" y="44"/>
                      <a:pt x="590" y="40"/>
                      <a:pt x="593" y="43"/>
                    </a:cubicBezTo>
                    <a:cubicBezTo>
                      <a:pt x="598" y="40"/>
                      <a:pt x="594" y="37"/>
                      <a:pt x="596" y="33"/>
                    </a:cubicBezTo>
                    <a:cubicBezTo>
                      <a:pt x="599" y="34"/>
                      <a:pt x="601" y="33"/>
                      <a:pt x="603" y="32"/>
                    </a:cubicBezTo>
                    <a:cubicBezTo>
                      <a:pt x="605" y="29"/>
                      <a:pt x="609" y="27"/>
                      <a:pt x="611" y="25"/>
                    </a:cubicBezTo>
                    <a:cubicBezTo>
                      <a:pt x="626" y="23"/>
                      <a:pt x="641" y="21"/>
                      <a:pt x="652" y="16"/>
                    </a:cubicBezTo>
                    <a:cubicBezTo>
                      <a:pt x="654" y="15"/>
                      <a:pt x="655" y="19"/>
                      <a:pt x="655" y="19"/>
                    </a:cubicBezTo>
                    <a:cubicBezTo>
                      <a:pt x="656" y="19"/>
                      <a:pt x="657" y="15"/>
                      <a:pt x="656" y="15"/>
                    </a:cubicBezTo>
                    <a:cubicBezTo>
                      <a:pt x="659" y="16"/>
                      <a:pt x="656" y="17"/>
                      <a:pt x="658" y="19"/>
                    </a:cubicBezTo>
                    <a:cubicBezTo>
                      <a:pt x="658" y="20"/>
                      <a:pt x="661" y="19"/>
                      <a:pt x="661" y="21"/>
                    </a:cubicBezTo>
                    <a:cubicBezTo>
                      <a:pt x="663" y="20"/>
                      <a:pt x="659" y="18"/>
                      <a:pt x="662" y="18"/>
                    </a:cubicBezTo>
                    <a:cubicBezTo>
                      <a:pt x="664" y="17"/>
                      <a:pt x="669" y="18"/>
                      <a:pt x="669" y="14"/>
                    </a:cubicBezTo>
                    <a:cubicBezTo>
                      <a:pt x="672" y="14"/>
                      <a:pt x="673" y="13"/>
                      <a:pt x="673" y="11"/>
                    </a:cubicBezTo>
                    <a:cubicBezTo>
                      <a:pt x="675" y="11"/>
                      <a:pt x="675" y="13"/>
                      <a:pt x="677" y="14"/>
                    </a:cubicBezTo>
                    <a:cubicBezTo>
                      <a:pt x="681" y="13"/>
                      <a:pt x="680" y="9"/>
                      <a:pt x="680" y="5"/>
                    </a:cubicBezTo>
                    <a:cubicBezTo>
                      <a:pt x="687" y="3"/>
                      <a:pt x="694" y="0"/>
                      <a:pt x="704" y="1"/>
                    </a:cubicBezTo>
                    <a:cubicBezTo>
                      <a:pt x="703" y="2"/>
                      <a:pt x="703" y="4"/>
                      <a:pt x="703" y="7"/>
                    </a:cubicBezTo>
                    <a:cubicBezTo>
                      <a:pt x="705" y="10"/>
                      <a:pt x="711" y="10"/>
                      <a:pt x="714" y="7"/>
                    </a:cubicBezTo>
                    <a:cubicBezTo>
                      <a:pt x="715" y="7"/>
                      <a:pt x="715" y="8"/>
                      <a:pt x="714" y="8"/>
                    </a:cubicBezTo>
                    <a:close/>
                    <a:moveTo>
                      <a:pt x="1051" y="179"/>
                    </a:moveTo>
                    <a:cubicBezTo>
                      <a:pt x="1051" y="177"/>
                      <a:pt x="1048" y="178"/>
                      <a:pt x="1048" y="176"/>
                    </a:cubicBezTo>
                    <a:cubicBezTo>
                      <a:pt x="1043" y="175"/>
                      <a:pt x="1043" y="179"/>
                      <a:pt x="1048" y="178"/>
                    </a:cubicBezTo>
                    <a:cubicBezTo>
                      <a:pt x="1048" y="179"/>
                      <a:pt x="1049" y="179"/>
                      <a:pt x="1051" y="179"/>
                    </a:cubicBezTo>
                    <a:close/>
                    <a:moveTo>
                      <a:pt x="303" y="284"/>
                    </a:moveTo>
                    <a:cubicBezTo>
                      <a:pt x="302" y="289"/>
                      <a:pt x="308" y="286"/>
                      <a:pt x="306" y="291"/>
                    </a:cubicBezTo>
                    <a:cubicBezTo>
                      <a:pt x="308" y="292"/>
                      <a:pt x="309" y="289"/>
                      <a:pt x="310" y="291"/>
                    </a:cubicBezTo>
                    <a:cubicBezTo>
                      <a:pt x="310" y="293"/>
                      <a:pt x="309" y="292"/>
                      <a:pt x="308" y="293"/>
                    </a:cubicBezTo>
                    <a:cubicBezTo>
                      <a:pt x="306" y="294"/>
                      <a:pt x="300" y="296"/>
                      <a:pt x="299" y="296"/>
                    </a:cubicBezTo>
                    <a:cubicBezTo>
                      <a:pt x="295" y="295"/>
                      <a:pt x="294" y="292"/>
                      <a:pt x="292" y="290"/>
                    </a:cubicBezTo>
                    <a:cubicBezTo>
                      <a:pt x="292" y="288"/>
                      <a:pt x="296" y="289"/>
                      <a:pt x="296" y="287"/>
                    </a:cubicBezTo>
                    <a:cubicBezTo>
                      <a:pt x="293" y="285"/>
                      <a:pt x="292" y="284"/>
                      <a:pt x="287" y="286"/>
                    </a:cubicBezTo>
                    <a:cubicBezTo>
                      <a:pt x="286" y="283"/>
                      <a:pt x="285" y="281"/>
                      <a:pt x="280" y="281"/>
                    </a:cubicBezTo>
                    <a:cubicBezTo>
                      <a:pt x="279" y="281"/>
                      <a:pt x="280" y="284"/>
                      <a:pt x="279" y="284"/>
                    </a:cubicBezTo>
                    <a:cubicBezTo>
                      <a:pt x="278" y="285"/>
                      <a:pt x="276" y="285"/>
                      <a:pt x="275" y="286"/>
                    </a:cubicBezTo>
                    <a:cubicBezTo>
                      <a:pt x="273" y="287"/>
                      <a:pt x="273" y="291"/>
                      <a:pt x="269" y="290"/>
                    </a:cubicBezTo>
                    <a:cubicBezTo>
                      <a:pt x="271" y="295"/>
                      <a:pt x="267" y="296"/>
                      <a:pt x="266" y="297"/>
                    </a:cubicBezTo>
                    <a:cubicBezTo>
                      <a:pt x="265" y="300"/>
                      <a:pt x="266" y="303"/>
                      <a:pt x="265" y="307"/>
                    </a:cubicBezTo>
                    <a:cubicBezTo>
                      <a:pt x="264" y="307"/>
                      <a:pt x="263" y="306"/>
                      <a:pt x="262" y="305"/>
                    </a:cubicBezTo>
                    <a:cubicBezTo>
                      <a:pt x="261" y="310"/>
                      <a:pt x="265" y="312"/>
                      <a:pt x="262" y="315"/>
                    </a:cubicBezTo>
                    <a:cubicBezTo>
                      <a:pt x="265" y="314"/>
                      <a:pt x="264" y="318"/>
                      <a:pt x="265" y="318"/>
                    </a:cubicBezTo>
                    <a:cubicBezTo>
                      <a:pt x="266" y="318"/>
                      <a:pt x="267" y="318"/>
                      <a:pt x="268" y="318"/>
                    </a:cubicBezTo>
                    <a:cubicBezTo>
                      <a:pt x="271" y="319"/>
                      <a:pt x="272" y="321"/>
                      <a:pt x="273" y="319"/>
                    </a:cubicBezTo>
                    <a:cubicBezTo>
                      <a:pt x="274" y="319"/>
                      <a:pt x="276" y="319"/>
                      <a:pt x="276" y="319"/>
                    </a:cubicBezTo>
                    <a:cubicBezTo>
                      <a:pt x="281" y="319"/>
                      <a:pt x="280" y="318"/>
                      <a:pt x="282" y="317"/>
                    </a:cubicBezTo>
                    <a:cubicBezTo>
                      <a:pt x="284" y="316"/>
                      <a:pt x="285" y="318"/>
                      <a:pt x="287" y="318"/>
                    </a:cubicBezTo>
                    <a:cubicBezTo>
                      <a:pt x="288" y="317"/>
                      <a:pt x="288" y="315"/>
                      <a:pt x="289" y="315"/>
                    </a:cubicBezTo>
                    <a:cubicBezTo>
                      <a:pt x="292" y="314"/>
                      <a:pt x="298" y="314"/>
                      <a:pt x="301" y="315"/>
                    </a:cubicBezTo>
                    <a:cubicBezTo>
                      <a:pt x="304" y="316"/>
                      <a:pt x="304" y="318"/>
                      <a:pt x="307" y="318"/>
                    </a:cubicBezTo>
                    <a:cubicBezTo>
                      <a:pt x="308" y="318"/>
                      <a:pt x="309" y="317"/>
                      <a:pt x="310" y="317"/>
                    </a:cubicBezTo>
                    <a:cubicBezTo>
                      <a:pt x="309" y="317"/>
                      <a:pt x="311" y="318"/>
                      <a:pt x="311" y="318"/>
                    </a:cubicBezTo>
                    <a:cubicBezTo>
                      <a:pt x="315" y="319"/>
                      <a:pt x="315" y="319"/>
                      <a:pt x="318" y="319"/>
                    </a:cubicBezTo>
                    <a:cubicBezTo>
                      <a:pt x="325" y="320"/>
                      <a:pt x="331" y="318"/>
                      <a:pt x="338" y="319"/>
                    </a:cubicBezTo>
                    <a:cubicBezTo>
                      <a:pt x="337" y="316"/>
                      <a:pt x="338" y="314"/>
                      <a:pt x="339" y="312"/>
                    </a:cubicBezTo>
                    <a:cubicBezTo>
                      <a:pt x="334" y="306"/>
                      <a:pt x="331" y="300"/>
                      <a:pt x="321" y="298"/>
                    </a:cubicBezTo>
                    <a:cubicBezTo>
                      <a:pt x="322" y="296"/>
                      <a:pt x="319" y="296"/>
                      <a:pt x="318" y="294"/>
                    </a:cubicBezTo>
                    <a:cubicBezTo>
                      <a:pt x="318" y="292"/>
                      <a:pt x="318" y="291"/>
                      <a:pt x="317" y="290"/>
                    </a:cubicBezTo>
                    <a:cubicBezTo>
                      <a:pt x="318" y="286"/>
                      <a:pt x="322" y="286"/>
                      <a:pt x="321" y="280"/>
                    </a:cubicBezTo>
                    <a:cubicBezTo>
                      <a:pt x="313" y="279"/>
                      <a:pt x="309" y="283"/>
                      <a:pt x="303" y="284"/>
                    </a:cubicBezTo>
                    <a:close/>
                    <a:moveTo>
                      <a:pt x="400" y="349"/>
                    </a:moveTo>
                    <a:cubicBezTo>
                      <a:pt x="398" y="349"/>
                      <a:pt x="396" y="349"/>
                      <a:pt x="398" y="350"/>
                    </a:cubicBezTo>
                    <a:cubicBezTo>
                      <a:pt x="401" y="348"/>
                      <a:pt x="406" y="348"/>
                      <a:pt x="408" y="347"/>
                    </a:cubicBezTo>
                    <a:cubicBezTo>
                      <a:pt x="408" y="347"/>
                      <a:pt x="408" y="345"/>
                      <a:pt x="408" y="345"/>
                    </a:cubicBezTo>
                    <a:cubicBezTo>
                      <a:pt x="409" y="344"/>
                      <a:pt x="410" y="346"/>
                      <a:pt x="411" y="346"/>
                    </a:cubicBezTo>
                    <a:cubicBezTo>
                      <a:pt x="411" y="343"/>
                      <a:pt x="411" y="339"/>
                      <a:pt x="411" y="336"/>
                    </a:cubicBezTo>
                    <a:cubicBezTo>
                      <a:pt x="409" y="334"/>
                      <a:pt x="408" y="334"/>
                      <a:pt x="407" y="332"/>
                    </a:cubicBezTo>
                    <a:cubicBezTo>
                      <a:pt x="406" y="331"/>
                      <a:pt x="407" y="330"/>
                      <a:pt x="407" y="329"/>
                    </a:cubicBezTo>
                    <a:cubicBezTo>
                      <a:pt x="406" y="327"/>
                      <a:pt x="402" y="326"/>
                      <a:pt x="405" y="325"/>
                    </a:cubicBezTo>
                    <a:cubicBezTo>
                      <a:pt x="408" y="325"/>
                      <a:pt x="411" y="325"/>
                      <a:pt x="414" y="325"/>
                    </a:cubicBezTo>
                    <a:cubicBezTo>
                      <a:pt x="415" y="320"/>
                      <a:pt x="411" y="320"/>
                      <a:pt x="411" y="318"/>
                    </a:cubicBezTo>
                    <a:cubicBezTo>
                      <a:pt x="411" y="315"/>
                      <a:pt x="408" y="316"/>
                      <a:pt x="407" y="314"/>
                    </a:cubicBezTo>
                    <a:cubicBezTo>
                      <a:pt x="407" y="314"/>
                      <a:pt x="409" y="312"/>
                      <a:pt x="408" y="311"/>
                    </a:cubicBezTo>
                    <a:cubicBezTo>
                      <a:pt x="404" y="312"/>
                      <a:pt x="403" y="309"/>
                      <a:pt x="400" y="310"/>
                    </a:cubicBezTo>
                    <a:cubicBezTo>
                      <a:pt x="401" y="302"/>
                      <a:pt x="391" y="304"/>
                      <a:pt x="391" y="297"/>
                    </a:cubicBezTo>
                    <a:cubicBezTo>
                      <a:pt x="395" y="294"/>
                      <a:pt x="397" y="290"/>
                      <a:pt x="405" y="291"/>
                    </a:cubicBezTo>
                    <a:cubicBezTo>
                      <a:pt x="406" y="290"/>
                      <a:pt x="405" y="289"/>
                      <a:pt x="407" y="288"/>
                    </a:cubicBezTo>
                    <a:cubicBezTo>
                      <a:pt x="407" y="285"/>
                      <a:pt x="402" y="285"/>
                      <a:pt x="402" y="281"/>
                    </a:cubicBezTo>
                    <a:cubicBezTo>
                      <a:pt x="396" y="281"/>
                      <a:pt x="393" y="283"/>
                      <a:pt x="388" y="281"/>
                    </a:cubicBezTo>
                    <a:cubicBezTo>
                      <a:pt x="388" y="283"/>
                      <a:pt x="388" y="285"/>
                      <a:pt x="387" y="283"/>
                    </a:cubicBezTo>
                    <a:cubicBezTo>
                      <a:pt x="386" y="282"/>
                      <a:pt x="386" y="284"/>
                      <a:pt x="386" y="284"/>
                    </a:cubicBezTo>
                    <a:cubicBezTo>
                      <a:pt x="383" y="286"/>
                      <a:pt x="377" y="288"/>
                      <a:pt x="376" y="288"/>
                    </a:cubicBezTo>
                    <a:cubicBezTo>
                      <a:pt x="372" y="290"/>
                      <a:pt x="373" y="290"/>
                      <a:pt x="372" y="293"/>
                    </a:cubicBezTo>
                    <a:cubicBezTo>
                      <a:pt x="371" y="293"/>
                      <a:pt x="369" y="292"/>
                      <a:pt x="369" y="293"/>
                    </a:cubicBezTo>
                    <a:cubicBezTo>
                      <a:pt x="368" y="293"/>
                      <a:pt x="369" y="296"/>
                      <a:pt x="369" y="297"/>
                    </a:cubicBezTo>
                    <a:cubicBezTo>
                      <a:pt x="369" y="300"/>
                      <a:pt x="373" y="295"/>
                      <a:pt x="373" y="300"/>
                    </a:cubicBezTo>
                    <a:cubicBezTo>
                      <a:pt x="373" y="301"/>
                      <a:pt x="374" y="301"/>
                      <a:pt x="374" y="303"/>
                    </a:cubicBezTo>
                    <a:cubicBezTo>
                      <a:pt x="373" y="307"/>
                      <a:pt x="376" y="310"/>
                      <a:pt x="376" y="311"/>
                    </a:cubicBezTo>
                    <a:cubicBezTo>
                      <a:pt x="376" y="313"/>
                      <a:pt x="376" y="313"/>
                      <a:pt x="377" y="314"/>
                    </a:cubicBezTo>
                    <a:cubicBezTo>
                      <a:pt x="377" y="314"/>
                      <a:pt x="379" y="318"/>
                      <a:pt x="379" y="318"/>
                    </a:cubicBezTo>
                    <a:cubicBezTo>
                      <a:pt x="380" y="322"/>
                      <a:pt x="380" y="321"/>
                      <a:pt x="381" y="324"/>
                    </a:cubicBezTo>
                    <a:cubicBezTo>
                      <a:pt x="382" y="325"/>
                      <a:pt x="381" y="327"/>
                      <a:pt x="381" y="328"/>
                    </a:cubicBezTo>
                    <a:cubicBezTo>
                      <a:pt x="382" y="329"/>
                      <a:pt x="385" y="329"/>
                      <a:pt x="384" y="332"/>
                    </a:cubicBezTo>
                    <a:cubicBezTo>
                      <a:pt x="379" y="331"/>
                      <a:pt x="383" y="338"/>
                      <a:pt x="380" y="339"/>
                    </a:cubicBezTo>
                    <a:cubicBezTo>
                      <a:pt x="386" y="340"/>
                      <a:pt x="386" y="349"/>
                      <a:pt x="393" y="345"/>
                    </a:cubicBezTo>
                    <a:cubicBezTo>
                      <a:pt x="387" y="350"/>
                      <a:pt x="399" y="345"/>
                      <a:pt x="400" y="349"/>
                    </a:cubicBezTo>
                    <a:close/>
                    <a:moveTo>
                      <a:pt x="442" y="284"/>
                    </a:moveTo>
                    <a:cubicBezTo>
                      <a:pt x="441" y="285"/>
                      <a:pt x="441" y="287"/>
                      <a:pt x="440" y="288"/>
                    </a:cubicBezTo>
                    <a:cubicBezTo>
                      <a:pt x="439" y="290"/>
                      <a:pt x="437" y="290"/>
                      <a:pt x="436" y="291"/>
                    </a:cubicBezTo>
                    <a:cubicBezTo>
                      <a:pt x="437" y="292"/>
                      <a:pt x="440" y="295"/>
                      <a:pt x="440" y="297"/>
                    </a:cubicBezTo>
                    <a:cubicBezTo>
                      <a:pt x="440" y="297"/>
                      <a:pt x="438" y="297"/>
                      <a:pt x="439" y="298"/>
                    </a:cubicBezTo>
                    <a:cubicBezTo>
                      <a:pt x="440" y="300"/>
                      <a:pt x="443" y="299"/>
                      <a:pt x="445" y="301"/>
                    </a:cubicBezTo>
                    <a:cubicBezTo>
                      <a:pt x="445" y="300"/>
                      <a:pt x="446" y="299"/>
                      <a:pt x="447" y="298"/>
                    </a:cubicBezTo>
                    <a:cubicBezTo>
                      <a:pt x="449" y="294"/>
                      <a:pt x="445" y="294"/>
                      <a:pt x="445" y="291"/>
                    </a:cubicBezTo>
                    <a:cubicBezTo>
                      <a:pt x="447" y="290"/>
                      <a:pt x="449" y="289"/>
                      <a:pt x="449" y="286"/>
                    </a:cubicBezTo>
                    <a:cubicBezTo>
                      <a:pt x="446" y="286"/>
                      <a:pt x="446" y="285"/>
                      <a:pt x="447" y="283"/>
                    </a:cubicBezTo>
                    <a:cubicBezTo>
                      <a:pt x="445" y="284"/>
                      <a:pt x="443" y="283"/>
                      <a:pt x="442" y="284"/>
                    </a:cubicBezTo>
                    <a:close/>
                    <a:moveTo>
                      <a:pt x="258" y="322"/>
                    </a:moveTo>
                    <a:cubicBezTo>
                      <a:pt x="257" y="328"/>
                      <a:pt x="267" y="324"/>
                      <a:pt x="268" y="322"/>
                    </a:cubicBezTo>
                    <a:cubicBezTo>
                      <a:pt x="264" y="321"/>
                      <a:pt x="262" y="321"/>
                      <a:pt x="258" y="322"/>
                    </a:cubicBezTo>
                    <a:close/>
                    <a:moveTo>
                      <a:pt x="290" y="583"/>
                    </a:moveTo>
                    <a:cubicBezTo>
                      <a:pt x="292" y="578"/>
                      <a:pt x="300" y="578"/>
                      <a:pt x="299" y="569"/>
                    </a:cubicBezTo>
                    <a:cubicBezTo>
                      <a:pt x="295" y="572"/>
                      <a:pt x="288" y="566"/>
                      <a:pt x="283" y="570"/>
                    </a:cubicBezTo>
                    <a:cubicBezTo>
                      <a:pt x="289" y="571"/>
                      <a:pt x="282" y="572"/>
                      <a:pt x="282" y="573"/>
                    </a:cubicBezTo>
                    <a:cubicBezTo>
                      <a:pt x="282" y="572"/>
                      <a:pt x="283" y="576"/>
                      <a:pt x="283" y="577"/>
                    </a:cubicBezTo>
                    <a:cubicBezTo>
                      <a:pt x="283" y="579"/>
                      <a:pt x="283" y="581"/>
                      <a:pt x="282" y="582"/>
                    </a:cubicBezTo>
                    <a:cubicBezTo>
                      <a:pt x="282" y="581"/>
                      <a:pt x="281" y="580"/>
                      <a:pt x="280" y="582"/>
                    </a:cubicBezTo>
                    <a:cubicBezTo>
                      <a:pt x="282" y="584"/>
                      <a:pt x="287" y="583"/>
                      <a:pt x="290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7" name="Freeform 91"/>
              <p:cNvSpPr>
                <a:spLocks/>
              </p:cNvSpPr>
              <p:nvPr/>
            </p:nvSpPr>
            <p:spPr bwMode="auto">
              <a:xfrm>
                <a:off x="5462063" y="3230832"/>
                <a:ext cx="175346" cy="263019"/>
              </a:xfrm>
              <a:custGeom>
                <a:avLst/>
                <a:gdLst>
                  <a:gd name="T0" fmla="*/ 13 w 46"/>
                  <a:gd name="T1" fmla="*/ 7 h 69"/>
                  <a:gd name="T2" fmla="*/ 23 w 46"/>
                  <a:gd name="T3" fmla="*/ 6 h 69"/>
                  <a:gd name="T4" fmla="*/ 24 w 46"/>
                  <a:gd name="T5" fmla="*/ 14 h 69"/>
                  <a:gd name="T6" fmla="*/ 17 w 46"/>
                  <a:gd name="T7" fmla="*/ 19 h 69"/>
                  <a:gd name="T8" fmla="*/ 26 w 46"/>
                  <a:gd name="T9" fmla="*/ 23 h 69"/>
                  <a:gd name="T10" fmla="*/ 30 w 46"/>
                  <a:gd name="T11" fmla="*/ 33 h 69"/>
                  <a:gd name="T12" fmla="*/ 33 w 46"/>
                  <a:gd name="T13" fmla="*/ 35 h 69"/>
                  <a:gd name="T14" fmla="*/ 38 w 46"/>
                  <a:gd name="T15" fmla="*/ 38 h 69"/>
                  <a:gd name="T16" fmla="*/ 35 w 46"/>
                  <a:gd name="T17" fmla="*/ 44 h 69"/>
                  <a:gd name="T18" fmla="*/ 44 w 46"/>
                  <a:gd name="T19" fmla="*/ 45 h 69"/>
                  <a:gd name="T20" fmla="*/ 44 w 46"/>
                  <a:gd name="T21" fmla="*/ 54 h 69"/>
                  <a:gd name="T22" fmla="*/ 41 w 46"/>
                  <a:gd name="T23" fmla="*/ 54 h 69"/>
                  <a:gd name="T24" fmla="*/ 44 w 46"/>
                  <a:gd name="T25" fmla="*/ 55 h 69"/>
                  <a:gd name="T26" fmla="*/ 41 w 46"/>
                  <a:gd name="T27" fmla="*/ 59 h 69"/>
                  <a:gd name="T28" fmla="*/ 37 w 46"/>
                  <a:gd name="T29" fmla="*/ 62 h 69"/>
                  <a:gd name="T30" fmla="*/ 23 w 46"/>
                  <a:gd name="T31" fmla="*/ 61 h 69"/>
                  <a:gd name="T32" fmla="*/ 17 w 46"/>
                  <a:gd name="T33" fmla="*/ 62 h 69"/>
                  <a:gd name="T34" fmla="*/ 7 w 46"/>
                  <a:gd name="T35" fmla="*/ 62 h 69"/>
                  <a:gd name="T36" fmla="*/ 10 w 46"/>
                  <a:gd name="T37" fmla="*/ 61 h 69"/>
                  <a:gd name="T38" fmla="*/ 12 w 46"/>
                  <a:gd name="T39" fmla="*/ 62 h 69"/>
                  <a:gd name="T40" fmla="*/ 13 w 46"/>
                  <a:gd name="T41" fmla="*/ 59 h 69"/>
                  <a:gd name="T42" fmla="*/ 21 w 46"/>
                  <a:gd name="T43" fmla="*/ 58 h 69"/>
                  <a:gd name="T44" fmla="*/ 10 w 46"/>
                  <a:gd name="T45" fmla="*/ 54 h 69"/>
                  <a:gd name="T46" fmla="*/ 10 w 46"/>
                  <a:gd name="T47" fmla="*/ 45 h 69"/>
                  <a:gd name="T48" fmla="*/ 13 w 46"/>
                  <a:gd name="T49" fmla="*/ 44 h 69"/>
                  <a:gd name="T50" fmla="*/ 19 w 46"/>
                  <a:gd name="T51" fmla="*/ 44 h 69"/>
                  <a:gd name="T52" fmla="*/ 20 w 46"/>
                  <a:gd name="T53" fmla="*/ 35 h 69"/>
                  <a:gd name="T54" fmla="*/ 16 w 46"/>
                  <a:gd name="T55" fmla="*/ 30 h 69"/>
                  <a:gd name="T56" fmla="*/ 10 w 46"/>
                  <a:gd name="T57" fmla="*/ 31 h 69"/>
                  <a:gd name="T58" fmla="*/ 10 w 46"/>
                  <a:gd name="T59" fmla="*/ 24 h 69"/>
                  <a:gd name="T60" fmla="*/ 5 w 46"/>
                  <a:gd name="T61" fmla="*/ 21 h 69"/>
                  <a:gd name="T62" fmla="*/ 0 w 46"/>
                  <a:gd name="T63" fmla="*/ 7 h 69"/>
                  <a:gd name="T64" fmla="*/ 7 w 46"/>
                  <a:gd name="T65" fmla="*/ 0 h 69"/>
                  <a:gd name="T66" fmla="*/ 20 w 46"/>
                  <a:gd name="T67" fmla="*/ 0 h 69"/>
                  <a:gd name="T68" fmla="*/ 13 w 46"/>
                  <a:gd name="T69" fmla="*/ 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69">
                    <a:moveTo>
                      <a:pt x="13" y="7"/>
                    </a:moveTo>
                    <a:cubicBezTo>
                      <a:pt x="14" y="10"/>
                      <a:pt x="20" y="6"/>
                      <a:pt x="23" y="6"/>
                    </a:cubicBezTo>
                    <a:cubicBezTo>
                      <a:pt x="24" y="8"/>
                      <a:pt x="24" y="11"/>
                      <a:pt x="24" y="14"/>
                    </a:cubicBezTo>
                    <a:cubicBezTo>
                      <a:pt x="21" y="15"/>
                      <a:pt x="18" y="16"/>
                      <a:pt x="17" y="19"/>
                    </a:cubicBezTo>
                    <a:cubicBezTo>
                      <a:pt x="18" y="21"/>
                      <a:pt x="21" y="23"/>
                      <a:pt x="26" y="23"/>
                    </a:cubicBezTo>
                    <a:cubicBezTo>
                      <a:pt x="25" y="28"/>
                      <a:pt x="31" y="26"/>
                      <a:pt x="30" y="33"/>
                    </a:cubicBezTo>
                    <a:cubicBezTo>
                      <a:pt x="30" y="34"/>
                      <a:pt x="33" y="34"/>
                      <a:pt x="33" y="35"/>
                    </a:cubicBezTo>
                    <a:cubicBezTo>
                      <a:pt x="33" y="38"/>
                      <a:pt x="37" y="36"/>
                      <a:pt x="38" y="38"/>
                    </a:cubicBezTo>
                    <a:cubicBezTo>
                      <a:pt x="38" y="40"/>
                      <a:pt x="36" y="42"/>
                      <a:pt x="35" y="44"/>
                    </a:cubicBezTo>
                    <a:cubicBezTo>
                      <a:pt x="39" y="44"/>
                      <a:pt x="42" y="44"/>
                      <a:pt x="44" y="45"/>
                    </a:cubicBezTo>
                    <a:cubicBezTo>
                      <a:pt x="42" y="47"/>
                      <a:pt x="46" y="51"/>
                      <a:pt x="44" y="54"/>
                    </a:cubicBezTo>
                    <a:cubicBezTo>
                      <a:pt x="44" y="54"/>
                      <a:pt x="41" y="53"/>
                      <a:pt x="41" y="54"/>
                    </a:cubicBezTo>
                    <a:cubicBezTo>
                      <a:pt x="41" y="55"/>
                      <a:pt x="43" y="55"/>
                      <a:pt x="44" y="55"/>
                    </a:cubicBezTo>
                    <a:cubicBezTo>
                      <a:pt x="43" y="56"/>
                      <a:pt x="41" y="56"/>
                      <a:pt x="41" y="59"/>
                    </a:cubicBezTo>
                    <a:cubicBezTo>
                      <a:pt x="39" y="60"/>
                      <a:pt x="39" y="62"/>
                      <a:pt x="37" y="62"/>
                    </a:cubicBezTo>
                    <a:cubicBezTo>
                      <a:pt x="32" y="62"/>
                      <a:pt x="29" y="60"/>
                      <a:pt x="23" y="61"/>
                    </a:cubicBezTo>
                    <a:cubicBezTo>
                      <a:pt x="20" y="63"/>
                      <a:pt x="22" y="63"/>
                      <a:pt x="17" y="62"/>
                    </a:cubicBezTo>
                    <a:cubicBezTo>
                      <a:pt x="16" y="65"/>
                      <a:pt x="7" y="69"/>
                      <a:pt x="7" y="62"/>
                    </a:cubicBezTo>
                    <a:cubicBezTo>
                      <a:pt x="9" y="63"/>
                      <a:pt x="10" y="61"/>
                      <a:pt x="10" y="61"/>
                    </a:cubicBezTo>
                    <a:cubicBezTo>
                      <a:pt x="11" y="61"/>
                      <a:pt x="12" y="62"/>
                      <a:pt x="12" y="62"/>
                    </a:cubicBezTo>
                    <a:cubicBezTo>
                      <a:pt x="13" y="61"/>
                      <a:pt x="12" y="60"/>
                      <a:pt x="13" y="59"/>
                    </a:cubicBezTo>
                    <a:cubicBezTo>
                      <a:pt x="15" y="58"/>
                      <a:pt x="18" y="59"/>
                      <a:pt x="21" y="58"/>
                    </a:cubicBezTo>
                    <a:cubicBezTo>
                      <a:pt x="20" y="51"/>
                      <a:pt x="14" y="56"/>
                      <a:pt x="10" y="54"/>
                    </a:cubicBezTo>
                    <a:cubicBezTo>
                      <a:pt x="10" y="51"/>
                      <a:pt x="10" y="48"/>
                      <a:pt x="10" y="45"/>
                    </a:cubicBezTo>
                    <a:cubicBezTo>
                      <a:pt x="13" y="46"/>
                      <a:pt x="15" y="44"/>
                      <a:pt x="13" y="44"/>
                    </a:cubicBezTo>
                    <a:cubicBezTo>
                      <a:pt x="14" y="40"/>
                      <a:pt x="16" y="45"/>
                      <a:pt x="19" y="44"/>
                    </a:cubicBezTo>
                    <a:cubicBezTo>
                      <a:pt x="21" y="44"/>
                      <a:pt x="16" y="38"/>
                      <a:pt x="20" y="35"/>
                    </a:cubicBezTo>
                    <a:cubicBezTo>
                      <a:pt x="19" y="33"/>
                      <a:pt x="15" y="34"/>
                      <a:pt x="16" y="30"/>
                    </a:cubicBezTo>
                    <a:cubicBezTo>
                      <a:pt x="15" y="31"/>
                      <a:pt x="13" y="31"/>
                      <a:pt x="10" y="31"/>
                    </a:cubicBezTo>
                    <a:cubicBezTo>
                      <a:pt x="10" y="29"/>
                      <a:pt x="10" y="26"/>
                      <a:pt x="10" y="24"/>
                    </a:cubicBezTo>
                    <a:cubicBezTo>
                      <a:pt x="10" y="22"/>
                      <a:pt x="5" y="23"/>
                      <a:pt x="5" y="21"/>
                    </a:cubicBezTo>
                    <a:cubicBezTo>
                      <a:pt x="7" y="16"/>
                      <a:pt x="6" y="8"/>
                      <a:pt x="0" y="7"/>
                    </a:cubicBezTo>
                    <a:cubicBezTo>
                      <a:pt x="2" y="5"/>
                      <a:pt x="6" y="4"/>
                      <a:pt x="7" y="0"/>
                    </a:cubicBezTo>
                    <a:cubicBezTo>
                      <a:pt x="12" y="0"/>
                      <a:pt x="16" y="0"/>
                      <a:pt x="20" y="0"/>
                    </a:cubicBezTo>
                    <a:cubicBezTo>
                      <a:pt x="17" y="2"/>
                      <a:pt x="15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8" name="Freeform 93"/>
              <p:cNvSpPr>
                <a:spLocks/>
              </p:cNvSpPr>
              <p:nvPr/>
            </p:nvSpPr>
            <p:spPr bwMode="auto">
              <a:xfrm>
                <a:off x="8637779" y="3671980"/>
                <a:ext cx="26441" cy="30616"/>
              </a:xfrm>
              <a:custGeom>
                <a:avLst/>
                <a:gdLst>
                  <a:gd name="T0" fmla="*/ 2 w 7"/>
                  <a:gd name="T1" fmla="*/ 2 h 8"/>
                  <a:gd name="T2" fmla="*/ 7 w 7"/>
                  <a:gd name="T3" fmla="*/ 1 h 8"/>
                  <a:gd name="T4" fmla="*/ 0 w 7"/>
                  <a:gd name="T5" fmla="*/ 8 h 8"/>
                  <a:gd name="T6" fmla="*/ 2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3" y="0"/>
                      <a:pt x="4" y="3"/>
                      <a:pt x="7" y="1"/>
                    </a:cubicBezTo>
                    <a:cubicBezTo>
                      <a:pt x="6" y="4"/>
                      <a:pt x="6" y="8"/>
                      <a:pt x="0" y="8"/>
                    </a:cubicBezTo>
                    <a:cubicBezTo>
                      <a:pt x="0" y="6"/>
                      <a:pt x="6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9" name="Freeform 94"/>
              <p:cNvSpPr>
                <a:spLocks/>
              </p:cNvSpPr>
              <p:nvPr/>
            </p:nvSpPr>
            <p:spPr bwMode="auto">
              <a:xfrm>
                <a:off x="7965618" y="4512529"/>
                <a:ext cx="217095" cy="251886"/>
              </a:xfrm>
              <a:custGeom>
                <a:avLst/>
                <a:gdLst>
                  <a:gd name="T0" fmla="*/ 46 w 57"/>
                  <a:gd name="T1" fmla="*/ 4 h 66"/>
                  <a:gd name="T2" fmla="*/ 51 w 57"/>
                  <a:gd name="T3" fmla="*/ 7 h 66"/>
                  <a:gd name="T4" fmla="*/ 57 w 57"/>
                  <a:gd name="T5" fmla="*/ 11 h 66"/>
                  <a:gd name="T6" fmla="*/ 51 w 57"/>
                  <a:gd name="T7" fmla="*/ 18 h 66"/>
                  <a:gd name="T8" fmla="*/ 50 w 57"/>
                  <a:gd name="T9" fmla="*/ 27 h 66"/>
                  <a:gd name="T10" fmla="*/ 53 w 57"/>
                  <a:gd name="T11" fmla="*/ 29 h 66"/>
                  <a:gd name="T12" fmla="*/ 53 w 57"/>
                  <a:gd name="T13" fmla="*/ 34 h 66"/>
                  <a:gd name="T14" fmla="*/ 55 w 57"/>
                  <a:gd name="T15" fmla="*/ 36 h 66"/>
                  <a:gd name="T16" fmla="*/ 48 w 57"/>
                  <a:gd name="T17" fmla="*/ 41 h 66"/>
                  <a:gd name="T18" fmla="*/ 47 w 57"/>
                  <a:gd name="T19" fmla="*/ 48 h 66"/>
                  <a:gd name="T20" fmla="*/ 47 w 57"/>
                  <a:gd name="T21" fmla="*/ 50 h 66"/>
                  <a:gd name="T22" fmla="*/ 44 w 57"/>
                  <a:gd name="T23" fmla="*/ 50 h 66"/>
                  <a:gd name="T24" fmla="*/ 40 w 57"/>
                  <a:gd name="T25" fmla="*/ 56 h 66"/>
                  <a:gd name="T26" fmla="*/ 40 w 57"/>
                  <a:gd name="T27" fmla="*/ 65 h 66"/>
                  <a:gd name="T28" fmla="*/ 26 w 57"/>
                  <a:gd name="T29" fmla="*/ 60 h 66"/>
                  <a:gd name="T30" fmla="*/ 25 w 57"/>
                  <a:gd name="T31" fmla="*/ 63 h 66"/>
                  <a:gd name="T32" fmla="*/ 20 w 57"/>
                  <a:gd name="T33" fmla="*/ 60 h 66"/>
                  <a:gd name="T34" fmla="*/ 13 w 57"/>
                  <a:gd name="T35" fmla="*/ 60 h 66"/>
                  <a:gd name="T36" fmla="*/ 9 w 57"/>
                  <a:gd name="T37" fmla="*/ 59 h 66"/>
                  <a:gd name="T38" fmla="*/ 4 w 57"/>
                  <a:gd name="T39" fmla="*/ 50 h 66"/>
                  <a:gd name="T40" fmla="*/ 5 w 57"/>
                  <a:gd name="T41" fmla="*/ 45 h 66"/>
                  <a:gd name="T42" fmla="*/ 4 w 57"/>
                  <a:gd name="T43" fmla="*/ 45 h 66"/>
                  <a:gd name="T44" fmla="*/ 2 w 57"/>
                  <a:gd name="T45" fmla="*/ 34 h 66"/>
                  <a:gd name="T46" fmla="*/ 16 w 57"/>
                  <a:gd name="T47" fmla="*/ 32 h 66"/>
                  <a:gd name="T48" fmla="*/ 16 w 57"/>
                  <a:gd name="T49" fmla="*/ 28 h 66"/>
                  <a:gd name="T50" fmla="*/ 26 w 57"/>
                  <a:gd name="T51" fmla="*/ 21 h 66"/>
                  <a:gd name="T52" fmla="*/ 34 w 57"/>
                  <a:gd name="T53" fmla="*/ 18 h 66"/>
                  <a:gd name="T54" fmla="*/ 36 w 57"/>
                  <a:gd name="T55" fmla="*/ 14 h 66"/>
                  <a:gd name="T56" fmla="*/ 39 w 57"/>
                  <a:gd name="T57" fmla="*/ 14 h 66"/>
                  <a:gd name="T58" fmla="*/ 41 w 57"/>
                  <a:gd name="T59" fmla="*/ 11 h 66"/>
                  <a:gd name="T60" fmla="*/ 47 w 57"/>
                  <a:gd name="T61" fmla="*/ 4 h 66"/>
                  <a:gd name="T62" fmla="*/ 46 w 57"/>
                  <a:gd name="T63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66">
                    <a:moveTo>
                      <a:pt x="46" y="4"/>
                    </a:moveTo>
                    <a:cubicBezTo>
                      <a:pt x="47" y="0"/>
                      <a:pt x="49" y="7"/>
                      <a:pt x="51" y="7"/>
                    </a:cubicBezTo>
                    <a:cubicBezTo>
                      <a:pt x="53" y="8"/>
                      <a:pt x="54" y="11"/>
                      <a:pt x="57" y="11"/>
                    </a:cubicBezTo>
                    <a:cubicBezTo>
                      <a:pt x="56" y="15"/>
                      <a:pt x="56" y="18"/>
                      <a:pt x="51" y="18"/>
                    </a:cubicBezTo>
                    <a:cubicBezTo>
                      <a:pt x="50" y="21"/>
                      <a:pt x="53" y="26"/>
                      <a:pt x="50" y="27"/>
                    </a:cubicBezTo>
                    <a:cubicBezTo>
                      <a:pt x="49" y="28"/>
                      <a:pt x="52" y="29"/>
                      <a:pt x="53" y="29"/>
                    </a:cubicBezTo>
                    <a:cubicBezTo>
                      <a:pt x="53" y="31"/>
                      <a:pt x="52" y="33"/>
                      <a:pt x="53" y="34"/>
                    </a:cubicBezTo>
                    <a:cubicBezTo>
                      <a:pt x="53" y="35"/>
                      <a:pt x="55" y="35"/>
                      <a:pt x="55" y="36"/>
                    </a:cubicBezTo>
                    <a:cubicBezTo>
                      <a:pt x="55" y="40"/>
                      <a:pt x="51" y="43"/>
                      <a:pt x="48" y="41"/>
                    </a:cubicBezTo>
                    <a:cubicBezTo>
                      <a:pt x="49" y="44"/>
                      <a:pt x="51" y="45"/>
                      <a:pt x="47" y="48"/>
                    </a:cubicBezTo>
                    <a:cubicBezTo>
                      <a:pt x="47" y="48"/>
                      <a:pt x="47" y="50"/>
                      <a:pt x="47" y="50"/>
                    </a:cubicBezTo>
                    <a:cubicBezTo>
                      <a:pt x="47" y="51"/>
                      <a:pt x="45" y="50"/>
                      <a:pt x="44" y="50"/>
                    </a:cubicBezTo>
                    <a:cubicBezTo>
                      <a:pt x="43" y="52"/>
                      <a:pt x="44" y="58"/>
                      <a:pt x="40" y="56"/>
                    </a:cubicBezTo>
                    <a:cubicBezTo>
                      <a:pt x="43" y="59"/>
                      <a:pt x="39" y="60"/>
                      <a:pt x="40" y="65"/>
                    </a:cubicBezTo>
                    <a:cubicBezTo>
                      <a:pt x="33" y="66"/>
                      <a:pt x="31" y="61"/>
                      <a:pt x="26" y="60"/>
                    </a:cubicBezTo>
                    <a:cubicBezTo>
                      <a:pt x="25" y="60"/>
                      <a:pt x="25" y="62"/>
                      <a:pt x="25" y="63"/>
                    </a:cubicBezTo>
                    <a:cubicBezTo>
                      <a:pt x="22" y="64"/>
                      <a:pt x="21" y="61"/>
                      <a:pt x="20" y="60"/>
                    </a:cubicBezTo>
                    <a:cubicBezTo>
                      <a:pt x="18" y="60"/>
                      <a:pt x="15" y="61"/>
                      <a:pt x="13" y="60"/>
                    </a:cubicBezTo>
                    <a:cubicBezTo>
                      <a:pt x="12" y="60"/>
                      <a:pt x="14" y="56"/>
                      <a:pt x="9" y="59"/>
                    </a:cubicBezTo>
                    <a:cubicBezTo>
                      <a:pt x="8" y="55"/>
                      <a:pt x="8" y="51"/>
                      <a:pt x="4" y="50"/>
                    </a:cubicBezTo>
                    <a:cubicBezTo>
                      <a:pt x="3" y="48"/>
                      <a:pt x="5" y="48"/>
                      <a:pt x="5" y="45"/>
                    </a:cubicBezTo>
                    <a:cubicBezTo>
                      <a:pt x="5" y="43"/>
                      <a:pt x="3" y="45"/>
                      <a:pt x="4" y="45"/>
                    </a:cubicBezTo>
                    <a:cubicBezTo>
                      <a:pt x="0" y="42"/>
                      <a:pt x="3" y="39"/>
                      <a:pt x="2" y="34"/>
                    </a:cubicBezTo>
                    <a:cubicBezTo>
                      <a:pt x="8" y="34"/>
                      <a:pt x="12" y="34"/>
                      <a:pt x="16" y="32"/>
                    </a:cubicBezTo>
                    <a:cubicBezTo>
                      <a:pt x="16" y="30"/>
                      <a:pt x="19" y="29"/>
                      <a:pt x="16" y="28"/>
                    </a:cubicBezTo>
                    <a:cubicBezTo>
                      <a:pt x="17" y="26"/>
                      <a:pt x="29" y="23"/>
                      <a:pt x="26" y="21"/>
                    </a:cubicBezTo>
                    <a:cubicBezTo>
                      <a:pt x="28" y="19"/>
                      <a:pt x="31" y="18"/>
                      <a:pt x="34" y="18"/>
                    </a:cubicBezTo>
                    <a:cubicBezTo>
                      <a:pt x="37" y="18"/>
                      <a:pt x="35" y="15"/>
                      <a:pt x="36" y="14"/>
                    </a:cubicBezTo>
                    <a:cubicBezTo>
                      <a:pt x="36" y="14"/>
                      <a:pt x="38" y="14"/>
                      <a:pt x="39" y="14"/>
                    </a:cubicBezTo>
                    <a:cubicBezTo>
                      <a:pt x="40" y="13"/>
                      <a:pt x="39" y="10"/>
                      <a:pt x="41" y="11"/>
                    </a:cubicBezTo>
                    <a:cubicBezTo>
                      <a:pt x="40" y="5"/>
                      <a:pt x="45" y="7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8185497" y="4692051"/>
                <a:ext cx="98806" cy="109939"/>
              </a:xfrm>
              <a:custGeom>
                <a:avLst/>
                <a:gdLst>
                  <a:gd name="T0" fmla="*/ 23 w 26"/>
                  <a:gd name="T1" fmla="*/ 1 h 29"/>
                  <a:gd name="T2" fmla="*/ 18 w 26"/>
                  <a:gd name="T3" fmla="*/ 6 h 29"/>
                  <a:gd name="T4" fmla="*/ 17 w 26"/>
                  <a:gd name="T5" fmla="*/ 6 h 29"/>
                  <a:gd name="T6" fmla="*/ 18 w 26"/>
                  <a:gd name="T7" fmla="*/ 10 h 29"/>
                  <a:gd name="T8" fmla="*/ 21 w 26"/>
                  <a:gd name="T9" fmla="*/ 13 h 29"/>
                  <a:gd name="T10" fmla="*/ 23 w 26"/>
                  <a:gd name="T11" fmla="*/ 26 h 29"/>
                  <a:gd name="T12" fmla="*/ 17 w 26"/>
                  <a:gd name="T13" fmla="*/ 26 h 29"/>
                  <a:gd name="T14" fmla="*/ 13 w 26"/>
                  <a:gd name="T15" fmla="*/ 12 h 29"/>
                  <a:gd name="T16" fmla="*/ 7 w 26"/>
                  <a:gd name="T17" fmla="*/ 16 h 29"/>
                  <a:gd name="T18" fmla="*/ 7 w 26"/>
                  <a:gd name="T19" fmla="*/ 25 h 29"/>
                  <a:gd name="T20" fmla="*/ 3 w 26"/>
                  <a:gd name="T21" fmla="*/ 29 h 29"/>
                  <a:gd name="T22" fmla="*/ 2 w 26"/>
                  <a:gd name="T23" fmla="*/ 22 h 29"/>
                  <a:gd name="T24" fmla="*/ 3 w 26"/>
                  <a:gd name="T25" fmla="*/ 20 h 29"/>
                  <a:gd name="T26" fmla="*/ 2 w 26"/>
                  <a:gd name="T27" fmla="*/ 19 h 29"/>
                  <a:gd name="T28" fmla="*/ 3 w 26"/>
                  <a:gd name="T29" fmla="*/ 13 h 29"/>
                  <a:gd name="T30" fmla="*/ 0 w 26"/>
                  <a:gd name="T31" fmla="*/ 10 h 29"/>
                  <a:gd name="T32" fmla="*/ 11 w 26"/>
                  <a:gd name="T33" fmla="*/ 1 h 29"/>
                  <a:gd name="T34" fmla="*/ 23 w 26"/>
                  <a:gd name="T3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9">
                    <a:moveTo>
                      <a:pt x="23" y="1"/>
                    </a:moveTo>
                    <a:cubicBezTo>
                      <a:pt x="26" y="7"/>
                      <a:pt x="16" y="4"/>
                      <a:pt x="18" y="6"/>
                    </a:cubicBezTo>
                    <a:cubicBezTo>
                      <a:pt x="20" y="8"/>
                      <a:pt x="19" y="7"/>
                      <a:pt x="17" y="6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9" y="11"/>
                      <a:pt x="21" y="13"/>
                      <a:pt x="21" y="13"/>
                    </a:cubicBezTo>
                    <a:cubicBezTo>
                      <a:pt x="22" y="17"/>
                      <a:pt x="22" y="22"/>
                      <a:pt x="23" y="26"/>
                    </a:cubicBezTo>
                    <a:cubicBezTo>
                      <a:pt x="21" y="26"/>
                      <a:pt x="19" y="26"/>
                      <a:pt x="17" y="26"/>
                    </a:cubicBezTo>
                    <a:cubicBezTo>
                      <a:pt x="15" y="21"/>
                      <a:pt x="13" y="18"/>
                      <a:pt x="13" y="12"/>
                    </a:cubicBezTo>
                    <a:cubicBezTo>
                      <a:pt x="10" y="12"/>
                      <a:pt x="12" y="17"/>
                      <a:pt x="7" y="16"/>
                    </a:cubicBezTo>
                    <a:cubicBezTo>
                      <a:pt x="7" y="19"/>
                      <a:pt x="7" y="22"/>
                      <a:pt x="7" y="25"/>
                    </a:cubicBezTo>
                    <a:cubicBezTo>
                      <a:pt x="8" y="28"/>
                      <a:pt x="3" y="26"/>
                      <a:pt x="3" y="29"/>
                    </a:cubicBezTo>
                    <a:cubicBezTo>
                      <a:pt x="1" y="29"/>
                      <a:pt x="1" y="24"/>
                      <a:pt x="2" y="22"/>
                    </a:cubicBezTo>
                    <a:cubicBezTo>
                      <a:pt x="2" y="21"/>
                      <a:pt x="3" y="20"/>
                      <a:pt x="3" y="20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8"/>
                      <a:pt x="4" y="16"/>
                      <a:pt x="3" y="13"/>
                    </a:cubicBezTo>
                    <a:cubicBezTo>
                      <a:pt x="4" y="11"/>
                      <a:pt x="2" y="11"/>
                      <a:pt x="0" y="10"/>
                    </a:cubicBezTo>
                    <a:cubicBezTo>
                      <a:pt x="2" y="5"/>
                      <a:pt x="4" y="0"/>
                      <a:pt x="11" y="1"/>
                    </a:cubicBezTo>
                    <a:cubicBezTo>
                      <a:pt x="7" y="5"/>
                      <a:pt x="19" y="1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1" name="Freeform 96"/>
              <p:cNvSpPr>
                <a:spLocks/>
              </p:cNvSpPr>
              <p:nvPr/>
            </p:nvSpPr>
            <p:spPr bwMode="auto">
              <a:xfrm>
                <a:off x="7893253" y="4801990"/>
                <a:ext cx="228229" cy="64015"/>
              </a:xfrm>
              <a:custGeom>
                <a:avLst/>
                <a:gdLst>
                  <a:gd name="T0" fmla="*/ 1 w 60"/>
                  <a:gd name="T1" fmla="*/ 5 h 17"/>
                  <a:gd name="T2" fmla="*/ 7 w 60"/>
                  <a:gd name="T3" fmla="*/ 1 h 17"/>
                  <a:gd name="T4" fmla="*/ 10 w 60"/>
                  <a:gd name="T5" fmla="*/ 4 h 17"/>
                  <a:gd name="T6" fmla="*/ 13 w 60"/>
                  <a:gd name="T7" fmla="*/ 5 h 17"/>
                  <a:gd name="T8" fmla="*/ 27 w 60"/>
                  <a:gd name="T9" fmla="*/ 8 h 17"/>
                  <a:gd name="T10" fmla="*/ 41 w 60"/>
                  <a:gd name="T11" fmla="*/ 7 h 17"/>
                  <a:gd name="T12" fmla="*/ 44 w 60"/>
                  <a:gd name="T13" fmla="*/ 10 h 17"/>
                  <a:gd name="T14" fmla="*/ 48 w 60"/>
                  <a:gd name="T15" fmla="*/ 11 h 17"/>
                  <a:gd name="T16" fmla="*/ 55 w 60"/>
                  <a:gd name="T17" fmla="*/ 11 h 17"/>
                  <a:gd name="T18" fmla="*/ 56 w 60"/>
                  <a:gd name="T19" fmla="*/ 15 h 17"/>
                  <a:gd name="T20" fmla="*/ 53 w 60"/>
                  <a:gd name="T21" fmla="*/ 15 h 17"/>
                  <a:gd name="T22" fmla="*/ 25 w 60"/>
                  <a:gd name="T23" fmla="*/ 11 h 17"/>
                  <a:gd name="T24" fmla="*/ 18 w 60"/>
                  <a:gd name="T25" fmla="*/ 11 h 17"/>
                  <a:gd name="T26" fmla="*/ 8 w 60"/>
                  <a:gd name="T27" fmla="*/ 8 h 17"/>
                  <a:gd name="T28" fmla="*/ 1 w 60"/>
                  <a:gd name="T2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7">
                    <a:moveTo>
                      <a:pt x="1" y="5"/>
                    </a:moveTo>
                    <a:cubicBezTo>
                      <a:pt x="0" y="1"/>
                      <a:pt x="6" y="3"/>
                      <a:pt x="7" y="1"/>
                    </a:cubicBezTo>
                    <a:cubicBezTo>
                      <a:pt x="10" y="0"/>
                      <a:pt x="9" y="3"/>
                      <a:pt x="10" y="4"/>
                    </a:cubicBezTo>
                    <a:cubicBezTo>
                      <a:pt x="11" y="5"/>
                      <a:pt x="13" y="4"/>
                      <a:pt x="13" y="5"/>
                    </a:cubicBezTo>
                    <a:cubicBezTo>
                      <a:pt x="19" y="3"/>
                      <a:pt x="21" y="4"/>
                      <a:pt x="27" y="8"/>
                    </a:cubicBezTo>
                    <a:cubicBezTo>
                      <a:pt x="32" y="5"/>
                      <a:pt x="34" y="7"/>
                      <a:pt x="41" y="7"/>
                    </a:cubicBezTo>
                    <a:cubicBezTo>
                      <a:pt x="43" y="6"/>
                      <a:pt x="43" y="8"/>
                      <a:pt x="44" y="10"/>
                    </a:cubicBezTo>
                    <a:cubicBezTo>
                      <a:pt x="46" y="9"/>
                      <a:pt x="48" y="9"/>
                      <a:pt x="48" y="11"/>
                    </a:cubicBezTo>
                    <a:cubicBezTo>
                      <a:pt x="51" y="9"/>
                      <a:pt x="55" y="14"/>
                      <a:pt x="55" y="11"/>
                    </a:cubicBezTo>
                    <a:cubicBezTo>
                      <a:pt x="60" y="11"/>
                      <a:pt x="52" y="16"/>
                      <a:pt x="56" y="15"/>
                    </a:cubicBezTo>
                    <a:cubicBezTo>
                      <a:pt x="56" y="17"/>
                      <a:pt x="55" y="15"/>
                      <a:pt x="53" y="15"/>
                    </a:cubicBezTo>
                    <a:cubicBezTo>
                      <a:pt x="43" y="17"/>
                      <a:pt x="34" y="13"/>
                      <a:pt x="25" y="11"/>
                    </a:cubicBezTo>
                    <a:cubicBezTo>
                      <a:pt x="23" y="11"/>
                      <a:pt x="21" y="11"/>
                      <a:pt x="18" y="11"/>
                    </a:cubicBezTo>
                    <a:cubicBezTo>
                      <a:pt x="15" y="10"/>
                      <a:pt x="12" y="9"/>
                      <a:pt x="8" y="8"/>
                    </a:cubicBezTo>
                    <a:cubicBezTo>
                      <a:pt x="6" y="7"/>
                      <a:pt x="2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2" name="Freeform 97"/>
              <p:cNvSpPr>
                <a:spLocks/>
              </p:cNvSpPr>
              <p:nvPr/>
            </p:nvSpPr>
            <p:spPr bwMode="auto">
              <a:xfrm>
                <a:off x="8198022" y="4878530"/>
                <a:ext cx="29224" cy="15308"/>
              </a:xfrm>
              <a:custGeom>
                <a:avLst/>
                <a:gdLst>
                  <a:gd name="T0" fmla="*/ 3 w 8"/>
                  <a:gd name="T1" fmla="*/ 2 h 4"/>
                  <a:gd name="T2" fmla="*/ 8 w 8"/>
                  <a:gd name="T3" fmla="*/ 4 h 4"/>
                  <a:gd name="T4" fmla="*/ 3 w 8"/>
                  <a:gd name="T5" fmla="*/ 4 h 4"/>
                  <a:gd name="T6" fmla="*/ 1 w 8"/>
                  <a:gd name="T7" fmla="*/ 2 h 4"/>
                  <a:gd name="T8" fmla="*/ 3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2"/>
                    </a:moveTo>
                    <a:cubicBezTo>
                      <a:pt x="5" y="2"/>
                      <a:pt x="8" y="2"/>
                      <a:pt x="8" y="4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0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9211134" y="5611922"/>
                <a:ext cx="168388" cy="168388"/>
              </a:xfrm>
              <a:custGeom>
                <a:avLst/>
                <a:gdLst>
                  <a:gd name="T0" fmla="*/ 1 w 44"/>
                  <a:gd name="T1" fmla="*/ 38 h 44"/>
                  <a:gd name="T2" fmla="*/ 4 w 44"/>
                  <a:gd name="T3" fmla="*/ 32 h 44"/>
                  <a:gd name="T4" fmla="*/ 7 w 44"/>
                  <a:gd name="T5" fmla="*/ 31 h 44"/>
                  <a:gd name="T6" fmla="*/ 7 w 44"/>
                  <a:gd name="T7" fmla="*/ 28 h 44"/>
                  <a:gd name="T8" fmla="*/ 9 w 44"/>
                  <a:gd name="T9" fmla="*/ 28 h 44"/>
                  <a:gd name="T10" fmla="*/ 11 w 44"/>
                  <a:gd name="T11" fmla="*/ 25 h 44"/>
                  <a:gd name="T12" fmla="*/ 16 w 44"/>
                  <a:gd name="T13" fmla="*/ 24 h 44"/>
                  <a:gd name="T14" fmla="*/ 19 w 44"/>
                  <a:gd name="T15" fmla="*/ 21 h 44"/>
                  <a:gd name="T16" fmla="*/ 22 w 44"/>
                  <a:gd name="T17" fmla="*/ 17 h 44"/>
                  <a:gd name="T18" fmla="*/ 25 w 44"/>
                  <a:gd name="T19" fmla="*/ 14 h 44"/>
                  <a:gd name="T20" fmla="*/ 29 w 44"/>
                  <a:gd name="T21" fmla="*/ 15 h 44"/>
                  <a:gd name="T22" fmla="*/ 28 w 44"/>
                  <a:gd name="T23" fmla="*/ 10 h 44"/>
                  <a:gd name="T24" fmla="*/ 33 w 44"/>
                  <a:gd name="T25" fmla="*/ 3 h 44"/>
                  <a:gd name="T26" fmla="*/ 37 w 44"/>
                  <a:gd name="T27" fmla="*/ 0 h 44"/>
                  <a:gd name="T28" fmla="*/ 42 w 44"/>
                  <a:gd name="T29" fmla="*/ 3 h 44"/>
                  <a:gd name="T30" fmla="*/ 43 w 44"/>
                  <a:gd name="T31" fmla="*/ 10 h 44"/>
                  <a:gd name="T32" fmla="*/ 42 w 44"/>
                  <a:gd name="T33" fmla="*/ 14 h 44"/>
                  <a:gd name="T34" fmla="*/ 39 w 44"/>
                  <a:gd name="T35" fmla="*/ 14 h 44"/>
                  <a:gd name="T36" fmla="*/ 37 w 44"/>
                  <a:gd name="T37" fmla="*/ 21 h 44"/>
                  <a:gd name="T38" fmla="*/ 32 w 44"/>
                  <a:gd name="T39" fmla="*/ 22 h 44"/>
                  <a:gd name="T40" fmla="*/ 28 w 44"/>
                  <a:gd name="T41" fmla="*/ 32 h 44"/>
                  <a:gd name="T42" fmla="*/ 25 w 44"/>
                  <a:gd name="T43" fmla="*/ 38 h 44"/>
                  <a:gd name="T44" fmla="*/ 22 w 44"/>
                  <a:gd name="T45" fmla="*/ 41 h 44"/>
                  <a:gd name="T46" fmla="*/ 11 w 44"/>
                  <a:gd name="T47" fmla="*/ 36 h 44"/>
                  <a:gd name="T48" fmla="*/ 5 w 44"/>
                  <a:gd name="T49" fmla="*/ 38 h 44"/>
                  <a:gd name="T50" fmla="*/ 4 w 44"/>
                  <a:gd name="T51" fmla="*/ 35 h 44"/>
                  <a:gd name="T52" fmla="*/ 1 w 44"/>
                  <a:gd name="T53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4">
                    <a:moveTo>
                      <a:pt x="1" y="38"/>
                    </a:moveTo>
                    <a:cubicBezTo>
                      <a:pt x="0" y="36"/>
                      <a:pt x="3" y="34"/>
                      <a:pt x="4" y="32"/>
                    </a:cubicBezTo>
                    <a:cubicBezTo>
                      <a:pt x="4" y="32"/>
                      <a:pt x="6" y="31"/>
                      <a:pt x="7" y="31"/>
                    </a:cubicBezTo>
                    <a:cubicBezTo>
                      <a:pt x="7" y="30"/>
                      <a:pt x="6" y="28"/>
                      <a:pt x="7" y="28"/>
                    </a:cubicBezTo>
                    <a:cubicBezTo>
                      <a:pt x="7" y="28"/>
                      <a:pt x="9" y="28"/>
                      <a:pt x="9" y="28"/>
                    </a:cubicBezTo>
                    <a:cubicBezTo>
                      <a:pt x="10" y="28"/>
                      <a:pt x="10" y="25"/>
                      <a:pt x="11" y="25"/>
                    </a:cubicBezTo>
                    <a:cubicBezTo>
                      <a:pt x="13" y="24"/>
                      <a:pt x="16" y="26"/>
                      <a:pt x="16" y="24"/>
                    </a:cubicBezTo>
                    <a:cubicBezTo>
                      <a:pt x="17" y="21"/>
                      <a:pt x="16" y="22"/>
                      <a:pt x="19" y="21"/>
                    </a:cubicBezTo>
                    <a:cubicBezTo>
                      <a:pt x="22" y="21"/>
                      <a:pt x="21" y="19"/>
                      <a:pt x="22" y="17"/>
                    </a:cubicBezTo>
                    <a:cubicBezTo>
                      <a:pt x="22" y="17"/>
                      <a:pt x="26" y="20"/>
                      <a:pt x="25" y="14"/>
                    </a:cubicBezTo>
                    <a:cubicBezTo>
                      <a:pt x="27" y="14"/>
                      <a:pt x="27" y="15"/>
                      <a:pt x="29" y="15"/>
                    </a:cubicBezTo>
                    <a:cubicBezTo>
                      <a:pt x="29" y="13"/>
                      <a:pt x="27" y="12"/>
                      <a:pt x="28" y="10"/>
                    </a:cubicBezTo>
                    <a:cubicBezTo>
                      <a:pt x="33" y="11"/>
                      <a:pt x="32" y="5"/>
                      <a:pt x="33" y="3"/>
                    </a:cubicBezTo>
                    <a:cubicBezTo>
                      <a:pt x="34" y="2"/>
                      <a:pt x="38" y="3"/>
                      <a:pt x="37" y="0"/>
                    </a:cubicBezTo>
                    <a:cubicBezTo>
                      <a:pt x="39" y="1"/>
                      <a:pt x="39" y="3"/>
                      <a:pt x="42" y="3"/>
                    </a:cubicBezTo>
                    <a:cubicBezTo>
                      <a:pt x="40" y="7"/>
                      <a:pt x="44" y="6"/>
                      <a:pt x="43" y="10"/>
                    </a:cubicBezTo>
                    <a:cubicBezTo>
                      <a:pt x="41" y="10"/>
                      <a:pt x="42" y="13"/>
                      <a:pt x="42" y="14"/>
                    </a:cubicBezTo>
                    <a:cubicBezTo>
                      <a:pt x="41" y="14"/>
                      <a:pt x="39" y="14"/>
                      <a:pt x="39" y="14"/>
                    </a:cubicBezTo>
                    <a:cubicBezTo>
                      <a:pt x="38" y="15"/>
                      <a:pt x="38" y="18"/>
                      <a:pt x="37" y="21"/>
                    </a:cubicBezTo>
                    <a:cubicBezTo>
                      <a:pt x="35" y="23"/>
                      <a:pt x="35" y="20"/>
                      <a:pt x="32" y="22"/>
                    </a:cubicBezTo>
                    <a:cubicBezTo>
                      <a:pt x="28" y="24"/>
                      <a:pt x="29" y="29"/>
                      <a:pt x="28" y="32"/>
                    </a:cubicBezTo>
                    <a:cubicBezTo>
                      <a:pt x="27" y="33"/>
                      <a:pt x="23" y="33"/>
                      <a:pt x="25" y="38"/>
                    </a:cubicBezTo>
                    <a:cubicBezTo>
                      <a:pt x="22" y="37"/>
                      <a:pt x="22" y="39"/>
                      <a:pt x="22" y="41"/>
                    </a:cubicBezTo>
                    <a:cubicBezTo>
                      <a:pt x="19" y="37"/>
                      <a:pt x="11" y="44"/>
                      <a:pt x="11" y="36"/>
                    </a:cubicBezTo>
                    <a:cubicBezTo>
                      <a:pt x="10" y="37"/>
                      <a:pt x="7" y="39"/>
                      <a:pt x="5" y="38"/>
                    </a:cubicBezTo>
                    <a:cubicBezTo>
                      <a:pt x="5" y="38"/>
                      <a:pt x="4" y="35"/>
                      <a:pt x="4" y="35"/>
                    </a:cubicBezTo>
                    <a:cubicBezTo>
                      <a:pt x="1" y="35"/>
                      <a:pt x="7" y="40"/>
                      <a:pt x="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5835022" y="2390283"/>
                <a:ext cx="310335" cy="155863"/>
              </a:xfrm>
              <a:custGeom>
                <a:avLst/>
                <a:gdLst>
                  <a:gd name="T0" fmla="*/ 29 w 82"/>
                  <a:gd name="T1" fmla="*/ 28 h 41"/>
                  <a:gd name="T2" fmla="*/ 26 w 82"/>
                  <a:gd name="T3" fmla="*/ 29 h 41"/>
                  <a:gd name="T4" fmla="*/ 19 w 82"/>
                  <a:gd name="T5" fmla="*/ 28 h 41"/>
                  <a:gd name="T6" fmla="*/ 23 w 82"/>
                  <a:gd name="T7" fmla="*/ 25 h 41"/>
                  <a:gd name="T8" fmla="*/ 31 w 82"/>
                  <a:gd name="T9" fmla="*/ 19 h 41"/>
                  <a:gd name="T10" fmla="*/ 29 w 82"/>
                  <a:gd name="T11" fmla="*/ 15 h 41"/>
                  <a:gd name="T12" fmla="*/ 22 w 82"/>
                  <a:gd name="T13" fmla="*/ 15 h 41"/>
                  <a:gd name="T14" fmla="*/ 15 w 82"/>
                  <a:gd name="T15" fmla="*/ 21 h 41"/>
                  <a:gd name="T16" fmla="*/ 5 w 82"/>
                  <a:gd name="T17" fmla="*/ 19 h 41"/>
                  <a:gd name="T18" fmla="*/ 6 w 82"/>
                  <a:gd name="T19" fmla="*/ 9 h 41"/>
                  <a:gd name="T20" fmla="*/ 3 w 82"/>
                  <a:gd name="T21" fmla="*/ 11 h 41"/>
                  <a:gd name="T22" fmla="*/ 2 w 82"/>
                  <a:gd name="T23" fmla="*/ 4 h 41"/>
                  <a:gd name="T24" fmla="*/ 5 w 82"/>
                  <a:gd name="T25" fmla="*/ 5 h 41"/>
                  <a:gd name="T26" fmla="*/ 13 w 82"/>
                  <a:gd name="T27" fmla="*/ 2 h 41"/>
                  <a:gd name="T28" fmla="*/ 15 w 82"/>
                  <a:gd name="T29" fmla="*/ 7 h 41"/>
                  <a:gd name="T30" fmla="*/ 26 w 82"/>
                  <a:gd name="T31" fmla="*/ 8 h 41"/>
                  <a:gd name="T32" fmla="*/ 30 w 82"/>
                  <a:gd name="T33" fmla="*/ 2 h 41"/>
                  <a:gd name="T34" fmla="*/ 44 w 82"/>
                  <a:gd name="T35" fmla="*/ 4 h 41"/>
                  <a:gd name="T36" fmla="*/ 45 w 82"/>
                  <a:gd name="T37" fmla="*/ 4 h 41"/>
                  <a:gd name="T38" fmla="*/ 51 w 82"/>
                  <a:gd name="T39" fmla="*/ 8 h 41"/>
                  <a:gd name="T40" fmla="*/ 50 w 82"/>
                  <a:gd name="T41" fmla="*/ 11 h 41"/>
                  <a:gd name="T42" fmla="*/ 57 w 82"/>
                  <a:gd name="T43" fmla="*/ 9 h 41"/>
                  <a:gd name="T44" fmla="*/ 65 w 82"/>
                  <a:gd name="T45" fmla="*/ 12 h 41"/>
                  <a:gd name="T46" fmla="*/ 67 w 82"/>
                  <a:gd name="T47" fmla="*/ 15 h 41"/>
                  <a:gd name="T48" fmla="*/ 68 w 82"/>
                  <a:gd name="T49" fmla="*/ 16 h 41"/>
                  <a:gd name="T50" fmla="*/ 69 w 82"/>
                  <a:gd name="T51" fmla="*/ 19 h 41"/>
                  <a:gd name="T52" fmla="*/ 72 w 82"/>
                  <a:gd name="T53" fmla="*/ 19 h 41"/>
                  <a:gd name="T54" fmla="*/ 72 w 82"/>
                  <a:gd name="T55" fmla="*/ 22 h 41"/>
                  <a:gd name="T56" fmla="*/ 75 w 82"/>
                  <a:gd name="T57" fmla="*/ 22 h 41"/>
                  <a:gd name="T58" fmla="*/ 76 w 82"/>
                  <a:gd name="T59" fmla="*/ 26 h 41"/>
                  <a:gd name="T60" fmla="*/ 81 w 82"/>
                  <a:gd name="T61" fmla="*/ 26 h 41"/>
                  <a:gd name="T62" fmla="*/ 76 w 82"/>
                  <a:gd name="T63" fmla="*/ 29 h 41"/>
                  <a:gd name="T64" fmla="*/ 76 w 82"/>
                  <a:gd name="T65" fmla="*/ 30 h 41"/>
                  <a:gd name="T66" fmla="*/ 62 w 82"/>
                  <a:gd name="T67" fmla="*/ 30 h 41"/>
                  <a:gd name="T68" fmla="*/ 62 w 82"/>
                  <a:gd name="T69" fmla="*/ 22 h 41"/>
                  <a:gd name="T70" fmla="*/ 48 w 82"/>
                  <a:gd name="T71" fmla="*/ 21 h 41"/>
                  <a:gd name="T72" fmla="*/ 47 w 82"/>
                  <a:gd name="T73" fmla="*/ 25 h 41"/>
                  <a:gd name="T74" fmla="*/ 44 w 82"/>
                  <a:gd name="T75" fmla="*/ 25 h 41"/>
                  <a:gd name="T76" fmla="*/ 41 w 82"/>
                  <a:gd name="T77" fmla="*/ 28 h 41"/>
                  <a:gd name="T78" fmla="*/ 43 w 82"/>
                  <a:gd name="T79" fmla="*/ 29 h 41"/>
                  <a:gd name="T80" fmla="*/ 38 w 82"/>
                  <a:gd name="T81" fmla="*/ 30 h 41"/>
                  <a:gd name="T82" fmla="*/ 38 w 82"/>
                  <a:gd name="T83" fmla="*/ 39 h 41"/>
                  <a:gd name="T84" fmla="*/ 20 w 82"/>
                  <a:gd name="T85" fmla="*/ 33 h 41"/>
                  <a:gd name="T86" fmla="*/ 24 w 82"/>
                  <a:gd name="T87" fmla="*/ 30 h 41"/>
                  <a:gd name="T88" fmla="*/ 30 w 82"/>
                  <a:gd name="T89" fmla="*/ 30 h 41"/>
                  <a:gd name="T90" fmla="*/ 29 w 82"/>
                  <a:gd name="T91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41">
                    <a:moveTo>
                      <a:pt x="29" y="28"/>
                    </a:moveTo>
                    <a:cubicBezTo>
                      <a:pt x="28" y="25"/>
                      <a:pt x="26" y="29"/>
                      <a:pt x="26" y="29"/>
                    </a:cubicBezTo>
                    <a:cubicBezTo>
                      <a:pt x="24" y="29"/>
                      <a:pt x="22" y="26"/>
                      <a:pt x="19" y="28"/>
                    </a:cubicBezTo>
                    <a:cubicBezTo>
                      <a:pt x="19" y="25"/>
                      <a:pt x="21" y="26"/>
                      <a:pt x="23" y="25"/>
                    </a:cubicBezTo>
                    <a:cubicBezTo>
                      <a:pt x="26" y="23"/>
                      <a:pt x="28" y="20"/>
                      <a:pt x="31" y="19"/>
                    </a:cubicBezTo>
                    <a:cubicBezTo>
                      <a:pt x="31" y="18"/>
                      <a:pt x="28" y="18"/>
                      <a:pt x="29" y="15"/>
                    </a:cubicBezTo>
                    <a:cubicBezTo>
                      <a:pt x="26" y="14"/>
                      <a:pt x="23" y="19"/>
                      <a:pt x="22" y="15"/>
                    </a:cubicBezTo>
                    <a:cubicBezTo>
                      <a:pt x="20" y="17"/>
                      <a:pt x="17" y="19"/>
                      <a:pt x="15" y="21"/>
                    </a:cubicBezTo>
                    <a:cubicBezTo>
                      <a:pt x="10" y="21"/>
                      <a:pt x="10" y="18"/>
                      <a:pt x="5" y="19"/>
                    </a:cubicBezTo>
                    <a:cubicBezTo>
                      <a:pt x="8" y="17"/>
                      <a:pt x="8" y="14"/>
                      <a:pt x="6" y="9"/>
                    </a:cubicBezTo>
                    <a:cubicBezTo>
                      <a:pt x="5" y="9"/>
                      <a:pt x="4" y="10"/>
                      <a:pt x="3" y="11"/>
                    </a:cubicBezTo>
                    <a:cubicBezTo>
                      <a:pt x="0" y="11"/>
                      <a:pt x="3" y="6"/>
                      <a:pt x="2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6" y="2"/>
                      <a:pt x="13" y="6"/>
                      <a:pt x="13" y="2"/>
                    </a:cubicBezTo>
                    <a:cubicBezTo>
                      <a:pt x="15" y="3"/>
                      <a:pt x="14" y="5"/>
                      <a:pt x="15" y="7"/>
                    </a:cubicBezTo>
                    <a:cubicBezTo>
                      <a:pt x="20" y="8"/>
                      <a:pt x="25" y="0"/>
                      <a:pt x="26" y="8"/>
                    </a:cubicBezTo>
                    <a:cubicBezTo>
                      <a:pt x="30" y="8"/>
                      <a:pt x="30" y="6"/>
                      <a:pt x="30" y="2"/>
                    </a:cubicBezTo>
                    <a:cubicBezTo>
                      <a:pt x="34" y="4"/>
                      <a:pt x="38" y="3"/>
                      <a:pt x="44" y="4"/>
                    </a:cubicBezTo>
                    <a:cubicBezTo>
                      <a:pt x="45" y="4"/>
                      <a:pt x="45" y="6"/>
                      <a:pt x="45" y="4"/>
                    </a:cubicBezTo>
                    <a:cubicBezTo>
                      <a:pt x="48" y="4"/>
                      <a:pt x="46" y="10"/>
                      <a:pt x="51" y="8"/>
                    </a:cubicBezTo>
                    <a:cubicBezTo>
                      <a:pt x="51" y="9"/>
                      <a:pt x="50" y="9"/>
                      <a:pt x="50" y="11"/>
                    </a:cubicBezTo>
                    <a:cubicBezTo>
                      <a:pt x="52" y="10"/>
                      <a:pt x="57" y="12"/>
                      <a:pt x="57" y="9"/>
                    </a:cubicBezTo>
                    <a:cubicBezTo>
                      <a:pt x="58" y="11"/>
                      <a:pt x="59" y="13"/>
                      <a:pt x="65" y="12"/>
                    </a:cubicBezTo>
                    <a:cubicBezTo>
                      <a:pt x="63" y="15"/>
                      <a:pt x="64" y="14"/>
                      <a:pt x="67" y="15"/>
                    </a:cubicBezTo>
                    <a:cubicBezTo>
                      <a:pt x="67" y="15"/>
                      <a:pt x="66" y="16"/>
                      <a:pt x="68" y="16"/>
                    </a:cubicBezTo>
                    <a:cubicBezTo>
                      <a:pt x="70" y="17"/>
                      <a:pt x="68" y="18"/>
                      <a:pt x="69" y="19"/>
                    </a:cubicBezTo>
                    <a:cubicBezTo>
                      <a:pt x="70" y="20"/>
                      <a:pt x="72" y="19"/>
                      <a:pt x="72" y="19"/>
                    </a:cubicBezTo>
                    <a:cubicBezTo>
                      <a:pt x="73" y="20"/>
                      <a:pt x="72" y="22"/>
                      <a:pt x="72" y="22"/>
                    </a:cubicBezTo>
                    <a:cubicBezTo>
                      <a:pt x="73" y="23"/>
                      <a:pt x="75" y="22"/>
                      <a:pt x="75" y="22"/>
                    </a:cubicBezTo>
                    <a:cubicBezTo>
                      <a:pt x="76" y="23"/>
                      <a:pt x="75" y="25"/>
                      <a:pt x="76" y="26"/>
                    </a:cubicBezTo>
                    <a:cubicBezTo>
                      <a:pt x="79" y="27"/>
                      <a:pt x="80" y="24"/>
                      <a:pt x="81" y="26"/>
                    </a:cubicBezTo>
                    <a:cubicBezTo>
                      <a:pt x="82" y="30"/>
                      <a:pt x="77" y="28"/>
                      <a:pt x="76" y="29"/>
                    </a:cubicBezTo>
                    <a:cubicBezTo>
                      <a:pt x="76" y="29"/>
                      <a:pt x="76" y="30"/>
                      <a:pt x="76" y="30"/>
                    </a:cubicBezTo>
                    <a:cubicBezTo>
                      <a:pt x="73" y="32"/>
                      <a:pt x="67" y="30"/>
                      <a:pt x="62" y="30"/>
                    </a:cubicBezTo>
                    <a:cubicBezTo>
                      <a:pt x="61" y="26"/>
                      <a:pt x="62" y="27"/>
                      <a:pt x="62" y="22"/>
                    </a:cubicBezTo>
                    <a:cubicBezTo>
                      <a:pt x="61" y="18"/>
                      <a:pt x="51" y="18"/>
                      <a:pt x="48" y="21"/>
                    </a:cubicBezTo>
                    <a:cubicBezTo>
                      <a:pt x="46" y="21"/>
                      <a:pt x="48" y="24"/>
                      <a:pt x="47" y="25"/>
                    </a:cubicBezTo>
                    <a:cubicBezTo>
                      <a:pt x="47" y="25"/>
                      <a:pt x="44" y="24"/>
                      <a:pt x="44" y="25"/>
                    </a:cubicBezTo>
                    <a:cubicBezTo>
                      <a:pt x="43" y="26"/>
                      <a:pt x="44" y="28"/>
                      <a:pt x="41" y="28"/>
                    </a:cubicBezTo>
                    <a:cubicBezTo>
                      <a:pt x="41" y="29"/>
                      <a:pt x="42" y="29"/>
                      <a:pt x="43" y="29"/>
                    </a:cubicBezTo>
                    <a:cubicBezTo>
                      <a:pt x="42" y="31"/>
                      <a:pt x="40" y="30"/>
                      <a:pt x="38" y="30"/>
                    </a:cubicBezTo>
                    <a:cubicBezTo>
                      <a:pt x="37" y="35"/>
                      <a:pt x="38" y="34"/>
                      <a:pt x="38" y="39"/>
                    </a:cubicBezTo>
                    <a:cubicBezTo>
                      <a:pt x="34" y="40"/>
                      <a:pt x="21" y="41"/>
                      <a:pt x="20" y="33"/>
                    </a:cubicBezTo>
                    <a:cubicBezTo>
                      <a:pt x="23" y="33"/>
                      <a:pt x="24" y="32"/>
                      <a:pt x="24" y="30"/>
                    </a:cubicBezTo>
                    <a:cubicBezTo>
                      <a:pt x="28" y="30"/>
                      <a:pt x="27" y="33"/>
                      <a:pt x="30" y="30"/>
                    </a:cubicBezTo>
                    <a:cubicBezTo>
                      <a:pt x="29" y="29"/>
                      <a:pt x="26" y="28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Freeform 107"/>
              <p:cNvSpPr>
                <a:spLocks/>
              </p:cNvSpPr>
              <p:nvPr/>
            </p:nvSpPr>
            <p:spPr bwMode="auto">
              <a:xfrm>
                <a:off x="5077971" y="2952504"/>
                <a:ext cx="228229" cy="111331"/>
              </a:xfrm>
              <a:custGeom>
                <a:avLst/>
                <a:gdLst>
                  <a:gd name="T0" fmla="*/ 44 w 60"/>
                  <a:gd name="T1" fmla="*/ 0 h 29"/>
                  <a:gd name="T2" fmla="*/ 49 w 60"/>
                  <a:gd name="T3" fmla="*/ 3 h 29"/>
                  <a:gd name="T4" fmla="*/ 54 w 60"/>
                  <a:gd name="T5" fmla="*/ 5 h 29"/>
                  <a:gd name="T6" fmla="*/ 52 w 60"/>
                  <a:gd name="T7" fmla="*/ 7 h 29"/>
                  <a:gd name="T8" fmla="*/ 59 w 60"/>
                  <a:gd name="T9" fmla="*/ 12 h 29"/>
                  <a:gd name="T10" fmla="*/ 55 w 60"/>
                  <a:gd name="T11" fmla="*/ 20 h 29"/>
                  <a:gd name="T12" fmla="*/ 51 w 60"/>
                  <a:gd name="T13" fmla="*/ 21 h 29"/>
                  <a:gd name="T14" fmla="*/ 45 w 60"/>
                  <a:gd name="T15" fmla="*/ 24 h 29"/>
                  <a:gd name="T16" fmla="*/ 41 w 60"/>
                  <a:gd name="T17" fmla="*/ 26 h 29"/>
                  <a:gd name="T18" fmla="*/ 38 w 60"/>
                  <a:gd name="T19" fmla="*/ 27 h 29"/>
                  <a:gd name="T20" fmla="*/ 21 w 60"/>
                  <a:gd name="T21" fmla="*/ 28 h 29"/>
                  <a:gd name="T22" fmla="*/ 20 w 60"/>
                  <a:gd name="T23" fmla="*/ 27 h 29"/>
                  <a:gd name="T24" fmla="*/ 14 w 60"/>
                  <a:gd name="T25" fmla="*/ 24 h 29"/>
                  <a:gd name="T26" fmla="*/ 12 w 60"/>
                  <a:gd name="T27" fmla="*/ 23 h 29"/>
                  <a:gd name="T28" fmla="*/ 14 w 60"/>
                  <a:gd name="T29" fmla="*/ 21 h 29"/>
                  <a:gd name="T30" fmla="*/ 10 w 60"/>
                  <a:gd name="T31" fmla="*/ 19 h 29"/>
                  <a:gd name="T32" fmla="*/ 10 w 60"/>
                  <a:gd name="T33" fmla="*/ 10 h 29"/>
                  <a:gd name="T34" fmla="*/ 2 w 60"/>
                  <a:gd name="T35" fmla="*/ 12 h 29"/>
                  <a:gd name="T36" fmla="*/ 5 w 60"/>
                  <a:gd name="T37" fmla="*/ 6 h 29"/>
                  <a:gd name="T38" fmla="*/ 16 w 60"/>
                  <a:gd name="T39" fmla="*/ 6 h 29"/>
                  <a:gd name="T40" fmla="*/ 17 w 60"/>
                  <a:gd name="T41" fmla="*/ 12 h 29"/>
                  <a:gd name="T42" fmla="*/ 21 w 60"/>
                  <a:gd name="T43" fmla="*/ 6 h 29"/>
                  <a:gd name="T44" fmla="*/ 30 w 60"/>
                  <a:gd name="T45" fmla="*/ 9 h 29"/>
                  <a:gd name="T46" fmla="*/ 33 w 60"/>
                  <a:gd name="T47" fmla="*/ 6 h 29"/>
                  <a:gd name="T48" fmla="*/ 41 w 60"/>
                  <a:gd name="T49" fmla="*/ 5 h 29"/>
                  <a:gd name="T50" fmla="*/ 44 w 60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9">
                    <a:moveTo>
                      <a:pt x="44" y="0"/>
                    </a:moveTo>
                    <a:cubicBezTo>
                      <a:pt x="45" y="1"/>
                      <a:pt x="47" y="2"/>
                      <a:pt x="49" y="3"/>
                    </a:cubicBezTo>
                    <a:cubicBezTo>
                      <a:pt x="50" y="3"/>
                      <a:pt x="53" y="4"/>
                      <a:pt x="54" y="5"/>
                    </a:cubicBezTo>
                    <a:cubicBezTo>
                      <a:pt x="54" y="5"/>
                      <a:pt x="52" y="7"/>
                      <a:pt x="52" y="7"/>
                    </a:cubicBezTo>
                    <a:cubicBezTo>
                      <a:pt x="52" y="10"/>
                      <a:pt x="56" y="13"/>
                      <a:pt x="59" y="12"/>
                    </a:cubicBezTo>
                    <a:cubicBezTo>
                      <a:pt x="60" y="15"/>
                      <a:pt x="59" y="17"/>
                      <a:pt x="55" y="20"/>
                    </a:cubicBezTo>
                    <a:cubicBezTo>
                      <a:pt x="54" y="21"/>
                      <a:pt x="52" y="21"/>
                      <a:pt x="51" y="21"/>
                    </a:cubicBezTo>
                    <a:cubicBezTo>
                      <a:pt x="48" y="23"/>
                      <a:pt x="49" y="23"/>
                      <a:pt x="45" y="24"/>
                    </a:cubicBezTo>
                    <a:cubicBezTo>
                      <a:pt x="45" y="24"/>
                      <a:pt x="41" y="25"/>
                      <a:pt x="41" y="26"/>
                    </a:cubicBezTo>
                    <a:cubicBezTo>
                      <a:pt x="40" y="27"/>
                      <a:pt x="40" y="27"/>
                      <a:pt x="38" y="27"/>
                    </a:cubicBezTo>
                    <a:cubicBezTo>
                      <a:pt x="37" y="27"/>
                      <a:pt x="26" y="29"/>
                      <a:pt x="21" y="28"/>
                    </a:cubicBezTo>
                    <a:cubicBezTo>
                      <a:pt x="21" y="28"/>
                      <a:pt x="21" y="27"/>
                      <a:pt x="20" y="27"/>
                    </a:cubicBezTo>
                    <a:cubicBezTo>
                      <a:pt x="18" y="27"/>
                      <a:pt x="17" y="24"/>
                      <a:pt x="14" y="24"/>
                    </a:cubicBezTo>
                    <a:cubicBezTo>
                      <a:pt x="13" y="24"/>
                      <a:pt x="13" y="23"/>
                      <a:pt x="12" y="23"/>
                    </a:cubicBezTo>
                    <a:cubicBezTo>
                      <a:pt x="12" y="21"/>
                      <a:pt x="13" y="22"/>
                      <a:pt x="14" y="21"/>
                    </a:cubicBezTo>
                    <a:cubicBezTo>
                      <a:pt x="14" y="20"/>
                      <a:pt x="11" y="20"/>
                      <a:pt x="10" y="19"/>
                    </a:cubicBezTo>
                    <a:cubicBezTo>
                      <a:pt x="9" y="16"/>
                      <a:pt x="11" y="14"/>
                      <a:pt x="10" y="10"/>
                    </a:cubicBezTo>
                    <a:cubicBezTo>
                      <a:pt x="5" y="9"/>
                      <a:pt x="5" y="15"/>
                      <a:pt x="2" y="12"/>
                    </a:cubicBezTo>
                    <a:cubicBezTo>
                      <a:pt x="0" y="7"/>
                      <a:pt x="6" y="10"/>
                      <a:pt x="5" y="6"/>
                    </a:cubicBezTo>
                    <a:cubicBezTo>
                      <a:pt x="10" y="7"/>
                      <a:pt x="9" y="6"/>
                      <a:pt x="16" y="6"/>
                    </a:cubicBezTo>
                    <a:cubicBezTo>
                      <a:pt x="17" y="9"/>
                      <a:pt x="20" y="9"/>
                      <a:pt x="17" y="12"/>
                    </a:cubicBezTo>
                    <a:cubicBezTo>
                      <a:pt x="21" y="12"/>
                      <a:pt x="22" y="10"/>
                      <a:pt x="21" y="6"/>
                    </a:cubicBezTo>
                    <a:cubicBezTo>
                      <a:pt x="22" y="9"/>
                      <a:pt x="34" y="3"/>
                      <a:pt x="30" y="9"/>
                    </a:cubicBezTo>
                    <a:cubicBezTo>
                      <a:pt x="33" y="10"/>
                      <a:pt x="32" y="7"/>
                      <a:pt x="33" y="6"/>
                    </a:cubicBezTo>
                    <a:cubicBezTo>
                      <a:pt x="35" y="5"/>
                      <a:pt x="38" y="5"/>
                      <a:pt x="41" y="5"/>
                    </a:cubicBezTo>
                    <a:cubicBezTo>
                      <a:pt x="43" y="4"/>
                      <a:pt x="44" y="3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6" name="Freeform 109"/>
              <p:cNvSpPr>
                <a:spLocks/>
              </p:cNvSpPr>
              <p:nvPr/>
            </p:nvSpPr>
            <p:spPr bwMode="auto">
              <a:xfrm>
                <a:off x="7677549" y="4554278"/>
                <a:ext cx="226836" cy="243536"/>
              </a:xfrm>
              <a:custGeom>
                <a:avLst/>
                <a:gdLst>
                  <a:gd name="T0" fmla="*/ 5 w 60"/>
                  <a:gd name="T1" fmla="*/ 9 h 64"/>
                  <a:gd name="T2" fmla="*/ 2 w 60"/>
                  <a:gd name="T3" fmla="*/ 7 h 64"/>
                  <a:gd name="T4" fmla="*/ 0 w 60"/>
                  <a:gd name="T5" fmla="*/ 3 h 64"/>
                  <a:gd name="T6" fmla="*/ 11 w 60"/>
                  <a:gd name="T7" fmla="*/ 2 h 64"/>
                  <a:gd name="T8" fmla="*/ 16 w 60"/>
                  <a:gd name="T9" fmla="*/ 4 h 64"/>
                  <a:gd name="T10" fmla="*/ 16 w 60"/>
                  <a:gd name="T11" fmla="*/ 7 h 64"/>
                  <a:gd name="T12" fmla="*/ 19 w 60"/>
                  <a:gd name="T13" fmla="*/ 10 h 64"/>
                  <a:gd name="T14" fmla="*/ 25 w 60"/>
                  <a:gd name="T15" fmla="*/ 13 h 64"/>
                  <a:gd name="T16" fmla="*/ 35 w 60"/>
                  <a:gd name="T17" fmla="*/ 21 h 64"/>
                  <a:gd name="T18" fmla="*/ 37 w 60"/>
                  <a:gd name="T19" fmla="*/ 25 h 64"/>
                  <a:gd name="T20" fmla="*/ 42 w 60"/>
                  <a:gd name="T21" fmla="*/ 27 h 64"/>
                  <a:gd name="T22" fmla="*/ 44 w 60"/>
                  <a:gd name="T23" fmla="*/ 30 h 64"/>
                  <a:gd name="T24" fmla="*/ 44 w 60"/>
                  <a:gd name="T25" fmla="*/ 32 h 64"/>
                  <a:gd name="T26" fmla="*/ 47 w 60"/>
                  <a:gd name="T27" fmla="*/ 35 h 64"/>
                  <a:gd name="T28" fmla="*/ 51 w 60"/>
                  <a:gd name="T29" fmla="*/ 39 h 64"/>
                  <a:gd name="T30" fmla="*/ 54 w 60"/>
                  <a:gd name="T31" fmla="*/ 42 h 64"/>
                  <a:gd name="T32" fmla="*/ 57 w 60"/>
                  <a:gd name="T33" fmla="*/ 49 h 64"/>
                  <a:gd name="T34" fmla="*/ 58 w 60"/>
                  <a:gd name="T35" fmla="*/ 55 h 64"/>
                  <a:gd name="T36" fmla="*/ 60 w 60"/>
                  <a:gd name="T37" fmla="*/ 59 h 64"/>
                  <a:gd name="T38" fmla="*/ 53 w 60"/>
                  <a:gd name="T39" fmla="*/ 61 h 64"/>
                  <a:gd name="T40" fmla="*/ 47 w 60"/>
                  <a:gd name="T41" fmla="*/ 61 h 64"/>
                  <a:gd name="T42" fmla="*/ 47 w 60"/>
                  <a:gd name="T43" fmla="*/ 58 h 64"/>
                  <a:gd name="T44" fmla="*/ 44 w 60"/>
                  <a:gd name="T45" fmla="*/ 58 h 64"/>
                  <a:gd name="T46" fmla="*/ 37 w 60"/>
                  <a:gd name="T47" fmla="*/ 52 h 64"/>
                  <a:gd name="T48" fmla="*/ 39 w 60"/>
                  <a:gd name="T49" fmla="*/ 49 h 64"/>
                  <a:gd name="T50" fmla="*/ 37 w 60"/>
                  <a:gd name="T51" fmla="*/ 49 h 64"/>
                  <a:gd name="T52" fmla="*/ 36 w 60"/>
                  <a:gd name="T53" fmla="*/ 46 h 64"/>
                  <a:gd name="T54" fmla="*/ 33 w 60"/>
                  <a:gd name="T55" fmla="*/ 46 h 64"/>
                  <a:gd name="T56" fmla="*/ 28 w 60"/>
                  <a:gd name="T57" fmla="*/ 41 h 64"/>
                  <a:gd name="T58" fmla="*/ 25 w 60"/>
                  <a:gd name="T59" fmla="*/ 31 h 64"/>
                  <a:gd name="T60" fmla="*/ 23 w 60"/>
                  <a:gd name="T61" fmla="*/ 34 h 64"/>
                  <a:gd name="T62" fmla="*/ 21 w 60"/>
                  <a:gd name="T63" fmla="*/ 27 h 64"/>
                  <a:gd name="T64" fmla="*/ 18 w 60"/>
                  <a:gd name="T65" fmla="*/ 24 h 64"/>
                  <a:gd name="T66" fmla="*/ 15 w 60"/>
                  <a:gd name="T67" fmla="*/ 23 h 64"/>
                  <a:gd name="T68" fmla="*/ 14 w 60"/>
                  <a:gd name="T69" fmla="*/ 17 h 64"/>
                  <a:gd name="T70" fmla="*/ 9 w 60"/>
                  <a:gd name="T71" fmla="*/ 14 h 64"/>
                  <a:gd name="T72" fmla="*/ 7 w 60"/>
                  <a:gd name="T73" fmla="*/ 11 h 64"/>
                  <a:gd name="T74" fmla="*/ 5 w 60"/>
                  <a:gd name="T75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64">
                    <a:moveTo>
                      <a:pt x="5" y="9"/>
                    </a:moveTo>
                    <a:cubicBezTo>
                      <a:pt x="5" y="7"/>
                      <a:pt x="3" y="8"/>
                      <a:pt x="2" y="7"/>
                    </a:cubicBezTo>
                    <a:cubicBezTo>
                      <a:pt x="1" y="6"/>
                      <a:pt x="2" y="3"/>
                      <a:pt x="0" y="3"/>
                    </a:cubicBezTo>
                    <a:cubicBezTo>
                      <a:pt x="3" y="0"/>
                      <a:pt x="6" y="4"/>
                      <a:pt x="11" y="2"/>
                    </a:cubicBezTo>
                    <a:cubicBezTo>
                      <a:pt x="10" y="5"/>
                      <a:pt x="15" y="3"/>
                      <a:pt x="16" y="4"/>
                    </a:cubicBezTo>
                    <a:cubicBezTo>
                      <a:pt x="17" y="5"/>
                      <a:pt x="16" y="7"/>
                      <a:pt x="16" y="7"/>
                    </a:cubicBezTo>
                    <a:cubicBezTo>
                      <a:pt x="18" y="8"/>
                      <a:pt x="20" y="7"/>
                      <a:pt x="19" y="10"/>
                    </a:cubicBezTo>
                    <a:cubicBezTo>
                      <a:pt x="23" y="9"/>
                      <a:pt x="22" y="13"/>
                      <a:pt x="25" y="13"/>
                    </a:cubicBezTo>
                    <a:cubicBezTo>
                      <a:pt x="27" y="13"/>
                      <a:pt x="31" y="21"/>
                      <a:pt x="35" y="21"/>
                    </a:cubicBezTo>
                    <a:cubicBezTo>
                      <a:pt x="38" y="21"/>
                      <a:pt x="36" y="24"/>
                      <a:pt x="37" y="25"/>
                    </a:cubicBezTo>
                    <a:cubicBezTo>
                      <a:pt x="38" y="26"/>
                      <a:pt x="41" y="26"/>
                      <a:pt x="42" y="27"/>
                    </a:cubicBezTo>
                    <a:cubicBezTo>
                      <a:pt x="42" y="27"/>
                      <a:pt x="44" y="29"/>
                      <a:pt x="44" y="30"/>
                    </a:cubicBezTo>
                    <a:cubicBezTo>
                      <a:pt x="45" y="30"/>
                      <a:pt x="44" y="32"/>
                      <a:pt x="44" y="32"/>
                    </a:cubicBezTo>
                    <a:cubicBezTo>
                      <a:pt x="45" y="34"/>
                      <a:pt x="46" y="34"/>
                      <a:pt x="47" y="35"/>
                    </a:cubicBezTo>
                    <a:cubicBezTo>
                      <a:pt x="48" y="36"/>
                      <a:pt x="49" y="39"/>
                      <a:pt x="51" y="39"/>
                    </a:cubicBezTo>
                    <a:cubicBezTo>
                      <a:pt x="52" y="40"/>
                      <a:pt x="54" y="42"/>
                      <a:pt x="54" y="42"/>
                    </a:cubicBezTo>
                    <a:cubicBezTo>
                      <a:pt x="56" y="44"/>
                      <a:pt x="55" y="49"/>
                      <a:pt x="57" y="49"/>
                    </a:cubicBezTo>
                    <a:cubicBezTo>
                      <a:pt x="59" y="49"/>
                      <a:pt x="59" y="53"/>
                      <a:pt x="58" y="55"/>
                    </a:cubicBezTo>
                    <a:cubicBezTo>
                      <a:pt x="58" y="57"/>
                      <a:pt x="55" y="59"/>
                      <a:pt x="60" y="59"/>
                    </a:cubicBezTo>
                    <a:cubicBezTo>
                      <a:pt x="59" y="64"/>
                      <a:pt x="55" y="61"/>
                      <a:pt x="53" y="61"/>
                    </a:cubicBezTo>
                    <a:cubicBezTo>
                      <a:pt x="51" y="60"/>
                      <a:pt x="49" y="61"/>
                      <a:pt x="47" y="61"/>
                    </a:cubicBezTo>
                    <a:cubicBezTo>
                      <a:pt x="47" y="60"/>
                      <a:pt x="48" y="58"/>
                      <a:pt x="47" y="58"/>
                    </a:cubicBezTo>
                    <a:cubicBezTo>
                      <a:pt x="47" y="57"/>
                      <a:pt x="45" y="58"/>
                      <a:pt x="44" y="58"/>
                    </a:cubicBezTo>
                    <a:cubicBezTo>
                      <a:pt x="43" y="57"/>
                      <a:pt x="41" y="52"/>
                      <a:pt x="37" y="52"/>
                    </a:cubicBezTo>
                    <a:cubicBezTo>
                      <a:pt x="38" y="51"/>
                      <a:pt x="39" y="51"/>
                      <a:pt x="39" y="49"/>
                    </a:cubicBezTo>
                    <a:cubicBezTo>
                      <a:pt x="39" y="48"/>
                      <a:pt x="37" y="49"/>
                      <a:pt x="37" y="49"/>
                    </a:cubicBezTo>
                    <a:cubicBezTo>
                      <a:pt x="36" y="50"/>
                      <a:pt x="37" y="47"/>
                      <a:pt x="36" y="46"/>
                    </a:cubicBezTo>
                    <a:cubicBezTo>
                      <a:pt x="35" y="46"/>
                      <a:pt x="34" y="47"/>
                      <a:pt x="33" y="46"/>
                    </a:cubicBezTo>
                    <a:cubicBezTo>
                      <a:pt x="31" y="45"/>
                      <a:pt x="31" y="41"/>
                      <a:pt x="28" y="41"/>
                    </a:cubicBezTo>
                    <a:cubicBezTo>
                      <a:pt x="29" y="35"/>
                      <a:pt x="25" y="35"/>
                      <a:pt x="25" y="31"/>
                    </a:cubicBezTo>
                    <a:cubicBezTo>
                      <a:pt x="23" y="31"/>
                      <a:pt x="24" y="33"/>
                      <a:pt x="23" y="34"/>
                    </a:cubicBezTo>
                    <a:cubicBezTo>
                      <a:pt x="21" y="32"/>
                      <a:pt x="22" y="29"/>
                      <a:pt x="21" y="27"/>
                    </a:cubicBezTo>
                    <a:cubicBezTo>
                      <a:pt x="20" y="26"/>
                      <a:pt x="18" y="25"/>
                      <a:pt x="18" y="24"/>
                    </a:cubicBezTo>
                    <a:cubicBezTo>
                      <a:pt x="17" y="24"/>
                      <a:pt x="17" y="22"/>
                      <a:pt x="15" y="23"/>
                    </a:cubicBezTo>
                    <a:cubicBezTo>
                      <a:pt x="16" y="20"/>
                      <a:pt x="14" y="19"/>
                      <a:pt x="14" y="17"/>
                    </a:cubicBezTo>
                    <a:cubicBezTo>
                      <a:pt x="13" y="15"/>
                      <a:pt x="11" y="15"/>
                      <a:pt x="9" y="14"/>
                    </a:cubicBezTo>
                    <a:cubicBezTo>
                      <a:pt x="9" y="14"/>
                      <a:pt x="6" y="11"/>
                      <a:pt x="7" y="11"/>
                    </a:cubicBezTo>
                    <a:cubicBezTo>
                      <a:pt x="6" y="9"/>
                      <a:pt x="10" y="6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7" name="Freeform 110"/>
              <p:cNvSpPr>
                <a:spLocks/>
              </p:cNvSpPr>
              <p:nvPr/>
            </p:nvSpPr>
            <p:spPr bwMode="auto">
              <a:xfrm>
                <a:off x="6544757" y="4935587"/>
                <a:ext cx="162821" cy="300594"/>
              </a:xfrm>
              <a:custGeom>
                <a:avLst/>
                <a:gdLst>
                  <a:gd name="T0" fmla="*/ 32 w 43"/>
                  <a:gd name="T1" fmla="*/ 0 h 79"/>
                  <a:gd name="T2" fmla="*/ 38 w 43"/>
                  <a:gd name="T3" fmla="*/ 1 h 79"/>
                  <a:gd name="T4" fmla="*/ 35 w 43"/>
                  <a:gd name="T5" fmla="*/ 26 h 79"/>
                  <a:gd name="T6" fmla="*/ 32 w 43"/>
                  <a:gd name="T7" fmla="*/ 43 h 79"/>
                  <a:gd name="T8" fmla="*/ 28 w 43"/>
                  <a:gd name="T9" fmla="*/ 50 h 79"/>
                  <a:gd name="T10" fmla="*/ 27 w 43"/>
                  <a:gd name="T11" fmla="*/ 59 h 79"/>
                  <a:gd name="T12" fmla="*/ 27 w 43"/>
                  <a:gd name="T13" fmla="*/ 62 h 79"/>
                  <a:gd name="T14" fmla="*/ 24 w 43"/>
                  <a:gd name="T15" fmla="*/ 63 h 79"/>
                  <a:gd name="T16" fmla="*/ 23 w 43"/>
                  <a:gd name="T17" fmla="*/ 71 h 79"/>
                  <a:gd name="T18" fmla="*/ 21 w 43"/>
                  <a:gd name="T19" fmla="*/ 73 h 79"/>
                  <a:gd name="T20" fmla="*/ 20 w 43"/>
                  <a:gd name="T21" fmla="*/ 77 h 79"/>
                  <a:gd name="T22" fmla="*/ 6 w 43"/>
                  <a:gd name="T23" fmla="*/ 78 h 79"/>
                  <a:gd name="T24" fmla="*/ 4 w 43"/>
                  <a:gd name="T25" fmla="*/ 71 h 79"/>
                  <a:gd name="T26" fmla="*/ 3 w 43"/>
                  <a:gd name="T27" fmla="*/ 69 h 79"/>
                  <a:gd name="T28" fmla="*/ 0 w 43"/>
                  <a:gd name="T29" fmla="*/ 67 h 79"/>
                  <a:gd name="T30" fmla="*/ 0 w 43"/>
                  <a:gd name="T31" fmla="*/ 62 h 79"/>
                  <a:gd name="T32" fmla="*/ 2 w 43"/>
                  <a:gd name="T33" fmla="*/ 60 h 79"/>
                  <a:gd name="T34" fmla="*/ 0 w 43"/>
                  <a:gd name="T35" fmla="*/ 59 h 79"/>
                  <a:gd name="T36" fmla="*/ 3 w 43"/>
                  <a:gd name="T37" fmla="*/ 53 h 79"/>
                  <a:gd name="T38" fmla="*/ 3 w 43"/>
                  <a:gd name="T39" fmla="*/ 50 h 79"/>
                  <a:gd name="T40" fmla="*/ 6 w 43"/>
                  <a:gd name="T41" fmla="*/ 49 h 79"/>
                  <a:gd name="T42" fmla="*/ 9 w 43"/>
                  <a:gd name="T43" fmla="*/ 42 h 79"/>
                  <a:gd name="T44" fmla="*/ 6 w 43"/>
                  <a:gd name="T45" fmla="*/ 38 h 79"/>
                  <a:gd name="T46" fmla="*/ 6 w 43"/>
                  <a:gd name="T47" fmla="*/ 29 h 79"/>
                  <a:gd name="T48" fmla="*/ 9 w 43"/>
                  <a:gd name="T49" fmla="*/ 26 h 79"/>
                  <a:gd name="T50" fmla="*/ 13 w 43"/>
                  <a:gd name="T51" fmla="*/ 24 h 79"/>
                  <a:gd name="T52" fmla="*/ 20 w 43"/>
                  <a:gd name="T53" fmla="*/ 18 h 79"/>
                  <a:gd name="T54" fmla="*/ 24 w 43"/>
                  <a:gd name="T55" fmla="*/ 19 h 79"/>
                  <a:gd name="T56" fmla="*/ 25 w 43"/>
                  <a:gd name="T57" fmla="*/ 11 h 79"/>
                  <a:gd name="T58" fmla="*/ 30 w 43"/>
                  <a:gd name="T59" fmla="*/ 10 h 79"/>
                  <a:gd name="T60" fmla="*/ 32 w 43"/>
                  <a:gd name="T6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79">
                    <a:moveTo>
                      <a:pt x="32" y="0"/>
                    </a:moveTo>
                    <a:cubicBezTo>
                      <a:pt x="34" y="1"/>
                      <a:pt x="36" y="1"/>
                      <a:pt x="38" y="1"/>
                    </a:cubicBezTo>
                    <a:cubicBezTo>
                      <a:pt x="36" y="8"/>
                      <a:pt x="43" y="21"/>
                      <a:pt x="35" y="26"/>
                    </a:cubicBezTo>
                    <a:cubicBezTo>
                      <a:pt x="35" y="33"/>
                      <a:pt x="34" y="38"/>
                      <a:pt x="32" y="43"/>
                    </a:cubicBezTo>
                    <a:cubicBezTo>
                      <a:pt x="32" y="46"/>
                      <a:pt x="31" y="50"/>
                      <a:pt x="28" y="50"/>
                    </a:cubicBezTo>
                    <a:cubicBezTo>
                      <a:pt x="29" y="54"/>
                      <a:pt x="27" y="56"/>
                      <a:pt x="27" y="59"/>
                    </a:cubicBezTo>
                    <a:cubicBezTo>
                      <a:pt x="27" y="59"/>
                      <a:pt x="27" y="61"/>
                      <a:pt x="27" y="62"/>
                    </a:cubicBezTo>
                    <a:cubicBezTo>
                      <a:pt x="27" y="62"/>
                      <a:pt x="24" y="63"/>
                      <a:pt x="24" y="63"/>
                    </a:cubicBezTo>
                    <a:cubicBezTo>
                      <a:pt x="23" y="65"/>
                      <a:pt x="24" y="68"/>
                      <a:pt x="23" y="71"/>
                    </a:cubicBezTo>
                    <a:cubicBezTo>
                      <a:pt x="22" y="72"/>
                      <a:pt x="21" y="71"/>
                      <a:pt x="21" y="73"/>
                    </a:cubicBezTo>
                    <a:cubicBezTo>
                      <a:pt x="21" y="74"/>
                      <a:pt x="19" y="75"/>
                      <a:pt x="20" y="77"/>
                    </a:cubicBezTo>
                    <a:cubicBezTo>
                      <a:pt x="16" y="78"/>
                      <a:pt x="11" y="79"/>
                      <a:pt x="6" y="78"/>
                    </a:cubicBezTo>
                    <a:cubicBezTo>
                      <a:pt x="6" y="75"/>
                      <a:pt x="3" y="75"/>
                      <a:pt x="4" y="71"/>
                    </a:cubicBezTo>
                    <a:cubicBezTo>
                      <a:pt x="3" y="71"/>
                      <a:pt x="3" y="70"/>
                      <a:pt x="3" y="69"/>
                    </a:cubicBezTo>
                    <a:cubicBezTo>
                      <a:pt x="1" y="69"/>
                      <a:pt x="0" y="68"/>
                      <a:pt x="0" y="67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0" y="60"/>
                      <a:pt x="1" y="61"/>
                      <a:pt x="2" y="60"/>
                    </a:cubicBezTo>
                    <a:cubicBezTo>
                      <a:pt x="2" y="59"/>
                      <a:pt x="0" y="59"/>
                      <a:pt x="0" y="59"/>
                    </a:cubicBezTo>
                    <a:cubicBezTo>
                      <a:pt x="1" y="56"/>
                      <a:pt x="2" y="55"/>
                      <a:pt x="3" y="53"/>
                    </a:cubicBezTo>
                    <a:cubicBezTo>
                      <a:pt x="3" y="53"/>
                      <a:pt x="3" y="51"/>
                      <a:pt x="3" y="50"/>
                    </a:cubicBezTo>
                    <a:cubicBezTo>
                      <a:pt x="3" y="50"/>
                      <a:pt x="6" y="49"/>
                      <a:pt x="6" y="49"/>
                    </a:cubicBezTo>
                    <a:cubicBezTo>
                      <a:pt x="6" y="47"/>
                      <a:pt x="4" y="37"/>
                      <a:pt x="9" y="42"/>
                    </a:cubicBezTo>
                    <a:cubicBezTo>
                      <a:pt x="9" y="39"/>
                      <a:pt x="6" y="40"/>
                      <a:pt x="6" y="38"/>
                    </a:cubicBezTo>
                    <a:cubicBezTo>
                      <a:pt x="6" y="35"/>
                      <a:pt x="6" y="32"/>
                      <a:pt x="6" y="29"/>
                    </a:cubicBezTo>
                    <a:cubicBezTo>
                      <a:pt x="8" y="30"/>
                      <a:pt x="8" y="28"/>
                      <a:pt x="9" y="26"/>
                    </a:cubicBezTo>
                    <a:cubicBezTo>
                      <a:pt x="11" y="27"/>
                      <a:pt x="12" y="24"/>
                      <a:pt x="13" y="24"/>
                    </a:cubicBezTo>
                    <a:cubicBezTo>
                      <a:pt x="15" y="23"/>
                      <a:pt x="21" y="24"/>
                      <a:pt x="20" y="18"/>
                    </a:cubicBezTo>
                    <a:cubicBezTo>
                      <a:pt x="22" y="18"/>
                      <a:pt x="22" y="19"/>
                      <a:pt x="24" y="19"/>
                    </a:cubicBezTo>
                    <a:cubicBezTo>
                      <a:pt x="23" y="15"/>
                      <a:pt x="25" y="14"/>
                      <a:pt x="25" y="11"/>
                    </a:cubicBezTo>
                    <a:cubicBezTo>
                      <a:pt x="30" y="13"/>
                      <a:pt x="28" y="2"/>
                      <a:pt x="30" y="10"/>
                    </a:cubicBezTo>
                    <a:cubicBezTo>
                      <a:pt x="34" y="8"/>
                      <a:pt x="30" y="2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8" name="Freeform 111"/>
              <p:cNvSpPr>
                <a:spLocks/>
              </p:cNvSpPr>
              <p:nvPr/>
            </p:nvSpPr>
            <p:spPr bwMode="auto">
              <a:xfrm>
                <a:off x="8060249" y="4920279"/>
                <a:ext cx="878123" cy="642936"/>
              </a:xfrm>
              <a:custGeom>
                <a:avLst/>
                <a:gdLst>
                  <a:gd name="T0" fmla="*/ 134 w 231"/>
                  <a:gd name="T1" fmla="*/ 14 h 169"/>
                  <a:gd name="T2" fmla="*/ 129 w 231"/>
                  <a:gd name="T3" fmla="*/ 16 h 169"/>
                  <a:gd name="T4" fmla="*/ 136 w 231"/>
                  <a:gd name="T5" fmla="*/ 25 h 169"/>
                  <a:gd name="T6" fmla="*/ 155 w 231"/>
                  <a:gd name="T7" fmla="*/ 36 h 169"/>
                  <a:gd name="T8" fmla="*/ 161 w 231"/>
                  <a:gd name="T9" fmla="*/ 28 h 169"/>
                  <a:gd name="T10" fmla="*/ 162 w 231"/>
                  <a:gd name="T11" fmla="*/ 22 h 169"/>
                  <a:gd name="T12" fmla="*/ 164 w 231"/>
                  <a:gd name="T13" fmla="*/ 9 h 169"/>
                  <a:gd name="T14" fmla="*/ 168 w 231"/>
                  <a:gd name="T15" fmla="*/ 2 h 169"/>
                  <a:gd name="T16" fmla="*/ 172 w 231"/>
                  <a:gd name="T17" fmla="*/ 8 h 169"/>
                  <a:gd name="T18" fmla="*/ 179 w 231"/>
                  <a:gd name="T19" fmla="*/ 22 h 169"/>
                  <a:gd name="T20" fmla="*/ 186 w 231"/>
                  <a:gd name="T21" fmla="*/ 32 h 169"/>
                  <a:gd name="T22" fmla="*/ 193 w 231"/>
                  <a:gd name="T23" fmla="*/ 42 h 169"/>
                  <a:gd name="T24" fmla="*/ 197 w 231"/>
                  <a:gd name="T25" fmla="*/ 53 h 169"/>
                  <a:gd name="T26" fmla="*/ 202 w 231"/>
                  <a:gd name="T27" fmla="*/ 56 h 169"/>
                  <a:gd name="T28" fmla="*/ 210 w 231"/>
                  <a:gd name="T29" fmla="*/ 61 h 169"/>
                  <a:gd name="T30" fmla="*/ 217 w 231"/>
                  <a:gd name="T31" fmla="*/ 75 h 169"/>
                  <a:gd name="T32" fmla="*/ 220 w 231"/>
                  <a:gd name="T33" fmla="*/ 78 h 169"/>
                  <a:gd name="T34" fmla="*/ 228 w 231"/>
                  <a:gd name="T35" fmla="*/ 84 h 169"/>
                  <a:gd name="T36" fmla="*/ 231 w 231"/>
                  <a:gd name="T37" fmla="*/ 108 h 169"/>
                  <a:gd name="T38" fmla="*/ 227 w 231"/>
                  <a:gd name="T39" fmla="*/ 119 h 169"/>
                  <a:gd name="T40" fmla="*/ 227 w 231"/>
                  <a:gd name="T41" fmla="*/ 123 h 169"/>
                  <a:gd name="T42" fmla="*/ 224 w 231"/>
                  <a:gd name="T43" fmla="*/ 131 h 169"/>
                  <a:gd name="T44" fmla="*/ 216 w 231"/>
                  <a:gd name="T45" fmla="*/ 138 h 169"/>
                  <a:gd name="T46" fmla="*/ 209 w 231"/>
                  <a:gd name="T47" fmla="*/ 159 h 169"/>
                  <a:gd name="T48" fmla="*/ 196 w 231"/>
                  <a:gd name="T49" fmla="*/ 165 h 169"/>
                  <a:gd name="T50" fmla="*/ 190 w 231"/>
                  <a:gd name="T51" fmla="*/ 169 h 169"/>
                  <a:gd name="T52" fmla="*/ 179 w 231"/>
                  <a:gd name="T53" fmla="*/ 167 h 169"/>
                  <a:gd name="T54" fmla="*/ 154 w 231"/>
                  <a:gd name="T55" fmla="*/ 162 h 169"/>
                  <a:gd name="T56" fmla="*/ 152 w 231"/>
                  <a:gd name="T57" fmla="*/ 154 h 169"/>
                  <a:gd name="T58" fmla="*/ 151 w 231"/>
                  <a:gd name="T59" fmla="*/ 150 h 169"/>
                  <a:gd name="T60" fmla="*/ 140 w 231"/>
                  <a:gd name="T61" fmla="*/ 141 h 169"/>
                  <a:gd name="T62" fmla="*/ 134 w 231"/>
                  <a:gd name="T63" fmla="*/ 134 h 169"/>
                  <a:gd name="T64" fmla="*/ 123 w 231"/>
                  <a:gd name="T65" fmla="*/ 130 h 169"/>
                  <a:gd name="T66" fmla="*/ 117 w 231"/>
                  <a:gd name="T67" fmla="*/ 127 h 169"/>
                  <a:gd name="T68" fmla="*/ 91 w 231"/>
                  <a:gd name="T69" fmla="*/ 122 h 169"/>
                  <a:gd name="T70" fmla="*/ 77 w 231"/>
                  <a:gd name="T71" fmla="*/ 126 h 169"/>
                  <a:gd name="T72" fmla="*/ 71 w 231"/>
                  <a:gd name="T73" fmla="*/ 129 h 169"/>
                  <a:gd name="T74" fmla="*/ 67 w 231"/>
                  <a:gd name="T75" fmla="*/ 133 h 169"/>
                  <a:gd name="T76" fmla="*/ 64 w 231"/>
                  <a:gd name="T77" fmla="*/ 133 h 169"/>
                  <a:gd name="T78" fmla="*/ 39 w 231"/>
                  <a:gd name="T79" fmla="*/ 137 h 169"/>
                  <a:gd name="T80" fmla="*/ 35 w 231"/>
                  <a:gd name="T81" fmla="*/ 140 h 169"/>
                  <a:gd name="T82" fmla="*/ 11 w 231"/>
                  <a:gd name="T83" fmla="*/ 144 h 169"/>
                  <a:gd name="T84" fmla="*/ 14 w 231"/>
                  <a:gd name="T85" fmla="*/ 129 h 169"/>
                  <a:gd name="T86" fmla="*/ 11 w 231"/>
                  <a:gd name="T87" fmla="*/ 120 h 169"/>
                  <a:gd name="T88" fmla="*/ 11 w 231"/>
                  <a:gd name="T89" fmla="*/ 115 h 169"/>
                  <a:gd name="T90" fmla="*/ 7 w 231"/>
                  <a:gd name="T91" fmla="*/ 106 h 169"/>
                  <a:gd name="T92" fmla="*/ 5 w 231"/>
                  <a:gd name="T93" fmla="*/ 99 h 169"/>
                  <a:gd name="T94" fmla="*/ 2 w 231"/>
                  <a:gd name="T95" fmla="*/ 91 h 169"/>
                  <a:gd name="T96" fmla="*/ 4 w 231"/>
                  <a:gd name="T97" fmla="*/ 84 h 169"/>
                  <a:gd name="T98" fmla="*/ 4 w 231"/>
                  <a:gd name="T99" fmla="*/ 66 h 169"/>
                  <a:gd name="T100" fmla="*/ 19 w 231"/>
                  <a:gd name="T101" fmla="*/ 56 h 169"/>
                  <a:gd name="T102" fmla="*/ 37 w 231"/>
                  <a:gd name="T103" fmla="*/ 52 h 169"/>
                  <a:gd name="T104" fmla="*/ 47 w 231"/>
                  <a:gd name="T105" fmla="*/ 47 h 169"/>
                  <a:gd name="T106" fmla="*/ 51 w 231"/>
                  <a:gd name="T107" fmla="*/ 32 h 169"/>
                  <a:gd name="T108" fmla="*/ 64 w 231"/>
                  <a:gd name="T109" fmla="*/ 32 h 169"/>
                  <a:gd name="T110" fmla="*/ 67 w 231"/>
                  <a:gd name="T111" fmla="*/ 22 h 169"/>
                  <a:gd name="T112" fmla="*/ 78 w 231"/>
                  <a:gd name="T113" fmla="*/ 15 h 169"/>
                  <a:gd name="T114" fmla="*/ 87 w 231"/>
                  <a:gd name="T115" fmla="*/ 19 h 169"/>
                  <a:gd name="T116" fmla="*/ 89 w 231"/>
                  <a:gd name="T117" fmla="*/ 21 h 169"/>
                  <a:gd name="T118" fmla="*/ 92 w 231"/>
                  <a:gd name="T119" fmla="*/ 18 h 169"/>
                  <a:gd name="T120" fmla="*/ 102 w 231"/>
                  <a:gd name="T121" fmla="*/ 9 h 169"/>
                  <a:gd name="T122" fmla="*/ 109 w 231"/>
                  <a:gd name="T123" fmla="*/ 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1" h="169">
                    <a:moveTo>
                      <a:pt x="134" y="7"/>
                    </a:moveTo>
                    <a:cubicBezTo>
                      <a:pt x="134" y="9"/>
                      <a:pt x="134" y="11"/>
                      <a:pt x="134" y="14"/>
                    </a:cubicBezTo>
                    <a:cubicBezTo>
                      <a:pt x="133" y="14"/>
                      <a:pt x="131" y="14"/>
                      <a:pt x="130" y="14"/>
                    </a:cubicBezTo>
                    <a:cubicBezTo>
                      <a:pt x="132" y="15"/>
                      <a:pt x="131" y="16"/>
                      <a:pt x="129" y="16"/>
                    </a:cubicBezTo>
                    <a:cubicBezTo>
                      <a:pt x="131" y="19"/>
                      <a:pt x="128" y="18"/>
                      <a:pt x="129" y="22"/>
                    </a:cubicBezTo>
                    <a:cubicBezTo>
                      <a:pt x="130" y="24"/>
                      <a:pt x="132" y="25"/>
                      <a:pt x="136" y="25"/>
                    </a:cubicBezTo>
                    <a:cubicBezTo>
                      <a:pt x="136" y="31"/>
                      <a:pt x="145" y="29"/>
                      <a:pt x="145" y="35"/>
                    </a:cubicBezTo>
                    <a:cubicBezTo>
                      <a:pt x="149" y="35"/>
                      <a:pt x="153" y="34"/>
                      <a:pt x="155" y="36"/>
                    </a:cubicBezTo>
                    <a:cubicBezTo>
                      <a:pt x="158" y="35"/>
                      <a:pt x="155" y="30"/>
                      <a:pt x="161" y="32"/>
                    </a:cubicBezTo>
                    <a:cubicBezTo>
                      <a:pt x="160" y="31"/>
                      <a:pt x="159" y="28"/>
                      <a:pt x="161" y="28"/>
                    </a:cubicBezTo>
                    <a:cubicBezTo>
                      <a:pt x="163" y="28"/>
                      <a:pt x="161" y="25"/>
                      <a:pt x="161" y="23"/>
                    </a:cubicBezTo>
                    <a:cubicBezTo>
                      <a:pt x="161" y="23"/>
                      <a:pt x="162" y="23"/>
                      <a:pt x="162" y="22"/>
                    </a:cubicBezTo>
                    <a:cubicBezTo>
                      <a:pt x="162" y="21"/>
                      <a:pt x="164" y="19"/>
                      <a:pt x="164" y="16"/>
                    </a:cubicBezTo>
                    <a:cubicBezTo>
                      <a:pt x="163" y="15"/>
                      <a:pt x="162" y="14"/>
                      <a:pt x="164" y="9"/>
                    </a:cubicBezTo>
                    <a:cubicBezTo>
                      <a:pt x="164" y="9"/>
                      <a:pt x="166" y="10"/>
                      <a:pt x="167" y="9"/>
                    </a:cubicBezTo>
                    <a:cubicBezTo>
                      <a:pt x="168" y="8"/>
                      <a:pt x="167" y="4"/>
                      <a:pt x="168" y="2"/>
                    </a:cubicBezTo>
                    <a:cubicBezTo>
                      <a:pt x="171" y="2"/>
                      <a:pt x="169" y="7"/>
                      <a:pt x="171" y="8"/>
                    </a:cubicBezTo>
                    <a:cubicBezTo>
                      <a:pt x="171" y="8"/>
                      <a:pt x="172" y="8"/>
                      <a:pt x="172" y="8"/>
                    </a:cubicBezTo>
                    <a:cubicBezTo>
                      <a:pt x="173" y="10"/>
                      <a:pt x="174" y="13"/>
                      <a:pt x="175" y="15"/>
                    </a:cubicBezTo>
                    <a:cubicBezTo>
                      <a:pt x="176" y="17"/>
                      <a:pt x="179" y="19"/>
                      <a:pt x="179" y="22"/>
                    </a:cubicBezTo>
                    <a:cubicBezTo>
                      <a:pt x="183" y="18"/>
                      <a:pt x="180" y="24"/>
                      <a:pt x="185" y="23"/>
                    </a:cubicBezTo>
                    <a:cubicBezTo>
                      <a:pt x="185" y="26"/>
                      <a:pt x="184" y="30"/>
                      <a:pt x="186" y="32"/>
                    </a:cubicBezTo>
                    <a:cubicBezTo>
                      <a:pt x="188" y="34"/>
                      <a:pt x="186" y="37"/>
                      <a:pt x="188" y="42"/>
                    </a:cubicBezTo>
                    <a:cubicBezTo>
                      <a:pt x="191" y="37"/>
                      <a:pt x="188" y="41"/>
                      <a:pt x="193" y="42"/>
                    </a:cubicBezTo>
                    <a:cubicBezTo>
                      <a:pt x="194" y="44"/>
                      <a:pt x="192" y="44"/>
                      <a:pt x="192" y="46"/>
                    </a:cubicBezTo>
                    <a:cubicBezTo>
                      <a:pt x="194" y="48"/>
                      <a:pt x="198" y="48"/>
                      <a:pt x="197" y="53"/>
                    </a:cubicBezTo>
                    <a:cubicBezTo>
                      <a:pt x="198" y="53"/>
                      <a:pt x="201" y="52"/>
                      <a:pt x="202" y="53"/>
                    </a:cubicBezTo>
                    <a:cubicBezTo>
                      <a:pt x="202" y="53"/>
                      <a:pt x="201" y="55"/>
                      <a:pt x="202" y="56"/>
                    </a:cubicBezTo>
                    <a:cubicBezTo>
                      <a:pt x="202" y="56"/>
                      <a:pt x="204" y="55"/>
                      <a:pt x="204" y="56"/>
                    </a:cubicBezTo>
                    <a:cubicBezTo>
                      <a:pt x="206" y="58"/>
                      <a:pt x="206" y="62"/>
                      <a:pt x="210" y="61"/>
                    </a:cubicBezTo>
                    <a:cubicBezTo>
                      <a:pt x="210" y="65"/>
                      <a:pt x="213" y="69"/>
                      <a:pt x="214" y="71"/>
                    </a:cubicBezTo>
                    <a:cubicBezTo>
                      <a:pt x="215" y="72"/>
                      <a:pt x="216" y="74"/>
                      <a:pt x="217" y="75"/>
                    </a:cubicBezTo>
                    <a:cubicBezTo>
                      <a:pt x="217" y="76"/>
                      <a:pt x="219" y="75"/>
                      <a:pt x="220" y="75"/>
                    </a:cubicBezTo>
                    <a:cubicBezTo>
                      <a:pt x="220" y="76"/>
                      <a:pt x="219" y="78"/>
                      <a:pt x="220" y="78"/>
                    </a:cubicBezTo>
                    <a:cubicBezTo>
                      <a:pt x="221" y="79"/>
                      <a:pt x="223" y="79"/>
                      <a:pt x="223" y="78"/>
                    </a:cubicBezTo>
                    <a:cubicBezTo>
                      <a:pt x="226" y="81"/>
                      <a:pt x="223" y="85"/>
                      <a:pt x="228" y="84"/>
                    </a:cubicBezTo>
                    <a:cubicBezTo>
                      <a:pt x="225" y="88"/>
                      <a:pt x="229" y="93"/>
                      <a:pt x="230" y="99"/>
                    </a:cubicBezTo>
                    <a:cubicBezTo>
                      <a:pt x="230" y="102"/>
                      <a:pt x="228" y="106"/>
                      <a:pt x="231" y="108"/>
                    </a:cubicBezTo>
                    <a:cubicBezTo>
                      <a:pt x="228" y="110"/>
                      <a:pt x="229" y="112"/>
                      <a:pt x="228" y="117"/>
                    </a:cubicBezTo>
                    <a:cubicBezTo>
                      <a:pt x="228" y="117"/>
                      <a:pt x="226" y="118"/>
                      <a:pt x="227" y="119"/>
                    </a:cubicBezTo>
                    <a:cubicBezTo>
                      <a:pt x="227" y="119"/>
                      <a:pt x="228" y="119"/>
                      <a:pt x="228" y="119"/>
                    </a:cubicBezTo>
                    <a:cubicBezTo>
                      <a:pt x="228" y="119"/>
                      <a:pt x="227" y="122"/>
                      <a:pt x="227" y="123"/>
                    </a:cubicBezTo>
                    <a:cubicBezTo>
                      <a:pt x="227" y="123"/>
                      <a:pt x="224" y="124"/>
                      <a:pt x="224" y="124"/>
                    </a:cubicBezTo>
                    <a:cubicBezTo>
                      <a:pt x="224" y="126"/>
                      <a:pt x="227" y="128"/>
                      <a:pt x="224" y="131"/>
                    </a:cubicBezTo>
                    <a:cubicBezTo>
                      <a:pt x="221" y="131"/>
                      <a:pt x="222" y="135"/>
                      <a:pt x="218" y="134"/>
                    </a:cubicBezTo>
                    <a:cubicBezTo>
                      <a:pt x="219" y="137"/>
                      <a:pt x="218" y="139"/>
                      <a:pt x="216" y="138"/>
                    </a:cubicBezTo>
                    <a:cubicBezTo>
                      <a:pt x="217" y="144"/>
                      <a:pt x="213" y="146"/>
                      <a:pt x="214" y="151"/>
                    </a:cubicBezTo>
                    <a:cubicBezTo>
                      <a:pt x="208" y="150"/>
                      <a:pt x="209" y="156"/>
                      <a:pt x="209" y="159"/>
                    </a:cubicBezTo>
                    <a:cubicBezTo>
                      <a:pt x="207" y="159"/>
                      <a:pt x="204" y="159"/>
                      <a:pt x="204" y="161"/>
                    </a:cubicBezTo>
                    <a:cubicBezTo>
                      <a:pt x="204" y="163"/>
                      <a:pt x="199" y="164"/>
                      <a:pt x="196" y="165"/>
                    </a:cubicBezTo>
                    <a:cubicBezTo>
                      <a:pt x="195" y="166"/>
                      <a:pt x="194" y="167"/>
                      <a:pt x="193" y="168"/>
                    </a:cubicBezTo>
                    <a:cubicBezTo>
                      <a:pt x="192" y="169"/>
                      <a:pt x="190" y="168"/>
                      <a:pt x="190" y="169"/>
                    </a:cubicBezTo>
                    <a:cubicBezTo>
                      <a:pt x="187" y="168"/>
                      <a:pt x="186" y="165"/>
                      <a:pt x="182" y="164"/>
                    </a:cubicBezTo>
                    <a:cubicBezTo>
                      <a:pt x="179" y="162"/>
                      <a:pt x="180" y="166"/>
                      <a:pt x="179" y="167"/>
                    </a:cubicBezTo>
                    <a:cubicBezTo>
                      <a:pt x="176" y="168"/>
                      <a:pt x="171" y="166"/>
                      <a:pt x="169" y="169"/>
                    </a:cubicBezTo>
                    <a:cubicBezTo>
                      <a:pt x="164" y="167"/>
                      <a:pt x="161" y="163"/>
                      <a:pt x="154" y="162"/>
                    </a:cubicBezTo>
                    <a:cubicBezTo>
                      <a:pt x="155" y="160"/>
                      <a:pt x="155" y="159"/>
                      <a:pt x="154" y="155"/>
                    </a:cubicBezTo>
                    <a:cubicBezTo>
                      <a:pt x="154" y="155"/>
                      <a:pt x="153" y="155"/>
                      <a:pt x="152" y="154"/>
                    </a:cubicBezTo>
                    <a:cubicBezTo>
                      <a:pt x="152" y="154"/>
                      <a:pt x="153" y="153"/>
                      <a:pt x="152" y="153"/>
                    </a:cubicBezTo>
                    <a:cubicBezTo>
                      <a:pt x="152" y="151"/>
                      <a:pt x="149" y="150"/>
                      <a:pt x="151" y="150"/>
                    </a:cubicBezTo>
                    <a:cubicBezTo>
                      <a:pt x="150" y="149"/>
                      <a:pt x="145" y="145"/>
                      <a:pt x="144" y="148"/>
                    </a:cubicBezTo>
                    <a:cubicBezTo>
                      <a:pt x="142" y="147"/>
                      <a:pt x="142" y="143"/>
                      <a:pt x="140" y="141"/>
                    </a:cubicBezTo>
                    <a:cubicBezTo>
                      <a:pt x="139" y="138"/>
                      <a:pt x="141" y="138"/>
                      <a:pt x="141" y="136"/>
                    </a:cubicBezTo>
                    <a:cubicBezTo>
                      <a:pt x="140" y="134"/>
                      <a:pt x="139" y="135"/>
                      <a:pt x="134" y="134"/>
                    </a:cubicBezTo>
                    <a:cubicBezTo>
                      <a:pt x="131" y="136"/>
                      <a:pt x="132" y="141"/>
                      <a:pt x="126" y="140"/>
                    </a:cubicBezTo>
                    <a:cubicBezTo>
                      <a:pt x="127" y="134"/>
                      <a:pt x="122" y="136"/>
                      <a:pt x="123" y="130"/>
                    </a:cubicBezTo>
                    <a:cubicBezTo>
                      <a:pt x="120" y="130"/>
                      <a:pt x="119" y="128"/>
                      <a:pt x="115" y="129"/>
                    </a:cubicBezTo>
                    <a:cubicBezTo>
                      <a:pt x="115" y="127"/>
                      <a:pt x="116" y="128"/>
                      <a:pt x="117" y="127"/>
                    </a:cubicBezTo>
                    <a:cubicBezTo>
                      <a:pt x="114" y="123"/>
                      <a:pt x="110" y="127"/>
                      <a:pt x="103" y="126"/>
                    </a:cubicBezTo>
                    <a:cubicBezTo>
                      <a:pt x="99" y="125"/>
                      <a:pt x="95" y="123"/>
                      <a:pt x="91" y="122"/>
                    </a:cubicBezTo>
                    <a:cubicBezTo>
                      <a:pt x="88" y="123"/>
                      <a:pt x="83" y="122"/>
                      <a:pt x="82" y="126"/>
                    </a:cubicBezTo>
                    <a:cubicBezTo>
                      <a:pt x="80" y="126"/>
                      <a:pt x="79" y="126"/>
                      <a:pt x="77" y="126"/>
                    </a:cubicBezTo>
                    <a:cubicBezTo>
                      <a:pt x="75" y="126"/>
                      <a:pt x="76" y="127"/>
                      <a:pt x="75" y="127"/>
                    </a:cubicBezTo>
                    <a:cubicBezTo>
                      <a:pt x="73" y="128"/>
                      <a:pt x="74" y="125"/>
                      <a:pt x="71" y="129"/>
                    </a:cubicBezTo>
                    <a:cubicBezTo>
                      <a:pt x="71" y="129"/>
                      <a:pt x="69" y="130"/>
                      <a:pt x="70" y="131"/>
                    </a:cubicBezTo>
                    <a:cubicBezTo>
                      <a:pt x="68" y="129"/>
                      <a:pt x="67" y="127"/>
                      <a:pt x="67" y="133"/>
                    </a:cubicBezTo>
                    <a:cubicBezTo>
                      <a:pt x="66" y="133"/>
                      <a:pt x="66" y="131"/>
                      <a:pt x="64" y="131"/>
                    </a:cubicBezTo>
                    <a:cubicBezTo>
                      <a:pt x="62" y="131"/>
                      <a:pt x="64" y="133"/>
                      <a:pt x="64" y="133"/>
                    </a:cubicBezTo>
                    <a:cubicBezTo>
                      <a:pt x="62" y="136"/>
                      <a:pt x="58" y="135"/>
                      <a:pt x="57" y="138"/>
                    </a:cubicBezTo>
                    <a:cubicBezTo>
                      <a:pt x="53" y="136"/>
                      <a:pt x="45" y="138"/>
                      <a:pt x="39" y="137"/>
                    </a:cubicBezTo>
                    <a:cubicBezTo>
                      <a:pt x="37" y="137"/>
                      <a:pt x="38" y="139"/>
                      <a:pt x="37" y="140"/>
                    </a:cubicBezTo>
                    <a:cubicBezTo>
                      <a:pt x="37" y="140"/>
                      <a:pt x="35" y="140"/>
                      <a:pt x="35" y="140"/>
                    </a:cubicBezTo>
                    <a:cubicBezTo>
                      <a:pt x="33" y="140"/>
                      <a:pt x="32" y="141"/>
                      <a:pt x="30" y="141"/>
                    </a:cubicBezTo>
                    <a:cubicBezTo>
                      <a:pt x="26" y="142"/>
                      <a:pt x="19" y="145"/>
                      <a:pt x="11" y="144"/>
                    </a:cubicBezTo>
                    <a:cubicBezTo>
                      <a:pt x="12" y="141"/>
                      <a:pt x="11" y="136"/>
                      <a:pt x="15" y="136"/>
                    </a:cubicBezTo>
                    <a:cubicBezTo>
                      <a:pt x="14" y="134"/>
                      <a:pt x="17" y="129"/>
                      <a:pt x="14" y="129"/>
                    </a:cubicBezTo>
                    <a:cubicBezTo>
                      <a:pt x="10" y="128"/>
                      <a:pt x="15" y="127"/>
                      <a:pt x="14" y="123"/>
                    </a:cubicBezTo>
                    <a:cubicBezTo>
                      <a:pt x="12" y="120"/>
                      <a:pt x="12" y="126"/>
                      <a:pt x="11" y="120"/>
                    </a:cubicBezTo>
                    <a:cubicBezTo>
                      <a:pt x="11" y="120"/>
                      <a:pt x="11" y="118"/>
                      <a:pt x="11" y="117"/>
                    </a:cubicBezTo>
                    <a:cubicBezTo>
                      <a:pt x="9" y="116"/>
                      <a:pt x="11" y="117"/>
                      <a:pt x="11" y="115"/>
                    </a:cubicBezTo>
                    <a:cubicBezTo>
                      <a:pt x="10" y="112"/>
                      <a:pt x="7" y="109"/>
                      <a:pt x="9" y="108"/>
                    </a:cubicBezTo>
                    <a:cubicBezTo>
                      <a:pt x="10" y="106"/>
                      <a:pt x="7" y="107"/>
                      <a:pt x="7" y="106"/>
                    </a:cubicBezTo>
                    <a:cubicBezTo>
                      <a:pt x="6" y="106"/>
                      <a:pt x="7" y="104"/>
                      <a:pt x="7" y="103"/>
                    </a:cubicBezTo>
                    <a:cubicBezTo>
                      <a:pt x="7" y="103"/>
                      <a:pt x="5" y="99"/>
                      <a:pt x="5" y="99"/>
                    </a:cubicBezTo>
                    <a:cubicBezTo>
                      <a:pt x="3" y="98"/>
                      <a:pt x="6" y="99"/>
                      <a:pt x="5" y="96"/>
                    </a:cubicBezTo>
                    <a:cubicBezTo>
                      <a:pt x="5" y="94"/>
                      <a:pt x="2" y="94"/>
                      <a:pt x="2" y="91"/>
                    </a:cubicBezTo>
                    <a:cubicBezTo>
                      <a:pt x="6" y="91"/>
                      <a:pt x="4" y="86"/>
                      <a:pt x="7" y="85"/>
                    </a:cubicBezTo>
                    <a:cubicBezTo>
                      <a:pt x="7" y="83"/>
                      <a:pt x="4" y="84"/>
                      <a:pt x="4" y="84"/>
                    </a:cubicBezTo>
                    <a:cubicBezTo>
                      <a:pt x="3" y="82"/>
                      <a:pt x="5" y="79"/>
                      <a:pt x="1" y="80"/>
                    </a:cubicBezTo>
                    <a:cubicBezTo>
                      <a:pt x="0" y="73"/>
                      <a:pt x="3" y="71"/>
                      <a:pt x="4" y="66"/>
                    </a:cubicBezTo>
                    <a:cubicBezTo>
                      <a:pt x="5" y="68"/>
                      <a:pt x="11" y="66"/>
                      <a:pt x="11" y="63"/>
                    </a:cubicBezTo>
                    <a:cubicBezTo>
                      <a:pt x="11" y="60"/>
                      <a:pt x="20" y="62"/>
                      <a:pt x="19" y="56"/>
                    </a:cubicBezTo>
                    <a:cubicBezTo>
                      <a:pt x="27" y="57"/>
                      <a:pt x="31" y="53"/>
                      <a:pt x="37" y="53"/>
                    </a:cubicBezTo>
                    <a:cubicBezTo>
                      <a:pt x="39" y="53"/>
                      <a:pt x="38" y="51"/>
                      <a:pt x="37" y="52"/>
                    </a:cubicBezTo>
                    <a:cubicBezTo>
                      <a:pt x="40" y="49"/>
                      <a:pt x="44" y="51"/>
                      <a:pt x="44" y="46"/>
                    </a:cubicBezTo>
                    <a:cubicBezTo>
                      <a:pt x="46" y="46"/>
                      <a:pt x="46" y="47"/>
                      <a:pt x="47" y="47"/>
                    </a:cubicBezTo>
                    <a:cubicBezTo>
                      <a:pt x="51" y="48"/>
                      <a:pt x="46" y="41"/>
                      <a:pt x="51" y="43"/>
                    </a:cubicBezTo>
                    <a:cubicBezTo>
                      <a:pt x="50" y="37"/>
                      <a:pt x="51" y="38"/>
                      <a:pt x="51" y="32"/>
                    </a:cubicBezTo>
                    <a:cubicBezTo>
                      <a:pt x="55" y="32"/>
                      <a:pt x="57" y="34"/>
                      <a:pt x="60" y="35"/>
                    </a:cubicBezTo>
                    <a:cubicBezTo>
                      <a:pt x="61" y="34"/>
                      <a:pt x="61" y="31"/>
                      <a:pt x="64" y="32"/>
                    </a:cubicBezTo>
                    <a:cubicBezTo>
                      <a:pt x="62" y="29"/>
                      <a:pt x="68" y="27"/>
                      <a:pt x="64" y="26"/>
                    </a:cubicBezTo>
                    <a:cubicBezTo>
                      <a:pt x="65" y="25"/>
                      <a:pt x="67" y="25"/>
                      <a:pt x="67" y="22"/>
                    </a:cubicBezTo>
                    <a:cubicBezTo>
                      <a:pt x="71" y="23"/>
                      <a:pt x="69" y="17"/>
                      <a:pt x="74" y="19"/>
                    </a:cubicBezTo>
                    <a:cubicBezTo>
                      <a:pt x="75" y="18"/>
                      <a:pt x="77" y="16"/>
                      <a:pt x="78" y="15"/>
                    </a:cubicBezTo>
                    <a:cubicBezTo>
                      <a:pt x="80" y="16"/>
                      <a:pt x="82" y="17"/>
                      <a:pt x="85" y="16"/>
                    </a:cubicBezTo>
                    <a:cubicBezTo>
                      <a:pt x="82" y="19"/>
                      <a:pt x="86" y="18"/>
                      <a:pt x="87" y="19"/>
                    </a:cubicBezTo>
                    <a:cubicBezTo>
                      <a:pt x="87" y="19"/>
                      <a:pt x="86" y="21"/>
                      <a:pt x="87" y="21"/>
                    </a:cubicBezTo>
                    <a:cubicBezTo>
                      <a:pt x="87" y="21"/>
                      <a:pt x="89" y="20"/>
                      <a:pt x="89" y="21"/>
                    </a:cubicBezTo>
                    <a:cubicBezTo>
                      <a:pt x="90" y="21"/>
                      <a:pt x="91" y="25"/>
                      <a:pt x="95" y="23"/>
                    </a:cubicBezTo>
                    <a:cubicBezTo>
                      <a:pt x="97" y="24"/>
                      <a:pt x="96" y="16"/>
                      <a:pt x="92" y="18"/>
                    </a:cubicBezTo>
                    <a:cubicBezTo>
                      <a:pt x="93" y="17"/>
                      <a:pt x="95" y="16"/>
                      <a:pt x="96" y="15"/>
                    </a:cubicBezTo>
                    <a:cubicBezTo>
                      <a:pt x="97" y="11"/>
                      <a:pt x="98" y="10"/>
                      <a:pt x="102" y="9"/>
                    </a:cubicBezTo>
                    <a:cubicBezTo>
                      <a:pt x="102" y="6"/>
                      <a:pt x="103" y="5"/>
                      <a:pt x="106" y="5"/>
                    </a:cubicBezTo>
                    <a:cubicBezTo>
                      <a:pt x="104" y="9"/>
                      <a:pt x="105" y="7"/>
                      <a:pt x="109" y="7"/>
                    </a:cubicBezTo>
                    <a:cubicBezTo>
                      <a:pt x="115" y="0"/>
                      <a:pt x="126" y="7"/>
                      <a:pt x="13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</p:grpSp>
      <p:sp>
        <p:nvSpPr>
          <p:cNvPr id="117" name="矩形 116"/>
          <p:cNvSpPr/>
          <p:nvPr userDrawn="1"/>
        </p:nvSpPr>
        <p:spPr>
          <a:xfrm>
            <a:off x="1929" y="5074946"/>
            <a:ext cx="9144000" cy="890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 userDrawn="1"/>
        </p:nvSpPr>
        <p:spPr>
          <a:xfrm>
            <a:off x="0" y="-20538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9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0" y="672158"/>
            <a:ext cx="9145016" cy="1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0" y="4615731"/>
            <a:ext cx="1277274" cy="4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 userDrawn="1"/>
        </p:nvGrpSpPr>
        <p:grpSpPr>
          <a:xfrm>
            <a:off x="704646" y="969401"/>
            <a:ext cx="7768839" cy="3672407"/>
            <a:chOff x="1595438" y="1851602"/>
            <a:chExt cx="8776952" cy="4194054"/>
          </a:xfrm>
          <a:solidFill>
            <a:schemeClr val="tx2">
              <a:lumMod val="75000"/>
              <a:alpha val="25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6676065" y="1851602"/>
              <a:ext cx="3696325" cy="4194054"/>
              <a:chOff x="891231" y="2208674"/>
              <a:chExt cx="3369153" cy="3822826"/>
            </a:xfrm>
            <a:grpFill/>
          </p:grpSpPr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2353841" y="2399328"/>
                <a:ext cx="30616" cy="19483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  <a:gd name="T4" fmla="*/ 0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5" y="0"/>
                      <a:pt x="8" y="0"/>
                      <a:pt x="8" y="5"/>
                    </a:cubicBezTo>
                    <a:cubicBezTo>
                      <a:pt x="5" y="3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2243902" y="2432727"/>
                <a:ext cx="125247" cy="69582"/>
              </a:xfrm>
              <a:custGeom>
                <a:avLst/>
                <a:gdLst>
                  <a:gd name="T0" fmla="*/ 24 w 33"/>
                  <a:gd name="T1" fmla="*/ 5 h 18"/>
                  <a:gd name="T2" fmla="*/ 28 w 33"/>
                  <a:gd name="T3" fmla="*/ 10 h 18"/>
                  <a:gd name="T4" fmla="*/ 32 w 33"/>
                  <a:gd name="T5" fmla="*/ 17 h 18"/>
                  <a:gd name="T6" fmla="*/ 28 w 33"/>
                  <a:gd name="T7" fmla="*/ 17 h 18"/>
                  <a:gd name="T8" fmla="*/ 28 w 33"/>
                  <a:gd name="T9" fmla="*/ 15 h 18"/>
                  <a:gd name="T10" fmla="*/ 25 w 33"/>
                  <a:gd name="T11" fmla="*/ 13 h 18"/>
                  <a:gd name="T12" fmla="*/ 7 w 33"/>
                  <a:gd name="T13" fmla="*/ 12 h 18"/>
                  <a:gd name="T14" fmla="*/ 11 w 33"/>
                  <a:gd name="T15" fmla="*/ 9 h 18"/>
                  <a:gd name="T16" fmla="*/ 8 w 33"/>
                  <a:gd name="T17" fmla="*/ 6 h 18"/>
                  <a:gd name="T18" fmla="*/ 0 w 33"/>
                  <a:gd name="T19" fmla="*/ 2 h 18"/>
                  <a:gd name="T20" fmla="*/ 11 w 33"/>
                  <a:gd name="T21" fmla="*/ 2 h 18"/>
                  <a:gd name="T22" fmla="*/ 14 w 33"/>
                  <a:gd name="T23" fmla="*/ 5 h 18"/>
                  <a:gd name="T24" fmla="*/ 20 w 33"/>
                  <a:gd name="T25" fmla="*/ 5 h 18"/>
                  <a:gd name="T26" fmla="*/ 24 w 33"/>
                  <a:gd name="T2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8">
                    <a:moveTo>
                      <a:pt x="24" y="5"/>
                    </a:moveTo>
                    <a:cubicBezTo>
                      <a:pt x="26" y="6"/>
                      <a:pt x="27" y="8"/>
                      <a:pt x="28" y="10"/>
                    </a:cubicBezTo>
                    <a:cubicBezTo>
                      <a:pt x="30" y="12"/>
                      <a:pt x="33" y="14"/>
                      <a:pt x="32" y="17"/>
                    </a:cubicBezTo>
                    <a:cubicBezTo>
                      <a:pt x="32" y="17"/>
                      <a:pt x="29" y="18"/>
                      <a:pt x="28" y="17"/>
                    </a:cubicBezTo>
                    <a:cubicBezTo>
                      <a:pt x="28" y="17"/>
                      <a:pt x="29" y="15"/>
                      <a:pt x="28" y="15"/>
                    </a:cubicBezTo>
                    <a:cubicBezTo>
                      <a:pt x="28" y="14"/>
                      <a:pt x="24" y="17"/>
                      <a:pt x="25" y="13"/>
                    </a:cubicBezTo>
                    <a:cubicBezTo>
                      <a:pt x="17" y="13"/>
                      <a:pt x="12" y="13"/>
                      <a:pt x="7" y="12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3" y="4"/>
                      <a:pt x="1" y="8"/>
                      <a:pt x="0" y="2"/>
                    </a:cubicBezTo>
                    <a:cubicBezTo>
                      <a:pt x="3" y="0"/>
                      <a:pt x="8" y="1"/>
                      <a:pt x="11" y="2"/>
                    </a:cubicBezTo>
                    <a:cubicBezTo>
                      <a:pt x="13" y="2"/>
                      <a:pt x="14" y="2"/>
                      <a:pt x="14" y="5"/>
                    </a:cubicBezTo>
                    <a:cubicBezTo>
                      <a:pt x="16" y="6"/>
                      <a:pt x="20" y="0"/>
                      <a:pt x="20" y="5"/>
                    </a:cubicBezTo>
                    <a:cubicBezTo>
                      <a:pt x="20" y="6"/>
                      <a:pt x="24" y="7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2022632" y="2478651"/>
                <a:ext cx="23657" cy="38966"/>
              </a:xfrm>
              <a:custGeom>
                <a:avLst/>
                <a:gdLst>
                  <a:gd name="T0" fmla="*/ 6 w 6"/>
                  <a:gd name="T1" fmla="*/ 5 h 10"/>
                  <a:gd name="T2" fmla="*/ 6 w 6"/>
                  <a:gd name="T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3" y="10"/>
                      <a:pt x="0" y="0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2072731" y="2487001"/>
                <a:ext cx="68190" cy="41749"/>
              </a:xfrm>
              <a:custGeom>
                <a:avLst/>
                <a:gdLst>
                  <a:gd name="T0" fmla="*/ 17 w 18"/>
                  <a:gd name="T1" fmla="*/ 3 h 11"/>
                  <a:gd name="T2" fmla="*/ 4 w 18"/>
                  <a:gd name="T3" fmla="*/ 10 h 11"/>
                  <a:gd name="T4" fmla="*/ 0 w 18"/>
                  <a:gd name="T5" fmla="*/ 6 h 11"/>
                  <a:gd name="T6" fmla="*/ 9 w 18"/>
                  <a:gd name="T7" fmla="*/ 3 h 11"/>
                  <a:gd name="T8" fmla="*/ 17 w 1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7" y="3"/>
                    </a:moveTo>
                    <a:cubicBezTo>
                      <a:pt x="18" y="11"/>
                      <a:pt x="8" y="7"/>
                      <a:pt x="4" y="10"/>
                    </a:cubicBezTo>
                    <a:cubicBezTo>
                      <a:pt x="2" y="10"/>
                      <a:pt x="3" y="6"/>
                      <a:pt x="0" y="6"/>
                    </a:cubicBezTo>
                    <a:cubicBezTo>
                      <a:pt x="1" y="2"/>
                      <a:pt x="8" y="7"/>
                      <a:pt x="9" y="3"/>
                    </a:cubicBezTo>
                    <a:cubicBezTo>
                      <a:pt x="9" y="0"/>
                      <a:pt x="12" y="5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2452648" y="2493959"/>
                <a:ext cx="61232" cy="30616"/>
              </a:xfrm>
              <a:custGeom>
                <a:avLst/>
                <a:gdLst>
                  <a:gd name="T0" fmla="*/ 14 w 16"/>
                  <a:gd name="T1" fmla="*/ 3 h 8"/>
                  <a:gd name="T2" fmla="*/ 14 w 16"/>
                  <a:gd name="T3" fmla="*/ 5 h 8"/>
                  <a:gd name="T4" fmla="*/ 10 w 16"/>
                  <a:gd name="T5" fmla="*/ 7 h 8"/>
                  <a:gd name="T6" fmla="*/ 8 w 16"/>
                  <a:gd name="T7" fmla="*/ 8 h 8"/>
                  <a:gd name="T8" fmla="*/ 4 w 16"/>
                  <a:gd name="T9" fmla="*/ 7 h 8"/>
                  <a:gd name="T10" fmla="*/ 3 w 16"/>
                  <a:gd name="T11" fmla="*/ 8 h 8"/>
                  <a:gd name="T12" fmla="*/ 1 w 16"/>
                  <a:gd name="T13" fmla="*/ 7 h 8"/>
                  <a:gd name="T14" fmla="*/ 14 w 16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4" y="3"/>
                    </a:moveTo>
                    <a:cubicBezTo>
                      <a:pt x="16" y="4"/>
                      <a:pt x="15" y="5"/>
                      <a:pt x="14" y="5"/>
                    </a:cubicBezTo>
                    <a:cubicBezTo>
                      <a:pt x="13" y="7"/>
                      <a:pt x="12" y="6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8"/>
                      <a:pt x="6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0"/>
                      <a:pt x="13" y="7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2228594" y="2509267"/>
                <a:ext cx="33399" cy="19483"/>
              </a:xfrm>
              <a:custGeom>
                <a:avLst/>
                <a:gdLst>
                  <a:gd name="T0" fmla="*/ 0 w 9"/>
                  <a:gd name="T1" fmla="*/ 3 h 5"/>
                  <a:gd name="T2" fmla="*/ 7 w 9"/>
                  <a:gd name="T3" fmla="*/ 4 h 5"/>
                  <a:gd name="T4" fmla="*/ 0 w 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1"/>
                      <a:pt x="9" y="0"/>
                      <a:pt x="7" y="4"/>
                    </a:cubicBezTo>
                    <a:cubicBezTo>
                      <a:pt x="4" y="3"/>
                      <a:pt x="4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2562587" y="2513442"/>
                <a:ext cx="19483" cy="19483"/>
              </a:xfrm>
              <a:custGeom>
                <a:avLst/>
                <a:gdLst>
                  <a:gd name="T0" fmla="*/ 0 w 5"/>
                  <a:gd name="T1" fmla="*/ 0 h 5"/>
                  <a:gd name="T2" fmla="*/ 4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0"/>
                      <a:pt x="5" y="2"/>
                      <a:pt x="4" y="5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2417857" y="2544058"/>
                <a:ext cx="379917" cy="114114"/>
              </a:xfrm>
              <a:custGeom>
                <a:avLst/>
                <a:gdLst>
                  <a:gd name="T0" fmla="*/ 100 w 100"/>
                  <a:gd name="T1" fmla="*/ 16 h 30"/>
                  <a:gd name="T2" fmla="*/ 100 w 100"/>
                  <a:gd name="T3" fmla="*/ 23 h 30"/>
                  <a:gd name="T4" fmla="*/ 96 w 100"/>
                  <a:gd name="T5" fmla="*/ 26 h 30"/>
                  <a:gd name="T6" fmla="*/ 79 w 100"/>
                  <a:gd name="T7" fmla="*/ 26 h 30"/>
                  <a:gd name="T8" fmla="*/ 73 w 100"/>
                  <a:gd name="T9" fmla="*/ 29 h 30"/>
                  <a:gd name="T10" fmla="*/ 69 w 100"/>
                  <a:gd name="T11" fmla="*/ 28 h 30"/>
                  <a:gd name="T12" fmla="*/ 68 w 100"/>
                  <a:gd name="T13" fmla="*/ 29 h 30"/>
                  <a:gd name="T14" fmla="*/ 62 w 100"/>
                  <a:gd name="T15" fmla="*/ 29 h 30"/>
                  <a:gd name="T16" fmla="*/ 62 w 100"/>
                  <a:gd name="T17" fmla="*/ 28 h 30"/>
                  <a:gd name="T18" fmla="*/ 59 w 100"/>
                  <a:gd name="T19" fmla="*/ 29 h 30"/>
                  <a:gd name="T20" fmla="*/ 54 w 100"/>
                  <a:gd name="T21" fmla="*/ 26 h 30"/>
                  <a:gd name="T22" fmla="*/ 33 w 100"/>
                  <a:gd name="T23" fmla="*/ 26 h 30"/>
                  <a:gd name="T24" fmla="*/ 34 w 100"/>
                  <a:gd name="T25" fmla="*/ 23 h 30"/>
                  <a:gd name="T26" fmla="*/ 31 w 100"/>
                  <a:gd name="T27" fmla="*/ 22 h 30"/>
                  <a:gd name="T28" fmla="*/ 28 w 100"/>
                  <a:gd name="T29" fmla="*/ 16 h 30"/>
                  <a:gd name="T30" fmla="*/ 31 w 100"/>
                  <a:gd name="T31" fmla="*/ 14 h 30"/>
                  <a:gd name="T32" fmla="*/ 28 w 100"/>
                  <a:gd name="T33" fmla="*/ 8 h 30"/>
                  <a:gd name="T34" fmla="*/ 16 w 100"/>
                  <a:gd name="T35" fmla="*/ 9 h 30"/>
                  <a:gd name="T36" fmla="*/ 13 w 100"/>
                  <a:gd name="T37" fmla="*/ 7 h 30"/>
                  <a:gd name="T38" fmla="*/ 10 w 100"/>
                  <a:gd name="T39" fmla="*/ 5 h 30"/>
                  <a:gd name="T40" fmla="*/ 5 w 100"/>
                  <a:gd name="T41" fmla="*/ 7 h 30"/>
                  <a:gd name="T42" fmla="*/ 2 w 100"/>
                  <a:gd name="T43" fmla="*/ 1 h 30"/>
                  <a:gd name="T44" fmla="*/ 17 w 100"/>
                  <a:gd name="T45" fmla="*/ 0 h 30"/>
                  <a:gd name="T46" fmla="*/ 20 w 100"/>
                  <a:gd name="T47" fmla="*/ 1 h 30"/>
                  <a:gd name="T48" fmla="*/ 20 w 100"/>
                  <a:gd name="T49" fmla="*/ 4 h 30"/>
                  <a:gd name="T50" fmla="*/ 24 w 100"/>
                  <a:gd name="T51" fmla="*/ 7 h 30"/>
                  <a:gd name="T52" fmla="*/ 37 w 100"/>
                  <a:gd name="T53" fmla="*/ 7 h 30"/>
                  <a:gd name="T54" fmla="*/ 37 w 100"/>
                  <a:gd name="T55" fmla="*/ 14 h 30"/>
                  <a:gd name="T56" fmla="*/ 47 w 100"/>
                  <a:gd name="T57" fmla="*/ 15 h 30"/>
                  <a:gd name="T58" fmla="*/ 47 w 100"/>
                  <a:gd name="T59" fmla="*/ 18 h 30"/>
                  <a:gd name="T60" fmla="*/ 49 w 100"/>
                  <a:gd name="T61" fmla="*/ 16 h 30"/>
                  <a:gd name="T62" fmla="*/ 66 w 100"/>
                  <a:gd name="T63" fmla="*/ 16 h 30"/>
                  <a:gd name="T64" fmla="*/ 69 w 100"/>
                  <a:gd name="T65" fmla="*/ 18 h 30"/>
                  <a:gd name="T66" fmla="*/ 73 w 100"/>
                  <a:gd name="T67" fmla="*/ 15 h 30"/>
                  <a:gd name="T68" fmla="*/ 77 w 100"/>
                  <a:gd name="T69" fmla="*/ 15 h 30"/>
                  <a:gd name="T70" fmla="*/ 100 w 100"/>
                  <a:gd name="T7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30">
                    <a:moveTo>
                      <a:pt x="100" y="16"/>
                    </a:moveTo>
                    <a:cubicBezTo>
                      <a:pt x="100" y="19"/>
                      <a:pt x="100" y="21"/>
                      <a:pt x="100" y="23"/>
                    </a:cubicBezTo>
                    <a:cubicBezTo>
                      <a:pt x="98" y="23"/>
                      <a:pt x="96" y="24"/>
                      <a:pt x="96" y="26"/>
                    </a:cubicBezTo>
                    <a:cubicBezTo>
                      <a:pt x="89" y="27"/>
                      <a:pt x="84" y="26"/>
                      <a:pt x="79" y="26"/>
                    </a:cubicBezTo>
                    <a:cubicBezTo>
                      <a:pt x="77" y="26"/>
                      <a:pt x="75" y="29"/>
                      <a:pt x="73" y="29"/>
                    </a:cubicBezTo>
                    <a:cubicBezTo>
                      <a:pt x="71" y="29"/>
                      <a:pt x="71" y="28"/>
                      <a:pt x="69" y="28"/>
                    </a:cubicBezTo>
                    <a:cubicBezTo>
                      <a:pt x="70" y="28"/>
                      <a:pt x="68" y="29"/>
                      <a:pt x="68" y="29"/>
                    </a:cubicBezTo>
                    <a:cubicBezTo>
                      <a:pt x="67" y="29"/>
                      <a:pt x="62" y="29"/>
                      <a:pt x="62" y="29"/>
                    </a:cubicBezTo>
                    <a:cubicBezTo>
                      <a:pt x="62" y="29"/>
                      <a:pt x="62" y="28"/>
                      <a:pt x="62" y="28"/>
                    </a:cubicBezTo>
                    <a:cubicBezTo>
                      <a:pt x="61" y="27"/>
                      <a:pt x="59" y="29"/>
                      <a:pt x="59" y="29"/>
                    </a:cubicBezTo>
                    <a:cubicBezTo>
                      <a:pt x="56" y="28"/>
                      <a:pt x="56" y="26"/>
                      <a:pt x="54" y="26"/>
                    </a:cubicBezTo>
                    <a:cubicBezTo>
                      <a:pt x="48" y="26"/>
                      <a:pt x="41" y="30"/>
                      <a:pt x="33" y="26"/>
                    </a:cubicBezTo>
                    <a:cubicBezTo>
                      <a:pt x="33" y="25"/>
                      <a:pt x="34" y="25"/>
                      <a:pt x="34" y="23"/>
                    </a:cubicBezTo>
                    <a:cubicBezTo>
                      <a:pt x="34" y="21"/>
                      <a:pt x="32" y="23"/>
                      <a:pt x="31" y="22"/>
                    </a:cubicBezTo>
                    <a:cubicBezTo>
                      <a:pt x="30" y="20"/>
                      <a:pt x="31" y="17"/>
                      <a:pt x="28" y="16"/>
                    </a:cubicBezTo>
                    <a:cubicBezTo>
                      <a:pt x="29" y="15"/>
                      <a:pt x="31" y="15"/>
                      <a:pt x="31" y="14"/>
                    </a:cubicBezTo>
                    <a:cubicBezTo>
                      <a:pt x="31" y="11"/>
                      <a:pt x="27" y="12"/>
                      <a:pt x="28" y="8"/>
                    </a:cubicBezTo>
                    <a:cubicBezTo>
                      <a:pt x="26" y="10"/>
                      <a:pt x="20" y="9"/>
                      <a:pt x="16" y="9"/>
                    </a:cubicBezTo>
                    <a:cubicBezTo>
                      <a:pt x="13" y="11"/>
                      <a:pt x="14" y="7"/>
                      <a:pt x="13" y="7"/>
                    </a:cubicBezTo>
                    <a:cubicBezTo>
                      <a:pt x="12" y="6"/>
                      <a:pt x="10" y="7"/>
                      <a:pt x="10" y="5"/>
                    </a:cubicBezTo>
                    <a:cubicBezTo>
                      <a:pt x="9" y="6"/>
                      <a:pt x="7" y="7"/>
                      <a:pt x="5" y="7"/>
                    </a:cubicBezTo>
                    <a:cubicBezTo>
                      <a:pt x="9" y="2"/>
                      <a:pt x="0" y="6"/>
                      <a:pt x="2" y="1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17" y="1"/>
                      <a:pt x="19" y="0"/>
                      <a:pt x="20" y="1"/>
                    </a:cubicBezTo>
                    <a:cubicBezTo>
                      <a:pt x="20" y="1"/>
                      <a:pt x="20" y="3"/>
                      <a:pt x="20" y="4"/>
                    </a:cubicBezTo>
                    <a:cubicBezTo>
                      <a:pt x="21" y="5"/>
                      <a:pt x="25" y="3"/>
                      <a:pt x="24" y="7"/>
                    </a:cubicBezTo>
                    <a:cubicBezTo>
                      <a:pt x="28" y="3"/>
                      <a:pt x="32" y="7"/>
                      <a:pt x="37" y="7"/>
                    </a:cubicBezTo>
                    <a:cubicBezTo>
                      <a:pt x="36" y="11"/>
                      <a:pt x="39" y="11"/>
                      <a:pt x="37" y="14"/>
                    </a:cubicBezTo>
                    <a:cubicBezTo>
                      <a:pt x="39" y="14"/>
                      <a:pt x="43" y="13"/>
                      <a:pt x="47" y="15"/>
                    </a:cubicBezTo>
                    <a:cubicBezTo>
                      <a:pt x="48" y="15"/>
                      <a:pt x="40" y="18"/>
                      <a:pt x="47" y="18"/>
                    </a:cubicBezTo>
                    <a:cubicBezTo>
                      <a:pt x="48" y="18"/>
                      <a:pt x="48" y="16"/>
                      <a:pt x="49" y="16"/>
                    </a:cubicBezTo>
                    <a:cubicBezTo>
                      <a:pt x="54" y="16"/>
                      <a:pt x="60" y="16"/>
                      <a:pt x="66" y="16"/>
                    </a:cubicBezTo>
                    <a:cubicBezTo>
                      <a:pt x="67" y="16"/>
                      <a:pt x="69" y="18"/>
                      <a:pt x="69" y="18"/>
                    </a:cubicBezTo>
                    <a:cubicBezTo>
                      <a:pt x="72" y="17"/>
                      <a:pt x="66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83" y="14"/>
                      <a:pt x="92" y="14"/>
                      <a:pt x="10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2319051" y="2555191"/>
                <a:ext cx="41749" cy="19483"/>
              </a:xfrm>
              <a:custGeom>
                <a:avLst/>
                <a:gdLst>
                  <a:gd name="T0" fmla="*/ 8 w 11"/>
                  <a:gd name="T1" fmla="*/ 1 h 5"/>
                  <a:gd name="T2" fmla="*/ 11 w 11"/>
                  <a:gd name="T3" fmla="*/ 1 h 5"/>
                  <a:gd name="T4" fmla="*/ 8 w 11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8" y="1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1" y="5"/>
                      <a:pt x="0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1936350" y="2589982"/>
                <a:ext cx="29224" cy="22266"/>
              </a:xfrm>
              <a:custGeom>
                <a:avLst/>
                <a:gdLst>
                  <a:gd name="T0" fmla="*/ 4 w 8"/>
                  <a:gd name="T1" fmla="*/ 0 h 6"/>
                  <a:gd name="T2" fmla="*/ 5 w 8"/>
                  <a:gd name="T3" fmla="*/ 6 h 6"/>
                  <a:gd name="T4" fmla="*/ 0 w 8"/>
                  <a:gd name="T5" fmla="*/ 4 h 6"/>
                  <a:gd name="T6" fmla="*/ 4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8" y="1"/>
                      <a:pt x="5" y="2"/>
                      <a:pt x="5" y="6"/>
                    </a:cubicBezTo>
                    <a:cubicBezTo>
                      <a:pt x="4" y="5"/>
                      <a:pt x="2" y="4"/>
                      <a:pt x="0" y="4"/>
                    </a:cubicBezTo>
                    <a:cubicBezTo>
                      <a:pt x="0" y="2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296785" y="2676263"/>
                <a:ext cx="132205" cy="111331"/>
              </a:xfrm>
              <a:custGeom>
                <a:avLst/>
                <a:gdLst>
                  <a:gd name="T0" fmla="*/ 11 w 35"/>
                  <a:gd name="T1" fmla="*/ 5 h 29"/>
                  <a:gd name="T2" fmla="*/ 11 w 35"/>
                  <a:gd name="T3" fmla="*/ 4 h 29"/>
                  <a:gd name="T4" fmla="*/ 27 w 35"/>
                  <a:gd name="T5" fmla="*/ 0 h 29"/>
                  <a:gd name="T6" fmla="*/ 30 w 35"/>
                  <a:gd name="T7" fmla="*/ 5 h 29"/>
                  <a:gd name="T8" fmla="*/ 27 w 35"/>
                  <a:gd name="T9" fmla="*/ 9 h 29"/>
                  <a:gd name="T10" fmla="*/ 34 w 35"/>
                  <a:gd name="T11" fmla="*/ 11 h 29"/>
                  <a:gd name="T12" fmla="*/ 35 w 35"/>
                  <a:gd name="T13" fmla="*/ 22 h 29"/>
                  <a:gd name="T14" fmla="*/ 31 w 35"/>
                  <a:gd name="T15" fmla="*/ 22 h 29"/>
                  <a:gd name="T16" fmla="*/ 31 w 35"/>
                  <a:gd name="T17" fmla="*/ 25 h 29"/>
                  <a:gd name="T18" fmla="*/ 27 w 35"/>
                  <a:gd name="T19" fmla="*/ 25 h 29"/>
                  <a:gd name="T20" fmla="*/ 23 w 35"/>
                  <a:gd name="T21" fmla="*/ 28 h 29"/>
                  <a:gd name="T22" fmla="*/ 18 w 35"/>
                  <a:gd name="T23" fmla="*/ 23 h 29"/>
                  <a:gd name="T24" fmla="*/ 14 w 35"/>
                  <a:gd name="T25" fmla="*/ 19 h 29"/>
                  <a:gd name="T26" fmla="*/ 11 w 35"/>
                  <a:gd name="T27" fmla="*/ 16 h 29"/>
                  <a:gd name="T28" fmla="*/ 4 w 35"/>
                  <a:gd name="T29" fmla="*/ 15 h 29"/>
                  <a:gd name="T30" fmla="*/ 0 w 35"/>
                  <a:gd name="T31" fmla="*/ 12 h 29"/>
                  <a:gd name="T32" fmla="*/ 14 w 35"/>
                  <a:gd name="T33" fmla="*/ 14 h 29"/>
                  <a:gd name="T34" fmla="*/ 15 w 35"/>
                  <a:gd name="T35" fmla="*/ 8 h 29"/>
                  <a:gd name="T36" fmla="*/ 10 w 35"/>
                  <a:gd name="T37" fmla="*/ 4 h 29"/>
                  <a:gd name="T38" fmla="*/ 11 w 35"/>
                  <a:gd name="T3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9">
                    <a:moveTo>
                      <a:pt x="11" y="5"/>
                    </a:moveTo>
                    <a:cubicBezTo>
                      <a:pt x="13" y="5"/>
                      <a:pt x="12" y="4"/>
                      <a:pt x="11" y="4"/>
                    </a:cubicBezTo>
                    <a:cubicBezTo>
                      <a:pt x="15" y="1"/>
                      <a:pt x="25" y="4"/>
                      <a:pt x="27" y="0"/>
                    </a:cubicBezTo>
                    <a:cubicBezTo>
                      <a:pt x="29" y="1"/>
                      <a:pt x="29" y="3"/>
                      <a:pt x="30" y="5"/>
                    </a:cubicBezTo>
                    <a:cubicBezTo>
                      <a:pt x="30" y="8"/>
                      <a:pt x="27" y="7"/>
                      <a:pt x="27" y="9"/>
                    </a:cubicBezTo>
                    <a:cubicBezTo>
                      <a:pt x="28" y="14"/>
                      <a:pt x="30" y="11"/>
                      <a:pt x="34" y="11"/>
                    </a:cubicBezTo>
                    <a:cubicBezTo>
                      <a:pt x="35" y="16"/>
                      <a:pt x="34" y="16"/>
                      <a:pt x="35" y="22"/>
                    </a:cubicBezTo>
                    <a:cubicBezTo>
                      <a:pt x="34" y="23"/>
                      <a:pt x="32" y="21"/>
                      <a:pt x="31" y="22"/>
                    </a:cubicBezTo>
                    <a:cubicBezTo>
                      <a:pt x="31" y="22"/>
                      <a:pt x="31" y="25"/>
                      <a:pt x="31" y="25"/>
                    </a:cubicBezTo>
                    <a:cubicBezTo>
                      <a:pt x="30" y="25"/>
                      <a:pt x="28" y="25"/>
                      <a:pt x="27" y="25"/>
                    </a:cubicBezTo>
                    <a:cubicBezTo>
                      <a:pt x="25" y="25"/>
                      <a:pt x="25" y="27"/>
                      <a:pt x="23" y="28"/>
                    </a:cubicBezTo>
                    <a:cubicBezTo>
                      <a:pt x="19" y="29"/>
                      <a:pt x="19" y="25"/>
                      <a:pt x="18" y="23"/>
                    </a:cubicBezTo>
                    <a:cubicBezTo>
                      <a:pt x="17" y="22"/>
                      <a:pt x="13" y="22"/>
                      <a:pt x="14" y="19"/>
                    </a:cubicBezTo>
                    <a:cubicBezTo>
                      <a:pt x="12" y="20"/>
                      <a:pt x="11" y="18"/>
                      <a:pt x="11" y="16"/>
                    </a:cubicBezTo>
                    <a:cubicBezTo>
                      <a:pt x="9" y="17"/>
                      <a:pt x="7" y="16"/>
                      <a:pt x="4" y="15"/>
                    </a:cubicBezTo>
                    <a:cubicBezTo>
                      <a:pt x="2" y="14"/>
                      <a:pt x="0" y="16"/>
                      <a:pt x="0" y="12"/>
                    </a:cubicBezTo>
                    <a:cubicBezTo>
                      <a:pt x="6" y="11"/>
                      <a:pt x="8" y="15"/>
                      <a:pt x="14" y="14"/>
                    </a:cubicBezTo>
                    <a:cubicBezTo>
                      <a:pt x="16" y="13"/>
                      <a:pt x="15" y="10"/>
                      <a:pt x="15" y="8"/>
                    </a:cubicBezTo>
                    <a:cubicBezTo>
                      <a:pt x="16" y="4"/>
                      <a:pt x="8" y="9"/>
                      <a:pt x="10" y="4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775508" y="2684613"/>
                <a:ext cx="83498" cy="37574"/>
              </a:xfrm>
              <a:custGeom>
                <a:avLst/>
                <a:gdLst>
                  <a:gd name="T0" fmla="*/ 0 w 22"/>
                  <a:gd name="T1" fmla="*/ 2 h 10"/>
                  <a:gd name="T2" fmla="*/ 6 w 22"/>
                  <a:gd name="T3" fmla="*/ 0 h 10"/>
                  <a:gd name="T4" fmla="*/ 21 w 22"/>
                  <a:gd name="T5" fmla="*/ 5 h 10"/>
                  <a:gd name="T6" fmla="*/ 20 w 22"/>
                  <a:gd name="T7" fmla="*/ 10 h 10"/>
                  <a:gd name="T8" fmla="*/ 5 w 22"/>
                  <a:gd name="T9" fmla="*/ 5 h 10"/>
                  <a:gd name="T10" fmla="*/ 0 w 22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11" y="1"/>
                      <a:pt x="17" y="4"/>
                      <a:pt x="21" y="5"/>
                    </a:cubicBezTo>
                    <a:cubicBezTo>
                      <a:pt x="22" y="7"/>
                      <a:pt x="20" y="8"/>
                      <a:pt x="20" y="10"/>
                    </a:cubicBezTo>
                    <a:cubicBezTo>
                      <a:pt x="12" y="10"/>
                      <a:pt x="9" y="9"/>
                      <a:pt x="5" y="5"/>
                    </a:cubicBezTo>
                    <a:cubicBezTo>
                      <a:pt x="3" y="4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3364170" y="2802903"/>
                <a:ext cx="41749" cy="29224"/>
              </a:xfrm>
              <a:custGeom>
                <a:avLst/>
                <a:gdLst>
                  <a:gd name="T0" fmla="*/ 11 w 11"/>
                  <a:gd name="T1" fmla="*/ 6 h 8"/>
                  <a:gd name="T2" fmla="*/ 0 w 11"/>
                  <a:gd name="T3" fmla="*/ 3 h 8"/>
                  <a:gd name="T4" fmla="*/ 11 w 11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cubicBezTo>
                      <a:pt x="4" y="8"/>
                      <a:pt x="5" y="2"/>
                      <a:pt x="0" y="3"/>
                    </a:cubicBezTo>
                    <a:cubicBezTo>
                      <a:pt x="2" y="0"/>
                      <a:pt x="11" y="2"/>
                      <a:pt x="1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3333554" y="2832127"/>
                <a:ext cx="61232" cy="34790"/>
              </a:xfrm>
              <a:custGeom>
                <a:avLst/>
                <a:gdLst>
                  <a:gd name="T0" fmla="*/ 16 w 16"/>
                  <a:gd name="T1" fmla="*/ 5 h 9"/>
                  <a:gd name="T2" fmla="*/ 2 w 16"/>
                  <a:gd name="T3" fmla="*/ 5 h 9"/>
                  <a:gd name="T4" fmla="*/ 6 w 16"/>
                  <a:gd name="T5" fmla="*/ 1 h 9"/>
                  <a:gd name="T6" fmla="*/ 16 w 16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5"/>
                    </a:moveTo>
                    <a:cubicBezTo>
                      <a:pt x="14" y="9"/>
                      <a:pt x="4" y="9"/>
                      <a:pt x="2" y="5"/>
                    </a:cubicBezTo>
                    <a:cubicBezTo>
                      <a:pt x="0" y="0"/>
                      <a:pt x="7" y="4"/>
                      <a:pt x="6" y="1"/>
                    </a:cubicBezTo>
                    <a:cubicBezTo>
                      <a:pt x="9" y="3"/>
                      <a:pt x="12" y="4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3" name="Freeform 34"/>
              <p:cNvSpPr>
                <a:spLocks/>
              </p:cNvSpPr>
              <p:nvPr/>
            </p:nvSpPr>
            <p:spPr bwMode="auto">
              <a:xfrm>
                <a:off x="2175712" y="2878051"/>
                <a:ext cx="37574" cy="26441"/>
              </a:xfrm>
              <a:custGeom>
                <a:avLst/>
                <a:gdLst>
                  <a:gd name="T0" fmla="*/ 10 w 10"/>
                  <a:gd name="T1" fmla="*/ 6 h 7"/>
                  <a:gd name="T2" fmla="*/ 0 w 10"/>
                  <a:gd name="T3" fmla="*/ 7 h 7"/>
                  <a:gd name="T4" fmla="*/ 10 w 10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6"/>
                    </a:moveTo>
                    <a:cubicBezTo>
                      <a:pt x="5" y="5"/>
                      <a:pt x="3" y="6"/>
                      <a:pt x="0" y="7"/>
                    </a:cubicBezTo>
                    <a:cubicBezTo>
                      <a:pt x="0" y="4"/>
                      <a:pt x="10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4" name="Freeform 35"/>
              <p:cNvSpPr>
                <a:spLocks/>
              </p:cNvSpPr>
              <p:nvPr/>
            </p:nvSpPr>
            <p:spPr bwMode="auto">
              <a:xfrm>
                <a:off x="2843698" y="2897534"/>
                <a:ext cx="68190" cy="41749"/>
              </a:xfrm>
              <a:custGeom>
                <a:avLst/>
                <a:gdLst>
                  <a:gd name="T0" fmla="*/ 15 w 18"/>
                  <a:gd name="T1" fmla="*/ 2 h 11"/>
                  <a:gd name="T2" fmla="*/ 16 w 18"/>
                  <a:gd name="T3" fmla="*/ 10 h 11"/>
                  <a:gd name="T4" fmla="*/ 2 w 18"/>
                  <a:gd name="T5" fmla="*/ 8 h 11"/>
                  <a:gd name="T6" fmla="*/ 5 w 18"/>
                  <a:gd name="T7" fmla="*/ 2 h 11"/>
                  <a:gd name="T8" fmla="*/ 15 w 18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2"/>
                    </a:moveTo>
                    <a:cubicBezTo>
                      <a:pt x="16" y="4"/>
                      <a:pt x="18" y="9"/>
                      <a:pt x="16" y="10"/>
                    </a:cubicBezTo>
                    <a:cubicBezTo>
                      <a:pt x="11" y="10"/>
                      <a:pt x="4" y="11"/>
                      <a:pt x="2" y="8"/>
                    </a:cubicBezTo>
                    <a:cubicBezTo>
                      <a:pt x="0" y="3"/>
                      <a:pt x="6" y="6"/>
                      <a:pt x="5" y="2"/>
                    </a:cubicBezTo>
                    <a:cubicBezTo>
                      <a:pt x="9" y="0"/>
                      <a:pt x="14" y="4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5" name="Freeform 36"/>
              <p:cNvSpPr>
                <a:spLocks/>
              </p:cNvSpPr>
              <p:nvPr/>
            </p:nvSpPr>
            <p:spPr bwMode="auto">
              <a:xfrm>
                <a:off x="2821431" y="3011648"/>
                <a:ext cx="79323" cy="37574"/>
              </a:xfrm>
              <a:custGeom>
                <a:avLst/>
                <a:gdLst>
                  <a:gd name="T0" fmla="*/ 19 w 21"/>
                  <a:gd name="T1" fmla="*/ 4 h 10"/>
                  <a:gd name="T2" fmla="*/ 14 w 21"/>
                  <a:gd name="T3" fmla="*/ 7 h 10"/>
                  <a:gd name="T4" fmla="*/ 8 w 21"/>
                  <a:gd name="T5" fmla="*/ 8 h 10"/>
                  <a:gd name="T6" fmla="*/ 2 w 21"/>
                  <a:gd name="T7" fmla="*/ 7 h 10"/>
                  <a:gd name="T8" fmla="*/ 4 w 21"/>
                  <a:gd name="T9" fmla="*/ 3 h 10"/>
                  <a:gd name="T10" fmla="*/ 8 w 21"/>
                  <a:gd name="T11" fmla="*/ 0 h 10"/>
                  <a:gd name="T12" fmla="*/ 19 w 21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9" y="4"/>
                    </a:moveTo>
                    <a:cubicBezTo>
                      <a:pt x="21" y="8"/>
                      <a:pt x="16" y="7"/>
                      <a:pt x="14" y="7"/>
                    </a:cubicBezTo>
                    <a:cubicBezTo>
                      <a:pt x="13" y="7"/>
                      <a:pt x="9" y="10"/>
                      <a:pt x="8" y="8"/>
                    </a:cubicBezTo>
                    <a:cubicBezTo>
                      <a:pt x="7" y="7"/>
                      <a:pt x="4" y="8"/>
                      <a:pt x="2" y="7"/>
                    </a:cubicBezTo>
                    <a:cubicBezTo>
                      <a:pt x="0" y="3"/>
                      <a:pt x="9" y="4"/>
                      <a:pt x="4" y="3"/>
                    </a:cubicBezTo>
                    <a:cubicBezTo>
                      <a:pt x="4" y="1"/>
                      <a:pt x="8" y="2"/>
                      <a:pt x="8" y="0"/>
                    </a:cubicBezTo>
                    <a:cubicBezTo>
                      <a:pt x="12" y="1"/>
                      <a:pt x="17" y="2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2821431" y="3068705"/>
                <a:ext cx="37574" cy="19483"/>
              </a:xfrm>
              <a:custGeom>
                <a:avLst/>
                <a:gdLst>
                  <a:gd name="T0" fmla="*/ 8 w 10"/>
                  <a:gd name="T1" fmla="*/ 5 h 5"/>
                  <a:gd name="T2" fmla="*/ 2 w 10"/>
                  <a:gd name="T3" fmla="*/ 5 h 5"/>
                  <a:gd name="T4" fmla="*/ 8 w 1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5" y="2"/>
                      <a:pt x="6" y="5"/>
                      <a:pt x="2" y="5"/>
                    </a:cubicBezTo>
                    <a:cubicBezTo>
                      <a:pt x="0" y="0"/>
                      <a:pt x="10" y="0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2703143" y="3095146"/>
                <a:ext cx="41749" cy="23657"/>
              </a:xfrm>
              <a:custGeom>
                <a:avLst/>
                <a:gdLst>
                  <a:gd name="T0" fmla="*/ 9 w 11"/>
                  <a:gd name="T1" fmla="*/ 0 h 6"/>
                  <a:gd name="T2" fmla="*/ 11 w 11"/>
                  <a:gd name="T3" fmla="*/ 3 h 6"/>
                  <a:gd name="T4" fmla="*/ 5 w 11"/>
                  <a:gd name="T5" fmla="*/ 5 h 6"/>
                  <a:gd name="T6" fmla="*/ 0 w 11"/>
                  <a:gd name="T7" fmla="*/ 5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9" y="2"/>
                      <a:pt x="10" y="3"/>
                      <a:pt x="11" y="3"/>
                    </a:cubicBezTo>
                    <a:cubicBezTo>
                      <a:pt x="11" y="6"/>
                      <a:pt x="6" y="3"/>
                      <a:pt x="5" y="5"/>
                    </a:cubicBezTo>
                    <a:cubicBezTo>
                      <a:pt x="4" y="6"/>
                      <a:pt x="5" y="5"/>
                      <a:pt x="0" y="5"/>
                    </a:cubicBezTo>
                    <a:cubicBezTo>
                      <a:pt x="2" y="2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2782466" y="311880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4" y="2"/>
                      <a:pt x="4" y="6"/>
                    </a:cubicBezTo>
                    <a:cubicBezTo>
                      <a:pt x="0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>
                <a:off x="948288" y="3347032"/>
                <a:ext cx="30616" cy="26441"/>
              </a:xfrm>
              <a:custGeom>
                <a:avLst/>
                <a:gdLst>
                  <a:gd name="T0" fmla="*/ 7 w 8"/>
                  <a:gd name="T1" fmla="*/ 0 h 7"/>
                  <a:gd name="T2" fmla="*/ 6 w 8"/>
                  <a:gd name="T3" fmla="*/ 3 h 7"/>
                  <a:gd name="T4" fmla="*/ 0 w 8"/>
                  <a:gd name="T5" fmla="*/ 5 h 7"/>
                  <a:gd name="T6" fmla="*/ 7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8" y="2"/>
                      <a:pt x="6" y="2"/>
                      <a:pt x="6" y="3"/>
                    </a:cubicBezTo>
                    <a:cubicBezTo>
                      <a:pt x="4" y="6"/>
                      <a:pt x="3" y="7"/>
                      <a:pt x="0" y="5"/>
                    </a:cubicBezTo>
                    <a:cubicBezTo>
                      <a:pt x="1" y="2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0" name="Freeform 42"/>
              <p:cNvSpPr>
                <a:spLocks/>
              </p:cNvSpPr>
              <p:nvPr/>
            </p:nvSpPr>
            <p:spPr bwMode="auto">
              <a:xfrm>
                <a:off x="1642715" y="3369299"/>
                <a:ext cx="34790" cy="52882"/>
              </a:xfrm>
              <a:custGeom>
                <a:avLst/>
                <a:gdLst>
                  <a:gd name="T0" fmla="*/ 2 w 9"/>
                  <a:gd name="T1" fmla="*/ 0 h 14"/>
                  <a:gd name="T2" fmla="*/ 9 w 9"/>
                  <a:gd name="T3" fmla="*/ 10 h 14"/>
                  <a:gd name="T4" fmla="*/ 4 w 9"/>
                  <a:gd name="T5" fmla="*/ 7 h 14"/>
                  <a:gd name="T6" fmla="*/ 2 w 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2" y="0"/>
                    </a:moveTo>
                    <a:cubicBezTo>
                      <a:pt x="5" y="3"/>
                      <a:pt x="5" y="8"/>
                      <a:pt x="9" y="10"/>
                    </a:cubicBezTo>
                    <a:cubicBezTo>
                      <a:pt x="8" y="14"/>
                      <a:pt x="4" y="9"/>
                      <a:pt x="4" y="7"/>
                    </a:cubicBezTo>
                    <a:cubicBezTo>
                      <a:pt x="0" y="7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1" name="Freeform 44"/>
              <p:cNvSpPr>
                <a:spLocks/>
              </p:cNvSpPr>
              <p:nvPr/>
            </p:nvSpPr>
            <p:spPr bwMode="auto">
              <a:xfrm>
                <a:off x="906539" y="337347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0 w 4"/>
                  <a:gd name="T5" fmla="*/ 2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3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2" name="Freeform 45"/>
              <p:cNvSpPr>
                <a:spLocks/>
              </p:cNvSpPr>
              <p:nvPr/>
            </p:nvSpPr>
            <p:spPr bwMode="auto">
              <a:xfrm>
                <a:off x="3234748" y="3461147"/>
                <a:ext cx="160038" cy="132205"/>
              </a:xfrm>
              <a:custGeom>
                <a:avLst/>
                <a:gdLst>
                  <a:gd name="T0" fmla="*/ 18 w 42"/>
                  <a:gd name="T1" fmla="*/ 0 h 35"/>
                  <a:gd name="T2" fmla="*/ 22 w 42"/>
                  <a:gd name="T3" fmla="*/ 3 h 35"/>
                  <a:gd name="T4" fmla="*/ 21 w 42"/>
                  <a:gd name="T5" fmla="*/ 8 h 35"/>
                  <a:gd name="T6" fmla="*/ 27 w 42"/>
                  <a:gd name="T7" fmla="*/ 11 h 35"/>
                  <a:gd name="T8" fmla="*/ 35 w 42"/>
                  <a:gd name="T9" fmla="*/ 14 h 35"/>
                  <a:gd name="T10" fmla="*/ 34 w 42"/>
                  <a:gd name="T11" fmla="*/ 19 h 35"/>
                  <a:gd name="T12" fmla="*/ 38 w 42"/>
                  <a:gd name="T13" fmla="*/ 21 h 35"/>
                  <a:gd name="T14" fmla="*/ 41 w 42"/>
                  <a:gd name="T15" fmla="*/ 25 h 35"/>
                  <a:gd name="T16" fmla="*/ 38 w 42"/>
                  <a:gd name="T17" fmla="*/ 32 h 35"/>
                  <a:gd name="T18" fmla="*/ 36 w 42"/>
                  <a:gd name="T19" fmla="*/ 29 h 35"/>
                  <a:gd name="T20" fmla="*/ 28 w 42"/>
                  <a:gd name="T21" fmla="*/ 29 h 35"/>
                  <a:gd name="T22" fmla="*/ 22 w 42"/>
                  <a:gd name="T23" fmla="*/ 35 h 35"/>
                  <a:gd name="T24" fmla="*/ 20 w 42"/>
                  <a:gd name="T25" fmla="*/ 31 h 35"/>
                  <a:gd name="T26" fmla="*/ 15 w 42"/>
                  <a:gd name="T27" fmla="*/ 29 h 35"/>
                  <a:gd name="T28" fmla="*/ 10 w 42"/>
                  <a:gd name="T29" fmla="*/ 25 h 35"/>
                  <a:gd name="T30" fmla="*/ 0 w 42"/>
                  <a:gd name="T31" fmla="*/ 26 h 35"/>
                  <a:gd name="T32" fmla="*/ 1 w 42"/>
                  <a:gd name="T33" fmla="*/ 21 h 35"/>
                  <a:gd name="T34" fmla="*/ 7 w 42"/>
                  <a:gd name="T35" fmla="*/ 18 h 35"/>
                  <a:gd name="T36" fmla="*/ 10 w 42"/>
                  <a:gd name="T37" fmla="*/ 12 h 35"/>
                  <a:gd name="T38" fmla="*/ 11 w 42"/>
                  <a:gd name="T39" fmla="*/ 5 h 35"/>
                  <a:gd name="T40" fmla="*/ 14 w 42"/>
                  <a:gd name="T41" fmla="*/ 5 h 35"/>
                  <a:gd name="T42" fmla="*/ 14 w 42"/>
                  <a:gd name="T43" fmla="*/ 3 h 35"/>
                  <a:gd name="T44" fmla="*/ 18 w 42"/>
                  <a:gd name="T4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0"/>
                    </a:moveTo>
                    <a:cubicBezTo>
                      <a:pt x="20" y="0"/>
                      <a:pt x="20" y="2"/>
                      <a:pt x="22" y="3"/>
                    </a:cubicBezTo>
                    <a:cubicBezTo>
                      <a:pt x="22" y="5"/>
                      <a:pt x="18" y="5"/>
                      <a:pt x="21" y="8"/>
                    </a:cubicBezTo>
                    <a:cubicBezTo>
                      <a:pt x="20" y="12"/>
                      <a:pt x="25" y="10"/>
                      <a:pt x="27" y="11"/>
                    </a:cubicBezTo>
                    <a:cubicBezTo>
                      <a:pt x="28" y="12"/>
                      <a:pt x="30" y="16"/>
                      <a:pt x="35" y="14"/>
                    </a:cubicBezTo>
                    <a:cubicBezTo>
                      <a:pt x="35" y="17"/>
                      <a:pt x="38" y="18"/>
                      <a:pt x="34" y="19"/>
                    </a:cubicBezTo>
                    <a:cubicBezTo>
                      <a:pt x="33" y="22"/>
                      <a:pt x="37" y="20"/>
                      <a:pt x="38" y="21"/>
                    </a:cubicBezTo>
                    <a:cubicBezTo>
                      <a:pt x="39" y="22"/>
                      <a:pt x="37" y="27"/>
                      <a:pt x="41" y="25"/>
                    </a:cubicBezTo>
                    <a:cubicBezTo>
                      <a:pt x="42" y="29"/>
                      <a:pt x="37" y="28"/>
                      <a:pt x="38" y="32"/>
                    </a:cubicBezTo>
                    <a:cubicBezTo>
                      <a:pt x="36" y="32"/>
                      <a:pt x="37" y="30"/>
                      <a:pt x="36" y="29"/>
                    </a:cubicBezTo>
                    <a:cubicBezTo>
                      <a:pt x="31" y="29"/>
                      <a:pt x="32" y="31"/>
                      <a:pt x="28" y="29"/>
                    </a:cubicBezTo>
                    <a:cubicBezTo>
                      <a:pt x="26" y="31"/>
                      <a:pt x="22" y="31"/>
                      <a:pt x="22" y="35"/>
                    </a:cubicBezTo>
                    <a:cubicBezTo>
                      <a:pt x="20" y="35"/>
                      <a:pt x="21" y="32"/>
                      <a:pt x="20" y="31"/>
                    </a:cubicBezTo>
                    <a:cubicBezTo>
                      <a:pt x="19" y="30"/>
                      <a:pt x="16" y="30"/>
                      <a:pt x="15" y="29"/>
                    </a:cubicBezTo>
                    <a:cubicBezTo>
                      <a:pt x="14" y="28"/>
                      <a:pt x="13" y="26"/>
                      <a:pt x="10" y="25"/>
                    </a:cubicBezTo>
                    <a:cubicBezTo>
                      <a:pt x="5" y="24"/>
                      <a:pt x="5" y="28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6" y="23"/>
                      <a:pt x="2" y="16"/>
                      <a:pt x="7" y="18"/>
                    </a:cubicBezTo>
                    <a:cubicBezTo>
                      <a:pt x="5" y="15"/>
                      <a:pt x="9" y="14"/>
                      <a:pt x="10" y="12"/>
                    </a:cubicBezTo>
                    <a:cubicBezTo>
                      <a:pt x="11" y="11"/>
                      <a:pt x="9" y="8"/>
                      <a:pt x="11" y="5"/>
                    </a:cubicBezTo>
                    <a:cubicBezTo>
                      <a:pt x="12" y="5"/>
                      <a:pt x="14" y="6"/>
                      <a:pt x="14" y="5"/>
                    </a:cubicBezTo>
                    <a:cubicBezTo>
                      <a:pt x="14" y="5"/>
                      <a:pt x="14" y="3"/>
                      <a:pt x="14" y="3"/>
                    </a:cubicBezTo>
                    <a:cubicBezTo>
                      <a:pt x="15" y="1"/>
                      <a:pt x="18" y="2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3151250" y="3502896"/>
                <a:ext cx="34790" cy="3339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4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5" y="0"/>
                      <a:pt x="5" y="4"/>
                      <a:pt x="9" y="4"/>
                    </a:cubicBezTo>
                    <a:cubicBezTo>
                      <a:pt x="8" y="9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2125613" y="4152791"/>
                <a:ext cx="22266" cy="15308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0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2692010" y="4168098"/>
                <a:ext cx="215703" cy="87673"/>
              </a:xfrm>
              <a:custGeom>
                <a:avLst/>
                <a:gdLst>
                  <a:gd name="T0" fmla="*/ 56 w 57"/>
                  <a:gd name="T1" fmla="*/ 16 h 23"/>
                  <a:gd name="T2" fmla="*/ 43 w 57"/>
                  <a:gd name="T3" fmla="*/ 20 h 23"/>
                  <a:gd name="T4" fmla="*/ 41 w 57"/>
                  <a:gd name="T5" fmla="*/ 13 h 23"/>
                  <a:gd name="T6" fmla="*/ 25 w 57"/>
                  <a:gd name="T7" fmla="*/ 10 h 23"/>
                  <a:gd name="T8" fmla="*/ 24 w 57"/>
                  <a:gd name="T9" fmla="*/ 6 h 23"/>
                  <a:gd name="T10" fmla="*/ 10 w 57"/>
                  <a:gd name="T11" fmla="*/ 6 h 23"/>
                  <a:gd name="T12" fmla="*/ 0 w 57"/>
                  <a:gd name="T13" fmla="*/ 9 h 23"/>
                  <a:gd name="T14" fmla="*/ 5 w 57"/>
                  <a:gd name="T15" fmla="*/ 2 h 23"/>
                  <a:gd name="T16" fmla="*/ 18 w 57"/>
                  <a:gd name="T17" fmla="*/ 0 h 23"/>
                  <a:gd name="T18" fmla="*/ 22 w 57"/>
                  <a:gd name="T19" fmla="*/ 3 h 23"/>
                  <a:gd name="T20" fmla="*/ 27 w 57"/>
                  <a:gd name="T21" fmla="*/ 5 h 23"/>
                  <a:gd name="T22" fmla="*/ 38 w 57"/>
                  <a:gd name="T23" fmla="*/ 6 h 23"/>
                  <a:gd name="T24" fmla="*/ 42 w 57"/>
                  <a:gd name="T25" fmla="*/ 13 h 23"/>
                  <a:gd name="T26" fmla="*/ 46 w 57"/>
                  <a:gd name="T27" fmla="*/ 14 h 23"/>
                  <a:gd name="T28" fmla="*/ 56 w 57"/>
                  <a:gd name="T2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56" y="16"/>
                    </a:moveTo>
                    <a:cubicBezTo>
                      <a:pt x="57" y="23"/>
                      <a:pt x="44" y="15"/>
                      <a:pt x="43" y="20"/>
                    </a:cubicBezTo>
                    <a:cubicBezTo>
                      <a:pt x="40" y="20"/>
                      <a:pt x="43" y="14"/>
                      <a:pt x="41" y="13"/>
                    </a:cubicBezTo>
                    <a:cubicBezTo>
                      <a:pt x="36" y="12"/>
                      <a:pt x="30" y="11"/>
                      <a:pt x="25" y="10"/>
                    </a:cubicBezTo>
                    <a:cubicBezTo>
                      <a:pt x="24" y="9"/>
                      <a:pt x="24" y="8"/>
                      <a:pt x="24" y="6"/>
                    </a:cubicBezTo>
                    <a:cubicBezTo>
                      <a:pt x="18" y="6"/>
                      <a:pt x="14" y="5"/>
                      <a:pt x="10" y="6"/>
                    </a:cubicBezTo>
                    <a:cubicBezTo>
                      <a:pt x="6" y="7"/>
                      <a:pt x="4" y="10"/>
                      <a:pt x="0" y="9"/>
                    </a:cubicBezTo>
                    <a:cubicBezTo>
                      <a:pt x="0" y="5"/>
                      <a:pt x="6" y="6"/>
                      <a:pt x="5" y="2"/>
                    </a:cubicBezTo>
                    <a:cubicBezTo>
                      <a:pt x="9" y="1"/>
                      <a:pt x="17" y="4"/>
                      <a:pt x="18" y="0"/>
                    </a:cubicBezTo>
                    <a:cubicBezTo>
                      <a:pt x="24" y="1"/>
                      <a:pt x="16" y="2"/>
                      <a:pt x="22" y="3"/>
                    </a:cubicBezTo>
                    <a:cubicBezTo>
                      <a:pt x="22" y="3"/>
                      <a:pt x="26" y="4"/>
                      <a:pt x="27" y="5"/>
                    </a:cubicBezTo>
                    <a:cubicBezTo>
                      <a:pt x="28" y="6"/>
                      <a:pt x="32" y="6"/>
                      <a:pt x="38" y="6"/>
                    </a:cubicBezTo>
                    <a:cubicBezTo>
                      <a:pt x="36" y="11"/>
                      <a:pt x="45" y="7"/>
                      <a:pt x="42" y="13"/>
                    </a:cubicBezTo>
                    <a:cubicBezTo>
                      <a:pt x="44" y="11"/>
                      <a:pt x="45" y="12"/>
                      <a:pt x="46" y="14"/>
                    </a:cubicBezTo>
                    <a:cubicBezTo>
                      <a:pt x="49" y="15"/>
                      <a:pt x="55" y="13"/>
                      <a:pt x="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2946679" y="4244639"/>
                <a:ext cx="90456" cy="48707"/>
              </a:xfrm>
              <a:custGeom>
                <a:avLst/>
                <a:gdLst>
                  <a:gd name="T0" fmla="*/ 2 w 24"/>
                  <a:gd name="T1" fmla="*/ 0 h 13"/>
                  <a:gd name="T2" fmla="*/ 13 w 24"/>
                  <a:gd name="T3" fmla="*/ 1 h 13"/>
                  <a:gd name="T4" fmla="*/ 18 w 24"/>
                  <a:gd name="T5" fmla="*/ 3 h 13"/>
                  <a:gd name="T6" fmla="*/ 24 w 24"/>
                  <a:gd name="T7" fmla="*/ 6 h 13"/>
                  <a:gd name="T8" fmla="*/ 4 w 24"/>
                  <a:gd name="T9" fmla="*/ 8 h 13"/>
                  <a:gd name="T10" fmla="*/ 7 w 24"/>
                  <a:gd name="T11" fmla="*/ 7 h 13"/>
                  <a:gd name="T12" fmla="*/ 2 w 2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2" y="0"/>
                    </a:moveTo>
                    <a:cubicBezTo>
                      <a:pt x="4" y="2"/>
                      <a:pt x="9" y="0"/>
                      <a:pt x="13" y="1"/>
                    </a:cubicBezTo>
                    <a:cubicBezTo>
                      <a:pt x="13" y="2"/>
                      <a:pt x="17" y="7"/>
                      <a:pt x="18" y="3"/>
                    </a:cubicBezTo>
                    <a:cubicBezTo>
                      <a:pt x="21" y="3"/>
                      <a:pt x="20" y="7"/>
                      <a:pt x="24" y="6"/>
                    </a:cubicBezTo>
                    <a:cubicBezTo>
                      <a:pt x="24" y="13"/>
                      <a:pt x="9" y="10"/>
                      <a:pt x="4" y="8"/>
                    </a:cubicBezTo>
                    <a:cubicBezTo>
                      <a:pt x="4" y="7"/>
                      <a:pt x="7" y="7"/>
                      <a:pt x="7" y="7"/>
                    </a:cubicBezTo>
                    <a:cubicBezTo>
                      <a:pt x="7" y="5"/>
                      <a:pt x="0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2916063" y="4259946"/>
                <a:ext cx="33399" cy="26441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6 h 7"/>
                  <a:gd name="T4" fmla="*/ 7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cubicBezTo>
                      <a:pt x="5" y="6"/>
                      <a:pt x="3" y="5"/>
                      <a:pt x="0" y="6"/>
                    </a:cubicBezTo>
                    <a:cubicBezTo>
                      <a:pt x="1" y="3"/>
                      <a:pt x="9" y="0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2824215" y="4266905"/>
                <a:ext cx="41749" cy="30616"/>
              </a:xfrm>
              <a:custGeom>
                <a:avLst/>
                <a:gdLst>
                  <a:gd name="T0" fmla="*/ 1 w 11"/>
                  <a:gd name="T1" fmla="*/ 2 h 8"/>
                  <a:gd name="T2" fmla="*/ 10 w 11"/>
                  <a:gd name="T3" fmla="*/ 5 h 8"/>
                  <a:gd name="T4" fmla="*/ 1 w 11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2"/>
                    </a:moveTo>
                    <a:cubicBezTo>
                      <a:pt x="4" y="3"/>
                      <a:pt x="11" y="0"/>
                      <a:pt x="10" y="5"/>
                    </a:cubicBezTo>
                    <a:cubicBezTo>
                      <a:pt x="7" y="4"/>
                      <a:pt x="0" y="8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2953637" y="2208674"/>
                <a:ext cx="1306747" cy="978320"/>
              </a:xfrm>
              <a:custGeom>
                <a:avLst/>
                <a:gdLst>
                  <a:gd name="T0" fmla="*/ 244 w 344"/>
                  <a:gd name="T1" fmla="*/ 29 h 257"/>
                  <a:gd name="T2" fmla="*/ 258 w 344"/>
                  <a:gd name="T3" fmla="*/ 30 h 257"/>
                  <a:gd name="T4" fmla="*/ 277 w 344"/>
                  <a:gd name="T5" fmla="*/ 26 h 257"/>
                  <a:gd name="T6" fmla="*/ 289 w 344"/>
                  <a:gd name="T7" fmla="*/ 27 h 257"/>
                  <a:gd name="T8" fmla="*/ 287 w 344"/>
                  <a:gd name="T9" fmla="*/ 31 h 257"/>
                  <a:gd name="T10" fmla="*/ 324 w 344"/>
                  <a:gd name="T11" fmla="*/ 24 h 257"/>
                  <a:gd name="T12" fmla="*/ 343 w 344"/>
                  <a:gd name="T13" fmla="*/ 29 h 257"/>
                  <a:gd name="T14" fmla="*/ 318 w 344"/>
                  <a:gd name="T15" fmla="*/ 41 h 257"/>
                  <a:gd name="T16" fmla="*/ 311 w 344"/>
                  <a:gd name="T17" fmla="*/ 51 h 257"/>
                  <a:gd name="T18" fmla="*/ 298 w 344"/>
                  <a:gd name="T19" fmla="*/ 65 h 257"/>
                  <a:gd name="T20" fmla="*/ 301 w 344"/>
                  <a:gd name="T21" fmla="*/ 78 h 257"/>
                  <a:gd name="T22" fmla="*/ 293 w 344"/>
                  <a:gd name="T23" fmla="*/ 90 h 257"/>
                  <a:gd name="T24" fmla="*/ 303 w 344"/>
                  <a:gd name="T25" fmla="*/ 107 h 257"/>
                  <a:gd name="T26" fmla="*/ 294 w 344"/>
                  <a:gd name="T27" fmla="*/ 120 h 257"/>
                  <a:gd name="T28" fmla="*/ 284 w 344"/>
                  <a:gd name="T29" fmla="*/ 131 h 257"/>
                  <a:gd name="T30" fmla="*/ 298 w 344"/>
                  <a:gd name="T31" fmla="*/ 156 h 257"/>
                  <a:gd name="T32" fmla="*/ 276 w 344"/>
                  <a:gd name="T33" fmla="*/ 153 h 257"/>
                  <a:gd name="T34" fmla="*/ 275 w 344"/>
                  <a:gd name="T35" fmla="*/ 162 h 257"/>
                  <a:gd name="T36" fmla="*/ 265 w 344"/>
                  <a:gd name="T37" fmla="*/ 176 h 257"/>
                  <a:gd name="T38" fmla="*/ 242 w 344"/>
                  <a:gd name="T39" fmla="*/ 182 h 257"/>
                  <a:gd name="T40" fmla="*/ 231 w 344"/>
                  <a:gd name="T41" fmla="*/ 189 h 257"/>
                  <a:gd name="T42" fmla="*/ 224 w 344"/>
                  <a:gd name="T43" fmla="*/ 197 h 257"/>
                  <a:gd name="T44" fmla="*/ 193 w 344"/>
                  <a:gd name="T45" fmla="*/ 205 h 257"/>
                  <a:gd name="T46" fmla="*/ 185 w 344"/>
                  <a:gd name="T47" fmla="*/ 218 h 257"/>
                  <a:gd name="T48" fmla="*/ 176 w 344"/>
                  <a:gd name="T49" fmla="*/ 229 h 257"/>
                  <a:gd name="T50" fmla="*/ 174 w 344"/>
                  <a:gd name="T51" fmla="*/ 240 h 257"/>
                  <a:gd name="T52" fmla="*/ 155 w 344"/>
                  <a:gd name="T53" fmla="*/ 252 h 257"/>
                  <a:gd name="T54" fmla="*/ 136 w 344"/>
                  <a:gd name="T55" fmla="*/ 242 h 257"/>
                  <a:gd name="T56" fmla="*/ 124 w 344"/>
                  <a:gd name="T57" fmla="*/ 228 h 257"/>
                  <a:gd name="T58" fmla="*/ 117 w 344"/>
                  <a:gd name="T59" fmla="*/ 218 h 257"/>
                  <a:gd name="T60" fmla="*/ 112 w 344"/>
                  <a:gd name="T61" fmla="*/ 197 h 257"/>
                  <a:gd name="T62" fmla="*/ 115 w 344"/>
                  <a:gd name="T63" fmla="*/ 190 h 257"/>
                  <a:gd name="T64" fmla="*/ 124 w 344"/>
                  <a:gd name="T65" fmla="*/ 179 h 257"/>
                  <a:gd name="T66" fmla="*/ 119 w 344"/>
                  <a:gd name="T67" fmla="*/ 165 h 257"/>
                  <a:gd name="T68" fmla="*/ 122 w 344"/>
                  <a:gd name="T69" fmla="*/ 153 h 257"/>
                  <a:gd name="T70" fmla="*/ 108 w 344"/>
                  <a:gd name="T71" fmla="*/ 149 h 257"/>
                  <a:gd name="T72" fmla="*/ 98 w 344"/>
                  <a:gd name="T73" fmla="*/ 131 h 257"/>
                  <a:gd name="T74" fmla="*/ 88 w 344"/>
                  <a:gd name="T75" fmla="*/ 111 h 257"/>
                  <a:gd name="T76" fmla="*/ 63 w 344"/>
                  <a:gd name="T77" fmla="*/ 99 h 257"/>
                  <a:gd name="T78" fmla="*/ 28 w 344"/>
                  <a:gd name="T79" fmla="*/ 100 h 257"/>
                  <a:gd name="T80" fmla="*/ 28 w 344"/>
                  <a:gd name="T81" fmla="*/ 92 h 257"/>
                  <a:gd name="T82" fmla="*/ 14 w 344"/>
                  <a:gd name="T83" fmla="*/ 79 h 257"/>
                  <a:gd name="T84" fmla="*/ 21 w 344"/>
                  <a:gd name="T85" fmla="*/ 66 h 257"/>
                  <a:gd name="T86" fmla="*/ 37 w 344"/>
                  <a:gd name="T87" fmla="*/ 59 h 257"/>
                  <a:gd name="T88" fmla="*/ 40 w 344"/>
                  <a:gd name="T89" fmla="*/ 51 h 257"/>
                  <a:gd name="T90" fmla="*/ 36 w 344"/>
                  <a:gd name="T91" fmla="*/ 45 h 257"/>
                  <a:gd name="T92" fmla="*/ 49 w 344"/>
                  <a:gd name="T93" fmla="*/ 41 h 257"/>
                  <a:gd name="T94" fmla="*/ 63 w 344"/>
                  <a:gd name="T95" fmla="*/ 27 h 257"/>
                  <a:gd name="T96" fmla="*/ 105 w 344"/>
                  <a:gd name="T97" fmla="*/ 22 h 257"/>
                  <a:gd name="T98" fmla="*/ 124 w 344"/>
                  <a:gd name="T99" fmla="*/ 27 h 257"/>
                  <a:gd name="T100" fmla="*/ 143 w 344"/>
                  <a:gd name="T101" fmla="*/ 17 h 257"/>
                  <a:gd name="T102" fmla="*/ 160 w 344"/>
                  <a:gd name="T103" fmla="*/ 19 h 257"/>
                  <a:gd name="T104" fmla="*/ 165 w 344"/>
                  <a:gd name="T105" fmla="*/ 9 h 257"/>
                  <a:gd name="T106" fmla="*/ 197 w 344"/>
                  <a:gd name="T107" fmla="*/ 2 h 257"/>
                  <a:gd name="T108" fmla="*/ 242 w 344"/>
                  <a:gd name="T109" fmla="*/ 1 h 257"/>
                  <a:gd name="T110" fmla="*/ 276 w 344"/>
                  <a:gd name="T111" fmla="*/ 12 h 257"/>
                  <a:gd name="T112" fmla="*/ 287 w 344"/>
                  <a:gd name="T113" fmla="*/ 20 h 257"/>
                  <a:gd name="T114" fmla="*/ 240 w 344"/>
                  <a:gd name="T115" fmla="*/ 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4" h="257">
                    <a:moveTo>
                      <a:pt x="232" y="26"/>
                    </a:moveTo>
                    <a:cubicBezTo>
                      <a:pt x="233" y="27"/>
                      <a:pt x="235" y="27"/>
                      <a:pt x="235" y="29"/>
                    </a:cubicBezTo>
                    <a:cubicBezTo>
                      <a:pt x="237" y="30"/>
                      <a:pt x="239" y="27"/>
                      <a:pt x="240" y="27"/>
                    </a:cubicBezTo>
                    <a:cubicBezTo>
                      <a:pt x="242" y="27"/>
                      <a:pt x="242" y="29"/>
                      <a:pt x="244" y="29"/>
                    </a:cubicBezTo>
                    <a:cubicBezTo>
                      <a:pt x="245" y="28"/>
                      <a:pt x="245" y="27"/>
                      <a:pt x="247" y="27"/>
                    </a:cubicBezTo>
                    <a:cubicBezTo>
                      <a:pt x="248" y="27"/>
                      <a:pt x="249" y="27"/>
                      <a:pt x="251" y="27"/>
                    </a:cubicBezTo>
                    <a:cubicBezTo>
                      <a:pt x="256" y="26"/>
                      <a:pt x="262" y="24"/>
                      <a:pt x="266" y="26"/>
                    </a:cubicBezTo>
                    <a:cubicBezTo>
                      <a:pt x="265" y="29"/>
                      <a:pt x="259" y="27"/>
                      <a:pt x="258" y="30"/>
                    </a:cubicBezTo>
                    <a:cubicBezTo>
                      <a:pt x="258" y="33"/>
                      <a:pt x="261" y="30"/>
                      <a:pt x="261" y="30"/>
                    </a:cubicBezTo>
                    <a:cubicBezTo>
                      <a:pt x="263" y="30"/>
                      <a:pt x="263" y="32"/>
                      <a:pt x="268" y="30"/>
                    </a:cubicBezTo>
                    <a:cubicBezTo>
                      <a:pt x="268" y="30"/>
                      <a:pt x="269" y="29"/>
                      <a:pt x="270" y="29"/>
                    </a:cubicBezTo>
                    <a:cubicBezTo>
                      <a:pt x="271" y="28"/>
                      <a:pt x="277" y="26"/>
                      <a:pt x="277" y="26"/>
                    </a:cubicBezTo>
                    <a:cubicBezTo>
                      <a:pt x="280" y="29"/>
                      <a:pt x="276" y="25"/>
                      <a:pt x="279" y="24"/>
                    </a:cubicBezTo>
                    <a:cubicBezTo>
                      <a:pt x="279" y="24"/>
                      <a:pt x="283" y="25"/>
                      <a:pt x="283" y="24"/>
                    </a:cubicBezTo>
                    <a:cubicBezTo>
                      <a:pt x="284" y="24"/>
                      <a:pt x="286" y="22"/>
                      <a:pt x="290" y="23"/>
                    </a:cubicBezTo>
                    <a:cubicBezTo>
                      <a:pt x="290" y="25"/>
                      <a:pt x="290" y="27"/>
                      <a:pt x="289" y="27"/>
                    </a:cubicBezTo>
                    <a:cubicBezTo>
                      <a:pt x="288" y="28"/>
                      <a:pt x="287" y="29"/>
                      <a:pt x="286" y="30"/>
                    </a:cubicBezTo>
                    <a:cubicBezTo>
                      <a:pt x="284" y="32"/>
                      <a:pt x="284" y="35"/>
                      <a:pt x="280" y="34"/>
                    </a:cubicBezTo>
                    <a:cubicBezTo>
                      <a:pt x="281" y="38"/>
                      <a:pt x="283" y="33"/>
                      <a:pt x="286" y="34"/>
                    </a:cubicBezTo>
                    <a:cubicBezTo>
                      <a:pt x="287" y="35"/>
                      <a:pt x="286" y="32"/>
                      <a:pt x="287" y="31"/>
                    </a:cubicBezTo>
                    <a:cubicBezTo>
                      <a:pt x="289" y="30"/>
                      <a:pt x="294" y="32"/>
                      <a:pt x="294" y="29"/>
                    </a:cubicBezTo>
                    <a:cubicBezTo>
                      <a:pt x="298" y="33"/>
                      <a:pt x="306" y="26"/>
                      <a:pt x="308" y="30"/>
                    </a:cubicBezTo>
                    <a:cubicBezTo>
                      <a:pt x="310" y="29"/>
                      <a:pt x="311" y="27"/>
                      <a:pt x="312" y="26"/>
                    </a:cubicBezTo>
                    <a:cubicBezTo>
                      <a:pt x="317" y="27"/>
                      <a:pt x="320" y="24"/>
                      <a:pt x="324" y="24"/>
                    </a:cubicBezTo>
                    <a:cubicBezTo>
                      <a:pt x="323" y="24"/>
                      <a:pt x="325" y="26"/>
                      <a:pt x="325" y="26"/>
                    </a:cubicBezTo>
                    <a:cubicBezTo>
                      <a:pt x="326" y="26"/>
                      <a:pt x="331" y="25"/>
                      <a:pt x="332" y="26"/>
                    </a:cubicBezTo>
                    <a:cubicBezTo>
                      <a:pt x="334" y="28"/>
                      <a:pt x="333" y="25"/>
                      <a:pt x="335" y="26"/>
                    </a:cubicBezTo>
                    <a:cubicBezTo>
                      <a:pt x="338" y="26"/>
                      <a:pt x="340" y="29"/>
                      <a:pt x="343" y="29"/>
                    </a:cubicBezTo>
                    <a:cubicBezTo>
                      <a:pt x="344" y="32"/>
                      <a:pt x="342" y="31"/>
                      <a:pt x="340" y="31"/>
                    </a:cubicBezTo>
                    <a:cubicBezTo>
                      <a:pt x="340" y="32"/>
                      <a:pt x="338" y="34"/>
                      <a:pt x="338" y="34"/>
                    </a:cubicBezTo>
                    <a:cubicBezTo>
                      <a:pt x="334" y="36"/>
                      <a:pt x="328" y="35"/>
                      <a:pt x="328" y="40"/>
                    </a:cubicBezTo>
                    <a:cubicBezTo>
                      <a:pt x="324" y="40"/>
                      <a:pt x="320" y="39"/>
                      <a:pt x="318" y="41"/>
                    </a:cubicBezTo>
                    <a:cubicBezTo>
                      <a:pt x="320" y="43"/>
                      <a:pt x="323" y="44"/>
                      <a:pt x="317" y="44"/>
                    </a:cubicBezTo>
                    <a:cubicBezTo>
                      <a:pt x="317" y="46"/>
                      <a:pt x="319" y="45"/>
                      <a:pt x="321" y="45"/>
                    </a:cubicBezTo>
                    <a:cubicBezTo>
                      <a:pt x="319" y="49"/>
                      <a:pt x="312" y="49"/>
                      <a:pt x="311" y="54"/>
                    </a:cubicBezTo>
                    <a:cubicBezTo>
                      <a:pt x="308" y="54"/>
                      <a:pt x="312" y="52"/>
                      <a:pt x="311" y="51"/>
                    </a:cubicBezTo>
                    <a:cubicBezTo>
                      <a:pt x="310" y="51"/>
                      <a:pt x="307" y="53"/>
                      <a:pt x="304" y="54"/>
                    </a:cubicBezTo>
                    <a:cubicBezTo>
                      <a:pt x="304" y="55"/>
                      <a:pt x="306" y="55"/>
                      <a:pt x="307" y="55"/>
                    </a:cubicBezTo>
                    <a:cubicBezTo>
                      <a:pt x="303" y="58"/>
                      <a:pt x="305" y="57"/>
                      <a:pt x="304" y="62"/>
                    </a:cubicBezTo>
                    <a:cubicBezTo>
                      <a:pt x="304" y="64"/>
                      <a:pt x="299" y="64"/>
                      <a:pt x="298" y="65"/>
                    </a:cubicBezTo>
                    <a:cubicBezTo>
                      <a:pt x="298" y="66"/>
                      <a:pt x="299" y="69"/>
                      <a:pt x="298" y="69"/>
                    </a:cubicBezTo>
                    <a:cubicBezTo>
                      <a:pt x="297" y="70"/>
                      <a:pt x="295" y="70"/>
                      <a:pt x="293" y="71"/>
                    </a:cubicBezTo>
                    <a:cubicBezTo>
                      <a:pt x="293" y="73"/>
                      <a:pt x="295" y="73"/>
                      <a:pt x="296" y="75"/>
                    </a:cubicBezTo>
                    <a:cubicBezTo>
                      <a:pt x="296" y="78"/>
                      <a:pt x="300" y="77"/>
                      <a:pt x="301" y="78"/>
                    </a:cubicBezTo>
                    <a:cubicBezTo>
                      <a:pt x="302" y="78"/>
                      <a:pt x="301" y="80"/>
                      <a:pt x="301" y="80"/>
                    </a:cubicBezTo>
                    <a:cubicBezTo>
                      <a:pt x="302" y="81"/>
                      <a:pt x="304" y="81"/>
                      <a:pt x="305" y="82"/>
                    </a:cubicBezTo>
                    <a:cubicBezTo>
                      <a:pt x="305" y="84"/>
                      <a:pt x="307" y="85"/>
                      <a:pt x="307" y="88"/>
                    </a:cubicBezTo>
                    <a:cubicBezTo>
                      <a:pt x="302" y="89"/>
                      <a:pt x="298" y="88"/>
                      <a:pt x="293" y="90"/>
                    </a:cubicBezTo>
                    <a:cubicBezTo>
                      <a:pt x="296" y="94"/>
                      <a:pt x="299" y="98"/>
                      <a:pt x="307" y="97"/>
                    </a:cubicBezTo>
                    <a:cubicBezTo>
                      <a:pt x="306" y="100"/>
                      <a:pt x="308" y="100"/>
                      <a:pt x="310" y="100"/>
                    </a:cubicBezTo>
                    <a:cubicBezTo>
                      <a:pt x="310" y="103"/>
                      <a:pt x="307" y="102"/>
                      <a:pt x="307" y="104"/>
                    </a:cubicBezTo>
                    <a:cubicBezTo>
                      <a:pt x="307" y="106"/>
                      <a:pt x="305" y="107"/>
                      <a:pt x="303" y="107"/>
                    </a:cubicBezTo>
                    <a:cubicBezTo>
                      <a:pt x="301" y="112"/>
                      <a:pt x="308" y="109"/>
                      <a:pt x="307" y="114"/>
                    </a:cubicBezTo>
                    <a:cubicBezTo>
                      <a:pt x="304" y="114"/>
                      <a:pt x="304" y="115"/>
                      <a:pt x="305" y="116"/>
                    </a:cubicBezTo>
                    <a:cubicBezTo>
                      <a:pt x="304" y="120"/>
                      <a:pt x="301" y="115"/>
                      <a:pt x="298" y="116"/>
                    </a:cubicBezTo>
                    <a:cubicBezTo>
                      <a:pt x="296" y="116"/>
                      <a:pt x="297" y="120"/>
                      <a:pt x="294" y="120"/>
                    </a:cubicBezTo>
                    <a:cubicBezTo>
                      <a:pt x="294" y="122"/>
                      <a:pt x="295" y="123"/>
                      <a:pt x="297" y="124"/>
                    </a:cubicBezTo>
                    <a:cubicBezTo>
                      <a:pt x="297" y="126"/>
                      <a:pt x="293" y="125"/>
                      <a:pt x="291" y="125"/>
                    </a:cubicBezTo>
                    <a:cubicBezTo>
                      <a:pt x="287" y="126"/>
                      <a:pt x="284" y="129"/>
                      <a:pt x="280" y="130"/>
                    </a:cubicBezTo>
                    <a:cubicBezTo>
                      <a:pt x="280" y="132"/>
                      <a:pt x="283" y="130"/>
                      <a:pt x="284" y="131"/>
                    </a:cubicBezTo>
                    <a:cubicBezTo>
                      <a:pt x="286" y="132"/>
                      <a:pt x="287" y="137"/>
                      <a:pt x="290" y="135"/>
                    </a:cubicBezTo>
                    <a:cubicBezTo>
                      <a:pt x="291" y="138"/>
                      <a:pt x="288" y="138"/>
                      <a:pt x="287" y="139"/>
                    </a:cubicBezTo>
                    <a:cubicBezTo>
                      <a:pt x="286" y="141"/>
                      <a:pt x="289" y="146"/>
                      <a:pt x="286" y="146"/>
                    </a:cubicBezTo>
                    <a:cubicBezTo>
                      <a:pt x="288" y="152"/>
                      <a:pt x="297" y="150"/>
                      <a:pt x="298" y="156"/>
                    </a:cubicBezTo>
                    <a:cubicBezTo>
                      <a:pt x="296" y="156"/>
                      <a:pt x="293" y="157"/>
                      <a:pt x="293" y="155"/>
                    </a:cubicBezTo>
                    <a:cubicBezTo>
                      <a:pt x="291" y="155"/>
                      <a:pt x="292" y="156"/>
                      <a:pt x="293" y="156"/>
                    </a:cubicBezTo>
                    <a:cubicBezTo>
                      <a:pt x="289" y="160"/>
                      <a:pt x="287" y="160"/>
                      <a:pt x="280" y="159"/>
                    </a:cubicBezTo>
                    <a:cubicBezTo>
                      <a:pt x="282" y="154"/>
                      <a:pt x="274" y="159"/>
                      <a:pt x="276" y="153"/>
                    </a:cubicBezTo>
                    <a:cubicBezTo>
                      <a:pt x="272" y="152"/>
                      <a:pt x="272" y="156"/>
                      <a:pt x="268" y="155"/>
                    </a:cubicBezTo>
                    <a:cubicBezTo>
                      <a:pt x="269" y="157"/>
                      <a:pt x="269" y="158"/>
                      <a:pt x="266" y="158"/>
                    </a:cubicBezTo>
                    <a:cubicBezTo>
                      <a:pt x="266" y="160"/>
                      <a:pt x="274" y="160"/>
                      <a:pt x="268" y="160"/>
                    </a:cubicBezTo>
                    <a:cubicBezTo>
                      <a:pt x="269" y="163"/>
                      <a:pt x="272" y="162"/>
                      <a:pt x="275" y="162"/>
                    </a:cubicBezTo>
                    <a:cubicBezTo>
                      <a:pt x="278" y="162"/>
                      <a:pt x="282" y="164"/>
                      <a:pt x="286" y="163"/>
                    </a:cubicBezTo>
                    <a:cubicBezTo>
                      <a:pt x="283" y="168"/>
                      <a:pt x="280" y="171"/>
                      <a:pt x="276" y="175"/>
                    </a:cubicBezTo>
                    <a:cubicBezTo>
                      <a:pt x="273" y="174"/>
                      <a:pt x="270" y="175"/>
                      <a:pt x="268" y="176"/>
                    </a:cubicBezTo>
                    <a:cubicBezTo>
                      <a:pt x="267" y="176"/>
                      <a:pt x="265" y="176"/>
                      <a:pt x="265" y="176"/>
                    </a:cubicBezTo>
                    <a:cubicBezTo>
                      <a:pt x="263" y="178"/>
                      <a:pt x="264" y="176"/>
                      <a:pt x="262" y="176"/>
                    </a:cubicBezTo>
                    <a:cubicBezTo>
                      <a:pt x="258" y="176"/>
                      <a:pt x="255" y="179"/>
                      <a:pt x="249" y="179"/>
                    </a:cubicBezTo>
                    <a:cubicBezTo>
                      <a:pt x="247" y="179"/>
                      <a:pt x="249" y="180"/>
                      <a:pt x="249" y="180"/>
                    </a:cubicBezTo>
                    <a:cubicBezTo>
                      <a:pt x="248" y="183"/>
                      <a:pt x="247" y="181"/>
                      <a:pt x="242" y="182"/>
                    </a:cubicBezTo>
                    <a:cubicBezTo>
                      <a:pt x="242" y="183"/>
                      <a:pt x="244" y="183"/>
                      <a:pt x="245" y="183"/>
                    </a:cubicBezTo>
                    <a:cubicBezTo>
                      <a:pt x="245" y="185"/>
                      <a:pt x="235" y="186"/>
                      <a:pt x="237" y="182"/>
                    </a:cubicBezTo>
                    <a:cubicBezTo>
                      <a:pt x="236" y="182"/>
                      <a:pt x="232" y="182"/>
                      <a:pt x="231" y="183"/>
                    </a:cubicBezTo>
                    <a:cubicBezTo>
                      <a:pt x="230" y="184"/>
                      <a:pt x="232" y="187"/>
                      <a:pt x="231" y="189"/>
                    </a:cubicBezTo>
                    <a:cubicBezTo>
                      <a:pt x="231" y="188"/>
                      <a:pt x="227" y="187"/>
                      <a:pt x="227" y="189"/>
                    </a:cubicBezTo>
                    <a:cubicBezTo>
                      <a:pt x="227" y="189"/>
                      <a:pt x="229" y="191"/>
                      <a:pt x="228" y="193"/>
                    </a:cubicBezTo>
                    <a:cubicBezTo>
                      <a:pt x="226" y="194"/>
                      <a:pt x="226" y="193"/>
                      <a:pt x="224" y="193"/>
                    </a:cubicBezTo>
                    <a:cubicBezTo>
                      <a:pt x="224" y="194"/>
                      <a:pt x="224" y="196"/>
                      <a:pt x="224" y="197"/>
                    </a:cubicBezTo>
                    <a:cubicBezTo>
                      <a:pt x="223" y="197"/>
                      <a:pt x="222" y="197"/>
                      <a:pt x="221" y="197"/>
                    </a:cubicBezTo>
                    <a:cubicBezTo>
                      <a:pt x="220" y="197"/>
                      <a:pt x="221" y="199"/>
                      <a:pt x="220" y="200"/>
                    </a:cubicBezTo>
                    <a:cubicBezTo>
                      <a:pt x="218" y="201"/>
                      <a:pt x="212" y="199"/>
                      <a:pt x="213" y="204"/>
                    </a:cubicBezTo>
                    <a:cubicBezTo>
                      <a:pt x="207" y="205"/>
                      <a:pt x="201" y="206"/>
                      <a:pt x="193" y="205"/>
                    </a:cubicBezTo>
                    <a:cubicBezTo>
                      <a:pt x="190" y="207"/>
                      <a:pt x="189" y="214"/>
                      <a:pt x="185" y="211"/>
                    </a:cubicBezTo>
                    <a:cubicBezTo>
                      <a:pt x="185" y="212"/>
                      <a:pt x="187" y="213"/>
                      <a:pt x="186" y="215"/>
                    </a:cubicBezTo>
                    <a:cubicBezTo>
                      <a:pt x="186" y="215"/>
                      <a:pt x="184" y="215"/>
                      <a:pt x="183" y="215"/>
                    </a:cubicBezTo>
                    <a:cubicBezTo>
                      <a:pt x="183" y="216"/>
                      <a:pt x="185" y="217"/>
                      <a:pt x="185" y="218"/>
                    </a:cubicBezTo>
                    <a:cubicBezTo>
                      <a:pt x="185" y="218"/>
                      <a:pt x="183" y="219"/>
                      <a:pt x="183" y="219"/>
                    </a:cubicBezTo>
                    <a:cubicBezTo>
                      <a:pt x="183" y="221"/>
                      <a:pt x="179" y="224"/>
                      <a:pt x="182" y="225"/>
                    </a:cubicBezTo>
                    <a:cubicBezTo>
                      <a:pt x="182" y="227"/>
                      <a:pt x="180" y="226"/>
                      <a:pt x="179" y="226"/>
                    </a:cubicBezTo>
                    <a:cubicBezTo>
                      <a:pt x="179" y="227"/>
                      <a:pt x="177" y="229"/>
                      <a:pt x="176" y="229"/>
                    </a:cubicBezTo>
                    <a:cubicBezTo>
                      <a:pt x="176" y="230"/>
                      <a:pt x="177" y="232"/>
                      <a:pt x="176" y="232"/>
                    </a:cubicBezTo>
                    <a:cubicBezTo>
                      <a:pt x="174" y="234"/>
                      <a:pt x="176" y="235"/>
                      <a:pt x="175" y="238"/>
                    </a:cubicBezTo>
                    <a:cubicBezTo>
                      <a:pt x="175" y="238"/>
                      <a:pt x="172" y="237"/>
                      <a:pt x="172" y="238"/>
                    </a:cubicBezTo>
                    <a:cubicBezTo>
                      <a:pt x="172" y="238"/>
                      <a:pt x="173" y="239"/>
                      <a:pt x="174" y="240"/>
                    </a:cubicBezTo>
                    <a:cubicBezTo>
                      <a:pt x="174" y="243"/>
                      <a:pt x="172" y="243"/>
                      <a:pt x="172" y="245"/>
                    </a:cubicBezTo>
                    <a:cubicBezTo>
                      <a:pt x="172" y="246"/>
                      <a:pt x="173" y="248"/>
                      <a:pt x="174" y="247"/>
                    </a:cubicBezTo>
                    <a:cubicBezTo>
                      <a:pt x="172" y="252"/>
                      <a:pt x="169" y="254"/>
                      <a:pt x="165" y="257"/>
                    </a:cubicBezTo>
                    <a:cubicBezTo>
                      <a:pt x="161" y="257"/>
                      <a:pt x="158" y="254"/>
                      <a:pt x="155" y="252"/>
                    </a:cubicBezTo>
                    <a:cubicBezTo>
                      <a:pt x="151" y="257"/>
                      <a:pt x="143" y="248"/>
                      <a:pt x="144" y="249"/>
                    </a:cubicBezTo>
                    <a:cubicBezTo>
                      <a:pt x="143" y="248"/>
                      <a:pt x="142" y="251"/>
                      <a:pt x="143" y="252"/>
                    </a:cubicBezTo>
                    <a:cubicBezTo>
                      <a:pt x="141" y="251"/>
                      <a:pt x="141" y="249"/>
                      <a:pt x="140" y="247"/>
                    </a:cubicBezTo>
                    <a:cubicBezTo>
                      <a:pt x="139" y="246"/>
                      <a:pt x="135" y="246"/>
                      <a:pt x="136" y="242"/>
                    </a:cubicBezTo>
                    <a:cubicBezTo>
                      <a:pt x="134" y="240"/>
                      <a:pt x="132" y="239"/>
                      <a:pt x="130" y="238"/>
                    </a:cubicBezTo>
                    <a:cubicBezTo>
                      <a:pt x="130" y="236"/>
                      <a:pt x="132" y="237"/>
                      <a:pt x="133" y="236"/>
                    </a:cubicBezTo>
                    <a:cubicBezTo>
                      <a:pt x="132" y="233"/>
                      <a:pt x="129" y="234"/>
                      <a:pt x="127" y="232"/>
                    </a:cubicBezTo>
                    <a:cubicBezTo>
                      <a:pt x="126" y="231"/>
                      <a:pt x="126" y="228"/>
                      <a:pt x="124" y="228"/>
                    </a:cubicBezTo>
                    <a:cubicBezTo>
                      <a:pt x="122" y="231"/>
                      <a:pt x="124" y="226"/>
                      <a:pt x="124" y="226"/>
                    </a:cubicBezTo>
                    <a:cubicBezTo>
                      <a:pt x="124" y="225"/>
                      <a:pt x="122" y="226"/>
                      <a:pt x="122" y="225"/>
                    </a:cubicBezTo>
                    <a:cubicBezTo>
                      <a:pt x="121" y="223"/>
                      <a:pt x="123" y="221"/>
                      <a:pt x="120" y="221"/>
                    </a:cubicBezTo>
                    <a:cubicBezTo>
                      <a:pt x="118" y="221"/>
                      <a:pt x="120" y="215"/>
                      <a:pt x="117" y="218"/>
                    </a:cubicBezTo>
                    <a:cubicBezTo>
                      <a:pt x="116" y="217"/>
                      <a:pt x="116" y="215"/>
                      <a:pt x="113" y="215"/>
                    </a:cubicBezTo>
                    <a:cubicBezTo>
                      <a:pt x="114" y="213"/>
                      <a:pt x="116" y="213"/>
                      <a:pt x="116" y="211"/>
                    </a:cubicBezTo>
                    <a:cubicBezTo>
                      <a:pt x="116" y="209"/>
                      <a:pt x="113" y="210"/>
                      <a:pt x="110" y="210"/>
                    </a:cubicBezTo>
                    <a:cubicBezTo>
                      <a:pt x="109" y="204"/>
                      <a:pt x="110" y="202"/>
                      <a:pt x="112" y="197"/>
                    </a:cubicBezTo>
                    <a:cubicBezTo>
                      <a:pt x="109" y="195"/>
                      <a:pt x="115" y="192"/>
                      <a:pt x="109" y="193"/>
                    </a:cubicBezTo>
                    <a:cubicBezTo>
                      <a:pt x="109" y="191"/>
                      <a:pt x="111" y="192"/>
                      <a:pt x="112" y="191"/>
                    </a:cubicBezTo>
                    <a:cubicBezTo>
                      <a:pt x="112" y="191"/>
                      <a:pt x="112" y="189"/>
                      <a:pt x="112" y="189"/>
                    </a:cubicBezTo>
                    <a:cubicBezTo>
                      <a:pt x="113" y="188"/>
                      <a:pt x="113" y="190"/>
                      <a:pt x="115" y="190"/>
                    </a:cubicBezTo>
                    <a:cubicBezTo>
                      <a:pt x="115" y="187"/>
                      <a:pt x="115" y="184"/>
                      <a:pt x="115" y="182"/>
                    </a:cubicBezTo>
                    <a:cubicBezTo>
                      <a:pt x="117" y="182"/>
                      <a:pt x="118" y="180"/>
                      <a:pt x="119" y="179"/>
                    </a:cubicBezTo>
                    <a:cubicBezTo>
                      <a:pt x="120" y="179"/>
                      <a:pt x="120" y="180"/>
                      <a:pt x="120" y="182"/>
                    </a:cubicBezTo>
                    <a:cubicBezTo>
                      <a:pt x="122" y="181"/>
                      <a:pt x="122" y="178"/>
                      <a:pt x="124" y="179"/>
                    </a:cubicBezTo>
                    <a:cubicBezTo>
                      <a:pt x="126" y="177"/>
                      <a:pt x="123" y="176"/>
                      <a:pt x="123" y="176"/>
                    </a:cubicBezTo>
                    <a:cubicBezTo>
                      <a:pt x="123" y="174"/>
                      <a:pt x="127" y="174"/>
                      <a:pt x="127" y="173"/>
                    </a:cubicBezTo>
                    <a:cubicBezTo>
                      <a:pt x="128" y="171"/>
                      <a:pt x="123" y="170"/>
                      <a:pt x="126" y="166"/>
                    </a:cubicBezTo>
                    <a:cubicBezTo>
                      <a:pt x="120" y="170"/>
                      <a:pt x="128" y="163"/>
                      <a:pt x="119" y="165"/>
                    </a:cubicBezTo>
                    <a:cubicBezTo>
                      <a:pt x="118" y="160"/>
                      <a:pt x="123" y="160"/>
                      <a:pt x="127" y="160"/>
                    </a:cubicBezTo>
                    <a:cubicBezTo>
                      <a:pt x="127" y="159"/>
                      <a:pt x="124" y="160"/>
                      <a:pt x="124" y="158"/>
                    </a:cubicBezTo>
                    <a:cubicBezTo>
                      <a:pt x="125" y="156"/>
                      <a:pt x="122" y="157"/>
                      <a:pt x="122" y="156"/>
                    </a:cubicBezTo>
                    <a:cubicBezTo>
                      <a:pt x="121" y="156"/>
                      <a:pt x="122" y="154"/>
                      <a:pt x="122" y="153"/>
                    </a:cubicBezTo>
                    <a:cubicBezTo>
                      <a:pt x="121" y="153"/>
                      <a:pt x="118" y="151"/>
                      <a:pt x="117" y="151"/>
                    </a:cubicBezTo>
                    <a:cubicBezTo>
                      <a:pt x="116" y="151"/>
                      <a:pt x="115" y="147"/>
                      <a:pt x="113" y="145"/>
                    </a:cubicBezTo>
                    <a:cubicBezTo>
                      <a:pt x="111" y="147"/>
                      <a:pt x="110" y="149"/>
                      <a:pt x="109" y="145"/>
                    </a:cubicBezTo>
                    <a:cubicBezTo>
                      <a:pt x="107" y="145"/>
                      <a:pt x="108" y="148"/>
                      <a:pt x="108" y="149"/>
                    </a:cubicBezTo>
                    <a:cubicBezTo>
                      <a:pt x="105" y="149"/>
                      <a:pt x="103" y="149"/>
                      <a:pt x="101" y="149"/>
                    </a:cubicBezTo>
                    <a:cubicBezTo>
                      <a:pt x="96" y="143"/>
                      <a:pt x="99" y="139"/>
                      <a:pt x="101" y="132"/>
                    </a:cubicBezTo>
                    <a:cubicBezTo>
                      <a:pt x="100" y="131"/>
                      <a:pt x="99" y="130"/>
                      <a:pt x="99" y="128"/>
                    </a:cubicBezTo>
                    <a:cubicBezTo>
                      <a:pt x="98" y="128"/>
                      <a:pt x="98" y="130"/>
                      <a:pt x="98" y="131"/>
                    </a:cubicBezTo>
                    <a:cubicBezTo>
                      <a:pt x="94" y="131"/>
                      <a:pt x="99" y="123"/>
                      <a:pt x="94" y="125"/>
                    </a:cubicBezTo>
                    <a:cubicBezTo>
                      <a:pt x="95" y="123"/>
                      <a:pt x="95" y="122"/>
                      <a:pt x="94" y="120"/>
                    </a:cubicBezTo>
                    <a:cubicBezTo>
                      <a:pt x="93" y="118"/>
                      <a:pt x="91" y="119"/>
                      <a:pt x="89" y="118"/>
                    </a:cubicBezTo>
                    <a:cubicBezTo>
                      <a:pt x="88" y="116"/>
                      <a:pt x="89" y="113"/>
                      <a:pt x="88" y="111"/>
                    </a:cubicBezTo>
                    <a:cubicBezTo>
                      <a:pt x="87" y="109"/>
                      <a:pt x="83" y="109"/>
                      <a:pt x="85" y="106"/>
                    </a:cubicBezTo>
                    <a:cubicBezTo>
                      <a:pt x="83" y="107"/>
                      <a:pt x="82" y="105"/>
                      <a:pt x="81" y="104"/>
                    </a:cubicBezTo>
                    <a:cubicBezTo>
                      <a:pt x="80" y="104"/>
                      <a:pt x="79" y="105"/>
                      <a:pt x="78" y="104"/>
                    </a:cubicBezTo>
                    <a:cubicBezTo>
                      <a:pt x="76" y="102"/>
                      <a:pt x="66" y="103"/>
                      <a:pt x="63" y="99"/>
                    </a:cubicBezTo>
                    <a:cubicBezTo>
                      <a:pt x="58" y="101"/>
                      <a:pt x="46" y="96"/>
                      <a:pt x="43" y="99"/>
                    </a:cubicBezTo>
                    <a:cubicBezTo>
                      <a:pt x="41" y="101"/>
                      <a:pt x="41" y="98"/>
                      <a:pt x="39" y="99"/>
                    </a:cubicBezTo>
                    <a:cubicBezTo>
                      <a:pt x="35" y="99"/>
                      <a:pt x="33" y="102"/>
                      <a:pt x="29" y="102"/>
                    </a:cubicBezTo>
                    <a:cubicBezTo>
                      <a:pt x="29" y="102"/>
                      <a:pt x="28" y="100"/>
                      <a:pt x="28" y="100"/>
                    </a:cubicBezTo>
                    <a:cubicBezTo>
                      <a:pt x="26" y="100"/>
                      <a:pt x="25" y="100"/>
                      <a:pt x="23" y="100"/>
                    </a:cubicBezTo>
                    <a:cubicBezTo>
                      <a:pt x="24" y="98"/>
                      <a:pt x="22" y="97"/>
                      <a:pt x="21" y="96"/>
                    </a:cubicBezTo>
                    <a:cubicBezTo>
                      <a:pt x="20" y="94"/>
                      <a:pt x="24" y="95"/>
                      <a:pt x="25" y="95"/>
                    </a:cubicBezTo>
                    <a:cubicBezTo>
                      <a:pt x="25" y="94"/>
                      <a:pt x="21" y="90"/>
                      <a:pt x="28" y="92"/>
                    </a:cubicBezTo>
                    <a:cubicBezTo>
                      <a:pt x="25" y="88"/>
                      <a:pt x="15" y="93"/>
                      <a:pt x="12" y="89"/>
                    </a:cubicBezTo>
                    <a:cubicBezTo>
                      <a:pt x="15" y="82"/>
                      <a:pt x="24" y="89"/>
                      <a:pt x="29" y="83"/>
                    </a:cubicBezTo>
                    <a:cubicBezTo>
                      <a:pt x="26" y="80"/>
                      <a:pt x="17" y="82"/>
                      <a:pt x="14" y="83"/>
                    </a:cubicBezTo>
                    <a:cubicBezTo>
                      <a:pt x="12" y="81"/>
                      <a:pt x="13" y="81"/>
                      <a:pt x="14" y="79"/>
                    </a:cubicBezTo>
                    <a:cubicBezTo>
                      <a:pt x="12" y="79"/>
                      <a:pt x="12" y="80"/>
                      <a:pt x="12" y="80"/>
                    </a:cubicBezTo>
                    <a:cubicBezTo>
                      <a:pt x="11" y="80"/>
                      <a:pt x="11" y="79"/>
                      <a:pt x="11" y="78"/>
                    </a:cubicBezTo>
                    <a:cubicBezTo>
                      <a:pt x="5" y="79"/>
                      <a:pt x="3" y="76"/>
                      <a:pt x="0" y="75"/>
                    </a:cubicBezTo>
                    <a:cubicBezTo>
                      <a:pt x="2" y="66"/>
                      <a:pt x="13" y="68"/>
                      <a:pt x="21" y="66"/>
                    </a:cubicBezTo>
                    <a:cubicBezTo>
                      <a:pt x="23" y="66"/>
                      <a:pt x="22" y="66"/>
                      <a:pt x="23" y="65"/>
                    </a:cubicBezTo>
                    <a:cubicBezTo>
                      <a:pt x="23" y="65"/>
                      <a:pt x="25" y="64"/>
                      <a:pt x="25" y="64"/>
                    </a:cubicBezTo>
                    <a:cubicBezTo>
                      <a:pt x="29" y="62"/>
                      <a:pt x="34" y="63"/>
                      <a:pt x="36" y="62"/>
                    </a:cubicBezTo>
                    <a:cubicBezTo>
                      <a:pt x="38" y="62"/>
                      <a:pt x="36" y="60"/>
                      <a:pt x="37" y="59"/>
                    </a:cubicBezTo>
                    <a:cubicBezTo>
                      <a:pt x="39" y="59"/>
                      <a:pt x="41" y="59"/>
                      <a:pt x="42" y="58"/>
                    </a:cubicBezTo>
                    <a:cubicBezTo>
                      <a:pt x="43" y="57"/>
                      <a:pt x="44" y="55"/>
                      <a:pt x="46" y="54"/>
                    </a:cubicBezTo>
                    <a:cubicBezTo>
                      <a:pt x="48" y="49"/>
                      <a:pt x="41" y="53"/>
                      <a:pt x="43" y="48"/>
                    </a:cubicBezTo>
                    <a:cubicBezTo>
                      <a:pt x="40" y="47"/>
                      <a:pt x="41" y="51"/>
                      <a:pt x="40" y="51"/>
                    </a:cubicBezTo>
                    <a:cubicBezTo>
                      <a:pt x="39" y="51"/>
                      <a:pt x="33" y="48"/>
                      <a:pt x="29" y="50"/>
                    </a:cubicBezTo>
                    <a:cubicBezTo>
                      <a:pt x="27" y="46"/>
                      <a:pt x="32" y="48"/>
                      <a:pt x="33" y="47"/>
                    </a:cubicBezTo>
                    <a:cubicBezTo>
                      <a:pt x="33" y="47"/>
                      <a:pt x="33" y="46"/>
                      <a:pt x="33" y="45"/>
                    </a:cubicBezTo>
                    <a:cubicBezTo>
                      <a:pt x="34" y="45"/>
                      <a:pt x="36" y="46"/>
                      <a:pt x="36" y="45"/>
                    </a:cubicBezTo>
                    <a:cubicBezTo>
                      <a:pt x="36" y="45"/>
                      <a:pt x="37" y="43"/>
                      <a:pt x="37" y="43"/>
                    </a:cubicBezTo>
                    <a:cubicBezTo>
                      <a:pt x="39" y="42"/>
                      <a:pt x="38" y="44"/>
                      <a:pt x="39" y="44"/>
                    </a:cubicBezTo>
                    <a:cubicBezTo>
                      <a:pt x="39" y="44"/>
                      <a:pt x="44" y="43"/>
                      <a:pt x="43" y="40"/>
                    </a:cubicBezTo>
                    <a:cubicBezTo>
                      <a:pt x="46" y="40"/>
                      <a:pt x="46" y="42"/>
                      <a:pt x="49" y="41"/>
                    </a:cubicBezTo>
                    <a:cubicBezTo>
                      <a:pt x="51" y="41"/>
                      <a:pt x="49" y="40"/>
                      <a:pt x="49" y="40"/>
                    </a:cubicBezTo>
                    <a:cubicBezTo>
                      <a:pt x="49" y="38"/>
                      <a:pt x="52" y="38"/>
                      <a:pt x="52" y="36"/>
                    </a:cubicBezTo>
                    <a:cubicBezTo>
                      <a:pt x="55" y="36"/>
                      <a:pt x="58" y="36"/>
                      <a:pt x="61" y="36"/>
                    </a:cubicBezTo>
                    <a:cubicBezTo>
                      <a:pt x="64" y="35"/>
                      <a:pt x="62" y="30"/>
                      <a:pt x="63" y="27"/>
                    </a:cubicBezTo>
                    <a:cubicBezTo>
                      <a:pt x="68" y="28"/>
                      <a:pt x="72" y="30"/>
                      <a:pt x="77" y="27"/>
                    </a:cubicBezTo>
                    <a:cubicBezTo>
                      <a:pt x="77" y="26"/>
                      <a:pt x="75" y="26"/>
                      <a:pt x="74" y="26"/>
                    </a:cubicBezTo>
                    <a:cubicBezTo>
                      <a:pt x="75" y="24"/>
                      <a:pt x="80" y="25"/>
                      <a:pt x="82" y="23"/>
                    </a:cubicBezTo>
                    <a:cubicBezTo>
                      <a:pt x="86" y="21"/>
                      <a:pt x="97" y="22"/>
                      <a:pt x="105" y="22"/>
                    </a:cubicBezTo>
                    <a:cubicBezTo>
                      <a:pt x="107" y="21"/>
                      <a:pt x="107" y="20"/>
                      <a:pt x="109" y="20"/>
                    </a:cubicBezTo>
                    <a:cubicBezTo>
                      <a:pt x="113" y="20"/>
                      <a:pt x="116" y="22"/>
                      <a:pt x="119" y="20"/>
                    </a:cubicBezTo>
                    <a:cubicBezTo>
                      <a:pt x="118" y="21"/>
                      <a:pt x="120" y="25"/>
                      <a:pt x="120" y="24"/>
                    </a:cubicBezTo>
                    <a:cubicBezTo>
                      <a:pt x="122" y="22"/>
                      <a:pt x="121" y="24"/>
                      <a:pt x="124" y="27"/>
                    </a:cubicBezTo>
                    <a:cubicBezTo>
                      <a:pt x="127" y="27"/>
                      <a:pt x="122" y="23"/>
                      <a:pt x="129" y="24"/>
                    </a:cubicBezTo>
                    <a:cubicBezTo>
                      <a:pt x="126" y="22"/>
                      <a:pt x="131" y="19"/>
                      <a:pt x="124" y="19"/>
                    </a:cubicBezTo>
                    <a:cubicBezTo>
                      <a:pt x="125" y="16"/>
                      <a:pt x="135" y="11"/>
                      <a:pt x="136" y="17"/>
                    </a:cubicBezTo>
                    <a:cubicBezTo>
                      <a:pt x="140" y="18"/>
                      <a:pt x="139" y="15"/>
                      <a:pt x="143" y="17"/>
                    </a:cubicBezTo>
                    <a:cubicBezTo>
                      <a:pt x="144" y="18"/>
                      <a:pt x="145" y="19"/>
                      <a:pt x="147" y="20"/>
                    </a:cubicBezTo>
                    <a:cubicBezTo>
                      <a:pt x="149" y="21"/>
                      <a:pt x="153" y="22"/>
                      <a:pt x="158" y="23"/>
                    </a:cubicBezTo>
                    <a:cubicBezTo>
                      <a:pt x="158" y="22"/>
                      <a:pt x="156" y="22"/>
                      <a:pt x="155" y="22"/>
                    </a:cubicBezTo>
                    <a:cubicBezTo>
                      <a:pt x="156" y="20"/>
                      <a:pt x="157" y="19"/>
                      <a:pt x="160" y="19"/>
                    </a:cubicBezTo>
                    <a:cubicBezTo>
                      <a:pt x="157" y="16"/>
                      <a:pt x="152" y="15"/>
                      <a:pt x="147" y="15"/>
                    </a:cubicBezTo>
                    <a:cubicBezTo>
                      <a:pt x="147" y="11"/>
                      <a:pt x="153" y="12"/>
                      <a:pt x="157" y="12"/>
                    </a:cubicBezTo>
                    <a:cubicBezTo>
                      <a:pt x="157" y="9"/>
                      <a:pt x="155" y="9"/>
                      <a:pt x="153" y="9"/>
                    </a:cubicBezTo>
                    <a:cubicBezTo>
                      <a:pt x="156" y="3"/>
                      <a:pt x="161" y="8"/>
                      <a:pt x="165" y="9"/>
                    </a:cubicBezTo>
                    <a:cubicBezTo>
                      <a:pt x="168" y="9"/>
                      <a:pt x="168" y="7"/>
                      <a:pt x="171" y="8"/>
                    </a:cubicBezTo>
                    <a:cubicBezTo>
                      <a:pt x="178" y="8"/>
                      <a:pt x="182" y="11"/>
                      <a:pt x="188" y="8"/>
                    </a:cubicBezTo>
                    <a:cubicBezTo>
                      <a:pt x="190" y="6"/>
                      <a:pt x="193" y="7"/>
                      <a:pt x="196" y="6"/>
                    </a:cubicBezTo>
                    <a:cubicBezTo>
                      <a:pt x="198" y="6"/>
                      <a:pt x="197" y="4"/>
                      <a:pt x="197" y="2"/>
                    </a:cubicBezTo>
                    <a:cubicBezTo>
                      <a:pt x="200" y="2"/>
                      <a:pt x="202" y="2"/>
                      <a:pt x="204" y="2"/>
                    </a:cubicBezTo>
                    <a:cubicBezTo>
                      <a:pt x="206" y="2"/>
                      <a:pt x="207" y="1"/>
                      <a:pt x="209" y="1"/>
                    </a:cubicBezTo>
                    <a:cubicBezTo>
                      <a:pt x="212" y="1"/>
                      <a:pt x="215" y="3"/>
                      <a:pt x="221" y="2"/>
                    </a:cubicBezTo>
                    <a:cubicBezTo>
                      <a:pt x="225" y="1"/>
                      <a:pt x="234" y="0"/>
                      <a:pt x="242" y="1"/>
                    </a:cubicBezTo>
                    <a:cubicBezTo>
                      <a:pt x="245" y="1"/>
                      <a:pt x="245" y="2"/>
                      <a:pt x="247" y="2"/>
                    </a:cubicBezTo>
                    <a:cubicBezTo>
                      <a:pt x="255" y="4"/>
                      <a:pt x="262" y="1"/>
                      <a:pt x="262" y="8"/>
                    </a:cubicBezTo>
                    <a:cubicBezTo>
                      <a:pt x="266" y="9"/>
                      <a:pt x="266" y="6"/>
                      <a:pt x="269" y="6"/>
                    </a:cubicBezTo>
                    <a:cubicBezTo>
                      <a:pt x="269" y="11"/>
                      <a:pt x="274" y="10"/>
                      <a:pt x="276" y="12"/>
                    </a:cubicBezTo>
                    <a:cubicBezTo>
                      <a:pt x="280" y="13"/>
                      <a:pt x="280" y="10"/>
                      <a:pt x="283" y="10"/>
                    </a:cubicBezTo>
                    <a:cubicBezTo>
                      <a:pt x="282" y="15"/>
                      <a:pt x="289" y="12"/>
                      <a:pt x="291" y="13"/>
                    </a:cubicBezTo>
                    <a:cubicBezTo>
                      <a:pt x="289" y="16"/>
                      <a:pt x="289" y="14"/>
                      <a:pt x="290" y="19"/>
                    </a:cubicBezTo>
                    <a:cubicBezTo>
                      <a:pt x="288" y="17"/>
                      <a:pt x="287" y="18"/>
                      <a:pt x="287" y="20"/>
                    </a:cubicBezTo>
                    <a:cubicBezTo>
                      <a:pt x="272" y="21"/>
                      <a:pt x="254" y="22"/>
                      <a:pt x="244" y="23"/>
                    </a:cubicBezTo>
                    <a:cubicBezTo>
                      <a:pt x="243" y="23"/>
                      <a:pt x="242" y="24"/>
                      <a:pt x="242" y="24"/>
                    </a:cubicBezTo>
                    <a:cubicBezTo>
                      <a:pt x="241" y="24"/>
                      <a:pt x="242" y="23"/>
                      <a:pt x="242" y="23"/>
                    </a:cubicBezTo>
                    <a:cubicBezTo>
                      <a:pt x="243" y="22"/>
                      <a:pt x="240" y="21"/>
                      <a:pt x="240" y="22"/>
                    </a:cubicBezTo>
                    <a:cubicBezTo>
                      <a:pt x="239" y="22"/>
                      <a:pt x="240" y="24"/>
                      <a:pt x="240" y="24"/>
                    </a:cubicBezTo>
                    <a:cubicBezTo>
                      <a:pt x="237" y="25"/>
                      <a:pt x="234" y="24"/>
                      <a:pt x="2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2555629" y="2235115"/>
                <a:ext cx="641544" cy="350693"/>
              </a:xfrm>
              <a:custGeom>
                <a:avLst/>
                <a:gdLst>
                  <a:gd name="T0" fmla="*/ 158 w 169"/>
                  <a:gd name="T1" fmla="*/ 9 h 92"/>
                  <a:gd name="T2" fmla="*/ 168 w 169"/>
                  <a:gd name="T3" fmla="*/ 15 h 92"/>
                  <a:gd name="T4" fmla="*/ 164 w 169"/>
                  <a:gd name="T5" fmla="*/ 17 h 92"/>
                  <a:gd name="T6" fmla="*/ 157 w 169"/>
                  <a:gd name="T7" fmla="*/ 20 h 92"/>
                  <a:gd name="T8" fmla="*/ 137 w 169"/>
                  <a:gd name="T9" fmla="*/ 24 h 92"/>
                  <a:gd name="T10" fmla="*/ 145 w 169"/>
                  <a:gd name="T11" fmla="*/ 27 h 92"/>
                  <a:gd name="T12" fmla="*/ 128 w 169"/>
                  <a:gd name="T13" fmla="*/ 34 h 92"/>
                  <a:gd name="T14" fmla="*/ 123 w 169"/>
                  <a:gd name="T15" fmla="*/ 37 h 92"/>
                  <a:gd name="T16" fmla="*/ 114 w 169"/>
                  <a:gd name="T17" fmla="*/ 41 h 92"/>
                  <a:gd name="T18" fmla="*/ 100 w 169"/>
                  <a:gd name="T19" fmla="*/ 47 h 92"/>
                  <a:gd name="T20" fmla="*/ 96 w 169"/>
                  <a:gd name="T21" fmla="*/ 51 h 92"/>
                  <a:gd name="T22" fmla="*/ 86 w 169"/>
                  <a:gd name="T23" fmla="*/ 52 h 92"/>
                  <a:gd name="T24" fmla="*/ 92 w 169"/>
                  <a:gd name="T25" fmla="*/ 61 h 92"/>
                  <a:gd name="T26" fmla="*/ 82 w 169"/>
                  <a:gd name="T27" fmla="*/ 68 h 92"/>
                  <a:gd name="T28" fmla="*/ 75 w 169"/>
                  <a:gd name="T29" fmla="*/ 72 h 92"/>
                  <a:gd name="T30" fmla="*/ 63 w 169"/>
                  <a:gd name="T31" fmla="*/ 81 h 92"/>
                  <a:gd name="T32" fmla="*/ 67 w 169"/>
                  <a:gd name="T33" fmla="*/ 88 h 92"/>
                  <a:gd name="T34" fmla="*/ 55 w 169"/>
                  <a:gd name="T35" fmla="*/ 90 h 92"/>
                  <a:gd name="T36" fmla="*/ 34 w 169"/>
                  <a:gd name="T37" fmla="*/ 86 h 92"/>
                  <a:gd name="T38" fmla="*/ 27 w 169"/>
                  <a:gd name="T39" fmla="*/ 88 h 92"/>
                  <a:gd name="T40" fmla="*/ 18 w 169"/>
                  <a:gd name="T41" fmla="*/ 81 h 92"/>
                  <a:gd name="T42" fmla="*/ 27 w 169"/>
                  <a:gd name="T43" fmla="*/ 72 h 92"/>
                  <a:gd name="T44" fmla="*/ 39 w 169"/>
                  <a:gd name="T45" fmla="*/ 72 h 92"/>
                  <a:gd name="T46" fmla="*/ 19 w 169"/>
                  <a:gd name="T47" fmla="*/ 68 h 92"/>
                  <a:gd name="T48" fmla="*/ 30 w 169"/>
                  <a:gd name="T49" fmla="*/ 59 h 92"/>
                  <a:gd name="T50" fmla="*/ 40 w 169"/>
                  <a:gd name="T51" fmla="*/ 59 h 92"/>
                  <a:gd name="T52" fmla="*/ 40 w 169"/>
                  <a:gd name="T53" fmla="*/ 54 h 92"/>
                  <a:gd name="T54" fmla="*/ 37 w 169"/>
                  <a:gd name="T55" fmla="*/ 47 h 92"/>
                  <a:gd name="T56" fmla="*/ 30 w 169"/>
                  <a:gd name="T57" fmla="*/ 44 h 92"/>
                  <a:gd name="T58" fmla="*/ 46 w 169"/>
                  <a:gd name="T59" fmla="*/ 43 h 92"/>
                  <a:gd name="T60" fmla="*/ 51 w 169"/>
                  <a:gd name="T61" fmla="*/ 40 h 92"/>
                  <a:gd name="T62" fmla="*/ 63 w 169"/>
                  <a:gd name="T63" fmla="*/ 31 h 92"/>
                  <a:gd name="T64" fmla="*/ 39 w 169"/>
                  <a:gd name="T65" fmla="*/ 36 h 92"/>
                  <a:gd name="T66" fmla="*/ 22 w 169"/>
                  <a:gd name="T67" fmla="*/ 31 h 92"/>
                  <a:gd name="T68" fmla="*/ 5 w 169"/>
                  <a:gd name="T69" fmla="*/ 27 h 92"/>
                  <a:gd name="T70" fmla="*/ 2 w 169"/>
                  <a:gd name="T71" fmla="*/ 19 h 92"/>
                  <a:gd name="T72" fmla="*/ 30 w 169"/>
                  <a:gd name="T73" fmla="*/ 12 h 92"/>
                  <a:gd name="T74" fmla="*/ 50 w 169"/>
                  <a:gd name="T75" fmla="*/ 8 h 92"/>
                  <a:gd name="T76" fmla="*/ 74 w 169"/>
                  <a:gd name="T77" fmla="*/ 3 h 92"/>
                  <a:gd name="T78" fmla="*/ 98 w 169"/>
                  <a:gd name="T79" fmla="*/ 2 h 92"/>
                  <a:gd name="T80" fmla="*/ 110 w 169"/>
                  <a:gd name="T81" fmla="*/ 2 h 92"/>
                  <a:gd name="T82" fmla="*/ 134 w 169"/>
                  <a:gd name="T83" fmla="*/ 2 h 92"/>
                  <a:gd name="T84" fmla="*/ 158 w 169"/>
                  <a:gd name="T8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" h="92">
                    <a:moveTo>
                      <a:pt x="158" y="3"/>
                    </a:moveTo>
                    <a:cubicBezTo>
                      <a:pt x="156" y="6"/>
                      <a:pt x="158" y="5"/>
                      <a:pt x="158" y="9"/>
                    </a:cubicBezTo>
                    <a:cubicBezTo>
                      <a:pt x="162" y="9"/>
                      <a:pt x="165" y="9"/>
                      <a:pt x="169" y="9"/>
                    </a:cubicBezTo>
                    <a:cubicBezTo>
                      <a:pt x="169" y="12"/>
                      <a:pt x="167" y="12"/>
                      <a:pt x="168" y="15"/>
                    </a:cubicBezTo>
                    <a:cubicBezTo>
                      <a:pt x="167" y="15"/>
                      <a:pt x="164" y="14"/>
                      <a:pt x="164" y="15"/>
                    </a:cubicBezTo>
                    <a:cubicBezTo>
                      <a:pt x="163" y="15"/>
                      <a:pt x="164" y="17"/>
                      <a:pt x="164" y="17"/>
                    </a:cubicBezTo>
                    <a:cubicBezTo>
                      <a:pt x="161" y="19"/>
                      <a:pt x="158" y="19"/>
                      <a:pt x="158" y="17"/>
                    </a:cubicBezTo>
                    <a:cubicBezTo>
                      <a:pt x="156" y="17"/>
                      <a:pt x="157" y="20"/>
                      <a:pt x="157" y="20"/>
                    </a:cubicBezTo>
                    <a:cubicBezTo>
                      <a:pt x="155" y="21"/>
                      <a:pt x="151" y="19"/>
                      <a:pt x="151" y="22"/>
                    </a:cubicBezTo>
                    <a:cubicBezTo>
                      <a:pt x="146" y="21"/>
                      <a:pt x="140" y="20"/>
                      <a:pt x="137" y="24"/>
                    </a:cubicBezTo>
                    <a:cubicBezTo>
                      <a:pt x="138" y="28"/>
                      <a:pt x="144" y="24"/>
                      <a:pt x="145" y="23"/>
                    </a:cubicBezTo>
                    <a:cubicBezTo>
                      <a:pt x="147" y="24"/>
                      <a:pt x="145" y="25"/>
                      <a:pt x="145" y="27"/>
                    </a:cubicBezTo>
                    <a:cubicBezTo>
                      <a:pt x="140" y="27"/>
                      <a:pt x="137" y="29"/>
                      <a:pt x="133" y="30"/>
                    </a:cubicBezTo>
                    <a:cubicBezTo>
                      <a:pt x="131" y="31"/>
                      <a:pt x="129" y="32"/>
                      <a:pt x="128" y="34"/>
                    </a:cubicBezTo>
                    <a:cubicBezTo>
                      <a:pt x="127" y="35"/>
                      <a:pt x="125" y="34"/>
                      <a:pt x="124" y="34"/>
                    </a:cubicBezTo>
                    <a:cubicBezTo>
                      <a:pt x="123" y="35"/>
                      <a:pt x="124" y="36"/>
                      <a:pt x="123" y="37"/>
                    </a:cubicBezTo>
                    <a:cubicBezTo>
                      <a:pt x="121" y="38"/>
                      <a:pt x="119" y="36"/>
                      <a:pt x="119" y="38"/>
                    </a:cubicBezTo>
                    <a:cubicBezTo>
                      <a:pt x="119" y="40"/>
                      <a:pt x="115" y="39"/>
                      <a:pt x="114" y="41"/>
                    </a:cubicBezTo>
                    <a:cubicBezTo>
                      <a:pt x="114" y="44"/>
                      <a:pt x="111" y="42"/>
                      <a:pt x="109" y="44"/>
                    </a:cubicBezTo>
                    <a:cubicBezTo>
                      <a:pt x="107" y="46"/>
                      <a:pt x="104" y="45"/>
                      <a:pt x="100" y="47"/>
                    </a:cubicBezTo>
                    <a:cubicBezTo>
                      <a:pt x="100" y="47"/>
                      <a:pt x="101" y="48"/>
                      <a:pt x="99" y="48"/>
                    </a:cubicBezTo>
                    <a:cubicBezTo>
                      <a:pt x="96" y="48"/>
                      <a:pt x="98" y="49"/>
                      <a:pt x="96" y="51"/>
                    </a:cubicBezTo>
                    <a:cubicBezTo>
                      <a:pt x="96" y="51"/>
                      <a:pt x="95" y="51"/>
                      <a:pt x="95" y="51"/>
                    </a:cubicBezTo>
                    <a:cubicBezTo>
                      <a:pt x="94" y="51"/>
                      <a:pt x="91" y="54"/>
                      <a:pt x="86" y="52"/>
                    </a:cubicBezTo>
                    <a:cubicBezTo>
                      <a:pt x="87" y="54"/>
                      <a:pt x="92" y="55"/>
                      <a:pt x="86" y="55"/>
                    </a:cubicBezTo>
                    <a:cubicBezTo>
                      <a:pt x="87" y="58"/>
                      <a:pt x="93" y="56"/>
                      <a:pt x="92" y="61"/>
                    </a:cubicBezTo>
                    <a:cubicBezTo>
                      <a:pt x="89" y="58"/>
                      <a:pt x="89" y="61"/>
                      <a:pt x="89" y="65"/>
                    </a:cubicBezTo>
                    <a:cubicBezTo>
                      <a:pt x="86" y="61"/>
                      <a:pt x="85" y="66"/>
                      <a:pt x="82" y="68"/>
                    </a:cubicBezTo>
                    <a:cubicBezTo>
                      <a:pt x="79" y="70"/>
                      <a:pt x="76" y="68"/>
                      <a:pt x="74" y="71"/>
                    </a:cubicBezTo>
                    <a:cubicBezTo>
                      <a:pt x="73" y="72"/>
                      <a:pt x="75" y="72"/>
                      <a:pt x="75" y="72"/>
                    </a:cubicBezTo>
                    <a:cubicBezTo>
                      <a:pt x="75" y="73"/>
                      <a:pt x="70" y="74"/>
                      <a:pt x="74" y="75"/>
                    </a:cubicBezTo>
                    <a:cubicBezTo>
                      <a:pt x="72" y="79"/>
                      <a:pt x="64" y="76"/>
                      <a:pt x="63" y="81"/>
                    </a:cubicBezTo>
                    <a:cubicBezTo>
                      <a:pt x="65" y="83"/>
                      <a:pt x="69" y="84"/>
                      <a:pt x="74" y="83"/>
                    </a:cubicBezTo>
                    <a:cubicBezTo>
                      <a:pt x="75" y="88"/>
                      <a:pt x="67" y="84"/>
                      <a:pt x="67" y="88"/>
                    </a:cubicBezTo>
                    <a:cubicBezTo>
                      <a:pt x="67" y="90"/>
                      <a:pt x="65" y="88"/>
                      <a:pt x="64" y="88"/>
                    </a:cubicBezTo>
                    <a:cubicBezTo>
                      <a:pt x="61" y="88"/>
                      <a:pt x="59" y="92"/>
                      <a:pt x="55" y="90"/>
                    </a:cubicBezTo>
                    <a:cubicBezTo>
                      <a:pt x="55" y="89"/>
                      <a:pt x="52" y="89"/>
                      <a:pt x="53" y="86"/>
                    </a:cubicBezTo>
                    <a:cubicBezTo>
                      <a:pt x="46" y="85"/>
                      <a:pt x="41" y="88"/>
                      <a:pt x="34" y="86"/>
                    </a:cubicBezTo>
                    <a:cubicBezTo>
                      <a:pt x="34" y="86"/>
                      <a:pt x="33" y="85"/>
                      <a:pt x="33" y="85"/>
                    </a:cubicBezTo>
                    <a:cubicBezTo>
                      <a:pt x="31" y="85"/>
                      <a:pt x="30" y="87"/>
                      <a:pt x="27" y="88"/>
                    </a:cubicBezTo>
                    <a:cubicBezTo>
                      <a:pt x="21" y="89"/>
                      <a:pt x="15" y="86"/>
                      <a:pt x="8" y="85"/>
                    </a:cubicBezTo>
                    <a:cubicBezTo>
                      <a:pt x="10" y="82"/>
                      <a:pt x="13" y="80"/>
                      <a:pt x="18" y="81"/>
                    </a:cubicBezTo>
                    <a:cubicBezTo>
                      <a:pt x="21" y="80"/>
                      <a:pt x="18" y="74"/>
                      <a:pt x="20" y="73"/>
                    </a:cubicBezTo>
                    <a:cubicBezTo>
                      <a:pt x="24" y="75"/>
                      <a:pt x="24" y="72"/>
                      <a:pt x="27" y="72"/>
                    </a:cubicBezTo>
                    <a:cubicBezTo>
                      <a:pt x="27" y="77"/>
                      <a:pt x="33" y="76"/>
                      <a:pt x="37" y="76"/>
                    </a:cubicBezTo>
                    <a:cubicBezTo>
                      <a:pt x="40" y="76"/>
                      <a:pt x="36" y="74"/>
                      <a:pt x="39" y="72"/>
                    </a:cubicBezTo>
                    <a:cubicBezTo>
                      <a:pt x="38" y="69"/>
                      <a:pt x="30" y="73"/>
                      <a:pt x="33" y="67"/>
                    </a:cubicBezTo>
                    <a:cubicBezTo>
                      <a:pt x="27" y="68"/>
                      <a:pt x="25" y="70"/>
                      <a:pt x="19" y="68"/>
                    </a:cubicBezTo>
                    <a:cubicBezTo>
                      <a:pt x="20" y="65"/>
                      <a:pt x="23" y="64"/>
                      <a:pt x="26" y="64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32" y="60"/>
                      <a:pt x="33" y="59"/>
                      <a:pt x="33" y="58"/>
                    </a:cubicBezTo>
                    <a:cubicBezTo>
                      <a:pt x="36" y="58"/>
                      <a:pt x="38" y="58"/>
                      <a:pt x="40" y="59"/>
                    </a:cubicBezTo>
                    <a:cubicBezTo>
                      <a:pt x="42" y="59"/>
                      <a:pt x="44" y="57"/>
                      <a:pt x="44" y="55"/>
                    </a:cubicBezTo>
                    <a:cubicBezTo>
                      <a:pt x="44" y="53"/>
                      <a:pt x="41" y="55"/>
                      <a:pt x="40" y="54"/>
                    </a:cubicBezTo>
                    <a:cubicBezTo>
                      <a:pt x="40" y="53"/>
                      <a:pt x="39" y="50"/>
                      <a:pt x="39" y="50"/>
                    </a:cubicBezTo>
                    <a:cubicBezTo>
                      <a:pt x="38" y="49"/>
                      <a:pt x="37" y="48"/>
                      <a:pt x="37" y="47"/>
                    </a:cubicBezTo>
                    <a:cubicBezTo>
                      <a:pt x="36" y="48"/>
                      <a:pt x="35" y="48"/>
                      <a:pt x="33" y="48"/>
                    </a:cubicBezTo>
                    <a:cubicBezTo>
                      <a:pt x="34" y="45"/>
                      <a:pt x="33" y="44"/>
                      <a:pt x="30" y="44"/>
                    </a:cubicBezTo>
                    <a:cubicBezTo>
                      <a:pt x="32" y="42"/>
                      <a:pt x="33" y="39"/>
                      <a:pt x="37" y="40"/>
                    </a:cubicBezTo>
                    <a:cubicBezTo>
                      <a:pt x="41" y="40"/>
                      <a:pt x="40" y="45"/>
                      <a:pt x="46" y="43"/>
                    </a:cubicBezTo>
                    <a:cubicBezTo>
                      <a:pt x="45" y="44"/>
                      <a:pt x="46" y="45"/>
                      <a:pt x="47" y="45"/>
                    </a:cubicBezTo>
                    <a:cubicBezTo>
                      <a:pt x="52" y="47"/>
                      <a:pt x="49" y="41"/>
                      <a:pt x="51" y="40"/>
                    </a:cubicBezTo>
                    <a:cubicBezTo>
                      <a:pt x="58" y="38"/>
                      <a:pt x="65" y="36"/>
                      <a:pt x="68" y="31"/>
                    </a:cubicBezTo>
                    <a:cubicBezTo>
                      <a:pt x="68" y="28"/>
                      <a:pt x="66" y="33"/>
                      <a:pt x="63" y="31"/>
                    </a:cubicBezTo>
                    <a:cubicBezTo>
                      <a:pt x="60" y="33"/>
                      <a:pt x="57" y="33"/>
                      <a:pt x="55" y="36"/>
                    </a:cubicBezTo>
                    <a:cubicBezTo>
                      <a:pt x="52" y="34"/>
                      <a:pt x="45" y="36"/>
                      <a:pt x="39" y="36"/>
                    </a:cubicBezTo>
                    <a:cubicBezTo>
                      <a:pt x="35" y="35"/>
                      <a:pt x="33" y="33"/>
                      <a:pt x="29" y="36"/>
                    </a:cubicBezTo>
                    <a:cubicBezTo>
                      <a:pt x="28" y="31"/>
                      <a:pt x="24" y="36"/>
                      <a:pt x="22" y="31"/>
                    </a:cubicBezTo>
                    <a:cubicBezTo>
                      <a:pt x="20" y="34"/>
                      <a:pt x="16" y="30"/>
                      <a:pt x="11" y="31"/>
                    </a:cubicBezTo>
                    <a:cubicBezTo>
                      <a:pt x="12" y="27"/>
                      <a:pt x="6" y="29"/>
                      <a:pt x="5" y="27"/>
                    </a:cubicBezTo>
                    <a:cubicBezTo>
                      <a:pt x="4" y="23"/>
                      <a:pt x="8" y="25"/>
                      <a:pt x="9" y="23"/>
                    </a:cubicBezTo>
                    <a:cubicBezTo>
                      <a:pt x="9" y="19"/>
                      <a:pt x="0" y="25"/>
                      <a:pt x="2" y="19"/>
                    </a:cubicBezTo>
                    <a:cubicBezTo>
                      <a:pt x="8" y="17"/>
                      <a:pt x="19" y="16"/>
                      <a:pt x="29" y="15"/>
                    </a:cubicBezTo>
                    <a:cubicBezTo>
                      <a:pt x="30" y="15"/>
                      <a:pt x="30" y="13"/>
                      <a:pt x="30" y="12"/>
                    </a:cubicBezTo>
                    <a:cubicBezTo>
                      <a:pt x="38" y="13"/>
                      <a:pt x="43" y="10"/>
                      <a:pt x="47" y="12"/>
                    </a:cubicBezTo>
                    <a:cubicBezTo>
                      <a:pt x="48" y="11"/>
                      <a:pt x="49" y="9"/>
                      <a:pt x="50" y="8"/>
                    </a:cubicBezTo>
                    <a:cubicBezTo>
                      <a:pt x="58" y="7"/>
                      <a:pt x="66" y="5"/>
                      <a:pt x="72" y="6"/>
                    </a:cubicBezTo>
                    <a:cubicBezTo>
                      <a:pt x="74" y="6"/>
                      <a:pt x="73" y="4"/>
                      <a:pt x="74" y="3"/>
                    </a:cubicBezTo>
                    <a:cubicBezTo>
                      <a:pt x="79" y="4"/>
                      <a:pt x="87" y="2"/>
                      <a:pt x="91" y="5"/>
                    </a:cubicBezTo>
                    <a:cubicBezTo>
                      <a:pt x="91" y="2"/>
                      <a:pt x="97" y="5"/>
                      <a:pt x="98" y="2"/>
                    </a:cubicBezTo>
                    <a:cubicBezTo>
                      <a:pt x="101" y="3"/>
                      <a:pt x="106" y="4"/>
                      <a:pt x="112" y="3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0"/>
                      <a:pt x="112" y="1"/>
                      <a:pt x="112" y="2"/>
                    </a:cubicBezTo>
                    <a:cubicBezTo>
                      <a:pt x="118" y="3"/>
                      <a:pt x="128" y="1"/>
                      <a:pt x="134" y="2"/>
                    </a:cubicBezTo>
                    <a:cubicBezTo>
                      <a:pt x="134" y="2"/>
                      <a:pt x="134" y="5"/>
                      <a:pt x="134" y="5"/>
                    </a:cubicBezTo>
                    <a:cubicBezTo>
                      <a:pt x="145" y="5"/>
                      <a:pt x="146" y="3"/>
                      <a:pt x="15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2061597" y="2460560"/>
                <a:ext cx="83498" cy="22266"/>
              </a:xfrm>
              <a:custGeom>
                <a:avLst/>
                <a:gdLst>
                  <a:gd name="T0" fmla="*/ 21 w 22"/>
                  <a:gd name="T1" fmla="*/ 0 h 6"/>
                  <a:gd name="T2" fmla="*/ 13 w 22"/>
                  <a:gd name="T3" fmla="*/ 5 h 6"/>
                  <a:gd name="T4" fmla="*/ 10 w 22"/>
                  <a:gd name="T5" fmla="*/ 6 h 6"/>
                  <a:gd name="T6" fmla="*/ 5 w 22"/>
                  <a:gd name="T7" fmla="*/ 6 h 6"/>
                  <a:gd name="T8" fmla="*/ 7 w 22"/>
                  <a:gd name="T9" fmla="*/ 2 h 6"/>
                  <a:gd name="T10" fmla="*/ 21 w 2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6">
                    <a:moveTo>
                      <a:pt x="21" y="0"/>
                    </a:moveTo>
                    <a:cubicBezTo>
                      <a:pt x="22" y="5"/>
                      <a:pt x="16" y="4"/>
                      <a:pt x="13" y="5"/>
                    </a:cubicBezTo>
                    <a:cubicBezTo>
                      <a:pt x="12" y="5"/>
                      <a:pt x="12" y="6"/>
                      <a:pt x="10" y="6"/>
                    </a:cubicBezTo>
                    <a:cubicBezTo>
                      <a:pt x="8" y="6"/>
                      <a:pt x="5" y="4"/>
                      <a:pt x="5" y="6"/>
                    </a:cubicBezTo>
                    <a:cubicBezTo>
                      <a:pt x="0" y="6"/>
                      <a:pt x="7" y="2"/>
                      <a:pt x="7" y="2"/>
                    </a:cubicBezTo>
                    <a:cubicBezTo>
                      <a:pt x="10" y="5"/>
                      <a:pt x="16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2399766" y="2460560"/>
                <a:ext cx="75148" cy="48707"/>
              </a:xfrm>
              <a:custGeom>
                <a:avLst/>
                <a:gdLst>
                  <a:gd name="T0" fmla="*/ 10 w 20"/>
                  <a:gd name="T1" fmla="*/ 0 h 13"/>
                  <a:gd name="T2" fmla="*/ 7 w 20"/>
                  <a:gd name="T3" fmla="*/ 2 h 13"/>
                  <a:gd name="T4" fmla="*/ 14 w 20"/>
                  <a:gd name="T5" fmla="*/ 6 h 13"/>
                  <a:gd name="T6" fmla="*/ 17 w 20"/>
                  <a:gd name="T7" fmla="*/ 5 h 13"/>
                  <a:gd name="T8" fmla="*/ 8 w 20"/>
                  <a:gd name="T9" fmla="*/ 13 h 13"/>
                  <a:gd name="T10" fmla="*/ 0 w 20"/>
                  <a:gd name="T11" fmla="*/ 3 h 13"/>
                  <a:gd name="T12" fmla="*/ 10 w 2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3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6" y="6"/>
                      <a:pt x="16" y="0"/>
                      <a:pt x="14" y="6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20" y="9"/>
                      <a:pt x="9" y="9"/>
                      <a:pt x="8" y="13"/>
                    </a:cubicBezTo>
                    <a:cubicBezTo>
                      <a:pt x="5" y="11"/>
                      <a:pt x="5" y="4"/>
                      <a:pt x="0" y="3"/>
                    </a:cubicBezTo>
                    <a:cubicBezTo>
                      <a:pt x="1" y="1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2437340" y="2612248"/>
                <a:ext cx="64015" cy="34790"/>
              </a:xfrm>
              <a:custGeom>
                <a:avLst/>
                <a:gdLst>
                  <a:gd name="T0" fmla="*/ 12 w 17"/>
                  <a:gd name="T1" fmla="*/ 0 h 9"/>
                  <a:gd name="T2" fmla="*/ 15 w 17"/>
                  <a:gd name="T3" fmla="*/ 8 h 9"/>
                  <a:gd name="T4" fmla="*/ 0 w 17"/>
                  <a:gd name="T5" fmla="*/ 4 h 9"/>
                  <a:gd name="T6" fmla="*/ 12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2" y="0"/>
                    </a:moveTo>
                    <a:cubicBezTo>
                      <a:pt x="12" y="4"/>
                      <a:pt x="17" y="3"/>
                      <a:pt x="15" y="8"/>
                    </a:cubicBezTo>
                    <a:cubicBezTo>
                      <a:pt x="7" y="9"/>
                      <a:pt x="3" y="7"/>
                      <a:pt x="0" y="4"/>
                    </a:cubicBezTo>
                    <a:cubicBezTo>
                      <a:pt x="2" y="1"/>
                      <a:pt x="7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4" name="Freeform 88"/>
              <p:cNvSpPr>
                <a:spLocks noEditPoints="1"/>
              </p:cNvSpPr>
              <p:nvPr/>
            </p:nvSpPr>
            <p:spPr bwMode="auto">
              <a:xfrm>
                <a:off x="2569545" y="2676263"/>
                <a:ext cx="642936" cy="449498"/>
              </a:xfrm>
              <a:custGeom>
                <a:avLst/>
                <a:gdLst>
                  <a:gd name="T0" fmla="*/ 16 w 169"/>
                  <a:gd name="T1" fmla="*/ 7 h 118"/>
                  <a:gd name="T2" fmla="*/ 22 w 169"/>
                  <a:gd name="T3" fmla="*/ 5 h 118"/>
                  <a:gd name="T4" fmla="*/ 22 w 169"/>
                  <a:gd name="T5" fmla="*/ 8 h 118"/>
                  <a:gd name="T6" fmla="*/ 22 w 169"/>
                  <a:gd name="T7" fmla="*/ 14 h 118"/>
                  <a:gd name="T8" fmla="*/ 26 w 169"/>
                  <a:gd name="T9" fmla="*/ 25 h 118"/>
                  <a:gd name="T10" fmla="*/ 36 w 169"/>
                  <a:gd name="T11" fmla="*/ 7 h 118"/>
                  <a:gd name="T12" fmla="*/ 49 w 169"/>
                  <a:gd name="T13" fmla="*/ 5 h 118"/>
                  <a:gd name="T14" fmla="*/ 57 w 169"/>
                  <a:gd name="T15" fmla="*/ 19 h 118"/>
                  <a:gd name="T16" fmla="*/ 67 w 169"/>
                  <a:gd name="T17" fmla="*/ 16 h 118"/>
                  <a:gd name="T18" fmla="*/ 81 w 169"/>
                  <a:gd name="T19" fmla="*/ 15 h 118"/>
                  <a:gd name="T20" fmla="*/ 87 w 169"/>
                  <a:gd name="T21" fmla="*/ 21 h 118"/>
                  <a:gd name="T22" fmla="*/ 92 w 169"/>
                  <a:gd name="T23" fmla="*/ 23 h 118"/>
                  <a:gd name="T24" fmla="*/ 95 w 169"/>
                  <a:gd name="T25" fmla="*/ 25 h 118"/>
                  <a:gd name="T26" fmla="*/ 108 w 169"/>
                  <a:gd name="T27" fmla="*/ 28 h 118"/>
                  <a:gd name="T28" fmla="*/ 119 w 169"/>
                  <a:gd name="T29" fmla="*/ 33 h 118"/>
                  <a:gd name="T30" fmla="*/ 123 w 169"/>
                  <a:gd name="T31" fmla="*/ 37 h 118"/>
                  <a:gd name="T32" fmla="*/ 131 w 169"/>
                  <a:gd name="T33" fmla="*/ 44 h 118"/>
                  <a:gd name="T34" fmla="*/ 126 w 169"/>
                  <a:gd name="T35" fmla="*/ 56 h 118"/>
                  <a:gd name="T36" fmla="*/ 138 w 169"/>
                  <a:gd name="T37" fmla="*/ 57 h 118"/>
                  <a:gd name="T38" fmla="*/ 141 w 169"/>
                  <a:gd name="T39" fmla="*/ 64 h 118"/>
                  <a:gd name="T40" fmla="*/ 153 w 169"/>
                  <a:gd name="T41" fmla="*/ 66 h 118"/>
                  <a:gd name="T42" fmla="*/ 160 w 169"/>
                  <a:gd name="T43" fmla="*/ 73 h 118"/>
                  <a:gd name="T44" fmla="*/ 162 w 169"/>
                  <a:gd name="T45" fmla="*/ 78 h 118"/>
                  <a:gd name="T46" fmla="*/ 155 w 169"/>
                  <a:gd name="T47" fmla="*/ 88 h 118"/>
                  <a:gd name="T48" fmla="*/ 146 w 169"/>
                  <a:gd name="T49" fmla="*/ 87 h 118"/>
                  <a:gd name="T50" fmla="*/ 137 w 169"/>
                  <a:gd name="T51" fmla="*/ 78 h 118"/>
                  <a:gd name="T52" fmla="*/ 130 w 169"/>
                  <a:gd name="T53" fmla="*/ 85 h 118"/>
                  <a:gd name="T54" fmla="*/ 140 w 169"/>
                  <a:gd name="T55" fmla="*/ 91 h 118"/>
                  <a:gd name="T56" fmla="*/ 146 w 169"/>
                  <a:gd name="T57" fmla="*/ 101 h 118"/>
                  <a:gd name="T58" fmla="*/ 141 w 169"/>
                  <a:gd name="T59" fmla="*/ 110 h 118"/>
                  <a:gd name="T60" fmla="*/ 123 w 169"/>
                  <a:gd name="T61" fmla="*/ 103 h 118"/>
                  <a:gd name="T62" fmla="*/ 129 w 169"/>
                  <a:gd name="T63" fmla="*/ 110 h 118"/>
                  <a:gd name="T64" fmla="*/ 136 w 169"/>
                  <a:gd name="T65" fmla="*/ 115 h 118"/>
                  <a:gd name="T66" fmla="*/ 129 w 169"/>
                  <a:gd name="T67" fmla="*/ 115 h 118"/>
                  <a:gd name="T68" fmla="*/ 113 w 169"/>
                  <a:gd name="T69" fmla="*/ 109 h 118"/>
                  <a:gd name="T70" fmla="*/ 105 w 169"/>
                  <a:gd name="T71" fmla="*/ 105 h 118"/>
                  <a:gd name="T72" fmla="*/ 101 w 169"/>
                  <a:gd name="T73" fmla="*/ 98 h 118"/>
                  <a:gd name="T74" fmla="*/ 92 w 169"/>
                  <a:gd name="T75" fmla="*/ 82 h 118"/>
                  <a:gd name="T76" fmla="*/ 94 w 169"/>
                  <a:gd name="T77" fmla="*/ 78 h 118"/>
                  <a:gd name="T78" fmla="*/ 96 w 169"/>
                  <a:gd name="T79" fmla="*/ 73 h 118"/>
                  <a:gd name="T80" fmla="*/ 101 w 169"/>
                  <a:gd name="T81" fmla="*/ 66 h 118"/>
                  <a:gd name="T82" fmla="*/ 96 w 169"/>
                  <a:gd name="T83" fmla="*/ 57 h 118"/>
                  <a:gd name="T84" fmla="*/ 91 w 169"/>
                  <a:gd name="T85" fmla="*/ 53 h 118"/>
                  <a:gd name="T86" fmla="*/ 87 w 169"/>
                  <a:gd name="T87" fmla="*/ 53 h 118"/>
                  <a:gd name="T88" fmla="*/ 81 w 169"/>
                  <a:gd name="T89" fmla="*/ 52 h 118"/>
                  <a:gd name="T90" fmla="*/ 70 w 169"/>
                  <a:gd name="T91" fmla="*/ 39 h 118"/>
                  <a:gd name="T92" fmla="*/ 59 w 169"/>
                  <a:gd name="T93" fmla="*/ 42 h 118"/>
                  <a:gd name="T94" fmla="*/ 49 w 169"/>
                  <a:gd name="T95" fmla="*/ 42 h 118"/>
                  <a:gd name="T96" fmla="*/ 37 w 169"/>
                  <a:gd name="T97" fmla="*/ 42 h 118"/>
                  <a:gd name="T98" fmla="*/ 16 w 169"/>
                  <a:gd name="T99" fmla="*/ 37 h 118"/>
                  <a:gd name="T100" fmla="*/ 7 w 169"/>
                  <a:gd name="T101" fmla="*/ 32 h 118"/>
                  <a:gd name="T102" fmla="*/ 4 w 169"/>
                  <a:gd name="T103" fmla="*/ 25 h 118"/>
                  <a:gd name="T104" fmla="*/ 5 w 169"/>
                  <a:gd name="T105" fmla="*/ 19 h 118"/>
                  <a:gd name="T106" fmla="*/ 109 w 169"/>
                  <a:gd name="T107" fmla="*/ 81 h 118"/>
                  <a:gd name="T108" fmla="*/ 116 w 169"/>
                  <a:gd name="T109" fmla="*/ 75 h 118"/>
                  <a:gd name="T110" fmla="*/ 109 w 169"/>
                  <a:gd name="T111" fmla="*/ 8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" h="118">
                    <a:moveTo>
                      <a:pt x="7" y="8"/>
                    </a:moveTo>
                    <a:cubicBezTo>
                      <a:pt x="9" y="12"/>
                      <a:pt x="15" y="3"/>
                      <a:pt x="16" y="7"/>
                    </a:cubicBezTo>
                    <a:cubicBezTo>
                      <a:pt x="18" y="7"/>
                      <a:pt x="17" y="4"/>
                      <a:pt x="18" y="4"/>
                    </a:cubicBezTo>
                    <a:cubicBezTo>
                      <a:pt x="20" y="3"/>
                      <a:pt x="21" y="5"/>
                      <a:pt x="22" y="5"/>
                    </a:cubicBezTo>
                    <a:cubicBezTo>
                      <a:pt x="24" y="5"/>
                      <a:pt x="24" y="0"/>
                      <a:pt x="28" y="4"/>
                    </a:cubicBezTo>
                    <a:cubicBezTo>
                      <a:pt x="28" y="10"/>
                      <a:pt x="24" y="6"/>
                      <a:pt x="22" y="8"/>
                    </a:cubicBezTo>
                    <a:cubicBezTo>
                      <a:pt x="21" y="9"/>
                      <a:pt x="25" y="9"/>
                      <a:pt x="25" y="9"/>
                    </a:cubicBezTo>
                    <a:cubicBezTo>
                      <a:pt x="25" y="11"/>
                      <a:pt x="22" y="12"/>
                      <a:pt x="22" y="14"/>
                    </a:cubicBezTo>
                    <a:cubicBezTo>
                      <a:pt x="22" y="16"/>
                      <a:pt x="23" y="16"/>
                      <a:pt x="23" y="18"/>
                    </a:cubicBezTo>
                    <a:cubicBezTo>
                      <a:pt x="24" y="20"/>
                      <a:pt x="22" y="25"/>
                      <a:pt x="26" y="25"/>
                    </a:cubicBezTo>
                    <a:cubicBezTo>
                      <a:pt x="29" y="24"/>
                      <a:pt x="27" y="17"/>
                      <a:pt x="28" y="14"/>
                    </a:cubicBezTo>
                    <a:cubicBezTo>
                      <a:pt x="34" y="15"/>
                      <a:pt x="34" y="10"/>
                      <a:pt x="36" y="7"/>
                    </a:cubicBezTo>
                    <a:cubicBezTo>
                      <a:pt x="38" y="10"/>
                      <a:pt x="41" y="4"/>
                      <a:pt x="43" y="8"/>
                    </a:cubicBezTo>
                    <a:cubicBezTo>
                      <a:pt x="46" y="8"/>
                      <a:pt x="45" y="4"/>
                      <a:pt x="49" y="5"/>
                    </a:cubicBezTo>
                    <a:cubicBezTo>
                      <a:pt x="48" y="10"/>
                      <a:pt x="52" y="11"/>
                      <a:pt x="56" y="12"/>
                    </a:cubicBezTo>
                    <a:cubicBezTo>
                      <a:pt x="54" y="17"/>
                      <a:pt x="55" y="16"/>
                      <a:pt x="57" y="19"/>
                    </a:cubicBezTo>
                    <a:cubicBezTo>
                      <a:pt x="59" y="18"/>
                      <a:pt x="61" y="18"/>
                      <a:pt x="63" y="19"/>
                    </a:cubicBezTo>
                    <a:cubicBezTo>
                      <a:pt x="66" y="20"/>
                      <a:pt x="66" y="17"/>
                      <a:pt x="67" y="16"/>
                    </a:cubicBezTo>
                    <a:cubicBezTo>
                      <a:pt x="68" y="16"/>
                      <a:pt x="71" y="17"/>
                      <a:pt x="71" y="15"/>
                    </a:cubicBezTo>
                    <a:cubicBezTo>
                      <a:pt x="75" y="16"/>
                      <a:pt x="77" y="16"/>
                      <a:pt x="81" y="15"/>
                    </a:cubicBezTo>
                    <a:cubicBezTo>
                      <a:pt x="81" y="18"/>
                      <a:pt x="85" y="17"/>
                      <a:pt x="84" y="16"/>
                    </a:cubicBezTo>
                    <a:cubicBezTo>
                      <a:pt x="85" y="17"/>
                      <a:pt x="85" y="19"/>
                      <a:pt x="87" y="21"/>
                    </a:cubicBezTo>
                    <a:cubicBezTo>
                      <a:pt x="87" y="21"/>
                      <a:pt x="90" y="22"/>
                      <a:pt x="91" y="22"/>
                    </a:cubicBezTo>
                    <a:cubicBezTo>
                      <a:pt x="92" y="22"/>
                      <a:pt x="91" y="23"/>
                      <a:pt x="92" y="23"/>
                    </a:cubicBezTo>
                    <a:cubicBezTo>
                      <a:pt x="95" y="24"/>
                      <a:pt x="91" y="26"/>
                      <a:pt x="94" y="28"/>
                    </a:cubicBezTo>
                    <a:cubicBezTo>
                      <a:pt x="94" y="28"/>
                      <a:pt x="95" y="25"/>
                      <a:pt x="95" y="25"/>
                    </a:cubicBezTo>
                    <a:cubicBezTo>
                      <a:pt x="97" y="26"/>
                      <a:pt x="97" y="29"/>
                      <a:pt x="101" y="29"/>
                    </a:cubicBezTo>
                    <a:cubicBezTo>
                      <a:pt x="103" y="29"/>
                      <a:pt x="105" y="28"/>
                      <a:pt x="108" y="28"/>
                    </a:cubicBezTo>
                    <a:cubicBezTo>
                      <a:pt x="107" y="33"/>
                      <a:pt x="116" y="30"/>
                      <a:pt x="116" y="35"/>
                    </a:cubicBezTo>
                    <a:cubicBezTo>
                      <a:pt x="118" y="35"/>
                      <a:pt x="119" y="34"/>
                      <a:pt x="119" y="33"/>
                    </a:cubicBezTo>
                    <a:cubicBezTo>
                      <a:pt x="121" y="34"/>
                      <a:pt x="121" y="36"/>
                      <a:pt x="122" y="39"/>
                    </a:cubicBezTo>
                    <a:cubicBezTo>
                      <a:pt x="123" y="39"/>
                      <a:pt x="123" y="38"/>
                      <a:pt x="123" y="37"/>
                    </a:cubicBezTo>
                    <a:cubicBezTo>
                      <a:pt x="125" y="39"/>
                      <a:pt x="127" y="42"/>
                      <a:pt x="131" y="42"/>
                    </a:cubicBezTo>
                    <a:cubicBezTo>
                      <a:pt x="131" y="43"/>
                      <a:pt x="130" y="44"/>
                      <a:pt x="131" y="44"/>
                    </a:cubicBezTo>
                    <a:cubicBezTo>
                      <a:pt x="133" y="47"/>
                      <a:pt x="127" y="49"/>
                      <a:pt x="131" y="50"/>
                    </a:cubicBezTo>
                    <a:cubicBezTo>
                      <a:pt x="130" y="52"/>
                      <a:pt x="126" y="52"/>
                      <a:pt x="126" y="56"/>
                    </a:cubicBezTo>
                    <a:cubicBezTo>
                      <a:pt x="129" y="61"/>
                      <a:pt x="135" y="54"/>
                      <a:pt x="137" y="60"/>
                    </a:cubicBezTo>
                    <a:cubicBezTo>
                      <a:pt x="138" y="60"/>
                      <a:pt x="138" y="58"/>
                      <a:pt x="138" y="57"/>
                    </a:cubicBezTo>
                    <a:cubicBezTo>
                      <a:pt x="141" y="57"/>
                      <a:pt x="139" y="60"/>
                      <a:pt x="140" y="61"/>
                    </a:cubicBezTo>
                    <a:cubicBezTo>
                      <a:pt x="140" y="61"/>
                      <a:pt x="141" y="64"/>
                      <a:pt x="141" y="64"/>
                    </a:cubicBezTo>
                    <a:cubicBezTo>
                      <a:pt x="143" y="64"/>
                      <a:pt x="145" y="61"/>
                      <a:pt x="144" y="67"/>
                    </a:cubicBezTo>
                    <a:cubicBezTo>
                      <a:pt x="147" y="67"/>
                      <a:pt x="148" y="65"/>
                      <a:pt x="153" y="66"/>
                    </a:cubicBezTo>
                    <a:cubicBezTo>
                      <a:pt x="153" y="67"/>
                      <a:pt x="154" y="68"/>
                      <a:pt x="154" y="70"/>
                    </a:cubicBezTo>
                    <a:cubicBezTo>
                      <a:pt x="156" y="70"/>
                      <a:pt x="161" y="68"/>
                      <a:pt x="160" y="73"/>
                    </a:cubicBezTo>
                    <a:cubicBezTo>
                      <a:pt x="165" y="70"/>
                      <a:pt x="162" y="73"/>
                      <a:pt x="167" y="74"/>
                    </a:cubicBezTo>
                    <a:cubicBezTo>
                      <a:pt x="169" y="77"/>
                      <a:pt x="162" y="78"/>
                      <a:pt x="162" y="78"/>
                    </a:cubicBezTo>
                    <a:cubicBezTo>
                      <a:pt x="162" y="79"/>
                      <a:pt x="163" y="80"/>
                      <a:pt x="164" y="80"/>
                    </a:cubicBezTo>
                    <a:cubicBezTo>
                      <a:pt x="160" y="83"/>
                      <a:pt x="157" y="83"/>
                      <a:pt x="155" y="88"/>
                    </a:cubicBezTo>
                    <a:cubicBezTo>
                      <a:pt x="154" y="88"/>
                      <a:pt x="153" y="88"/>
                      <a:pt x="153" y="89"/>
                    </a:cubicBezTo>
                    <a:cubicBezTo>
                      <a:pt x="151" y="89"/>
                      <a:pt x="146" y="89"/>
                      <a:pt x="146" y="87"/>
                    </a:cubicBezTo>
                    <a:cubicBezTo>
                      <a:pt x="146" y="84"/>
                      <a:pt x="138" y="87"/>
                      <a:pt x="140" y="81"/>
                    </a:cubicBezTo>
                    <a:cubicBezTo>
                      <a:pt x="137" y="81"/>
                      <a:pt x="137" y="80"/>
                      <a:pt x="137" y="78"/>
                    </a:cubicBezTo>
                    <a:cubicBezTo>
                      <a:pt x="135" y="78"/>
                      <a:pt x="133" y="78"/>
                      <a:pt x="131" y="78"/>
                    </a:cubicBezTo>
                    <a:cubicBezTo>
                      <a:pt x="128" y="78"/>
                      <a:pt x="131" y="83"/>
                      <a:pt x="130" y="85"/>
                    </a:cubicBezTo>
                    <a:cubicBezTo>
                      <a:pt x="130" y="88"/>
                      <a:pt x="134" y="88"/>
                      <a:pt x="134" y="91"/>
                    </a:cubicBezTo>
                    <a:cubicBezTo>
                      <a:pt x="137" y="89"/>
                      <a:pt x="140" y="94"/>
                      <a:pt x="140" y="91"/>
                    </a:cubicBezTo>
                    <a:cubicBezTo>
                      <a:pt x="142" y="93"/>
                      <a:pt x="143" y="96"/>
                      <a:pt x="143" y="99"/>
                    </a:cubicBezTo>
                    <a:cubicBezTo>
                      <a:pt x="142" y="101"/>
                      <a:pt x="145" y="100"/>
                      <a:pt x="146" y="101"/>
                    </a:cubicBezTo>
                    <a:cubicBezTo>
                      <a:pt x="147" y="104"/>
                      <a:pt x="144" y="110"/>
                      <a:pt x="144" y="113"/>
                    </a:cubicBezTo>
                    <a:cubicBezTo>
                      <a:pt x="141" y="115"/>
                      <a:pt x="142" y="111"/>
                      <a:pt x="141" y="110"/>
                    </a:cubicBezTo>
                    <a:cubicBezTo>
                      <a:pt x="139" y="109"/>
                      <a:pt x="135" y="110"/>
                      <a:pt x="134" y="106"/>
                    </a:cubicBezTo>
                    <a:cubicBezTo>
                      <a:pt x="129" y="107"/>
                      <a:pt x="129" y="102"/>
                      <a:pt x="123" y="103"/>
                    </a:cubicBezTo>
                    <a:cubicBezTo>
                      <a:pt x="123" y="106"/>
                      <a:pt x="128" y="104"/>
                      <a:pt x="129" y="106"/>
                    </a:cubicBezTo>
                    <a:cubicBezTo>
                      <a:pt x="124" y="111"/>
                      <a:pt x="133" y="108"/>
                      <a:pt x="129" y="110"/>
                    </a:cubicBezTo>
                    <a:cubicBezTo>
                      <a:pt x="129" y="112"/>
                      <a:pt x="132" y="112"/>
                      <a:pt x="134" y="113"/>
                    </a:cubicBezTo>
                    <a:cubicBezTo>
                      <a:pt x="135" y="114"/>
                      <a:pt x="134" y="115"/>
                      <a:pt x="136" y="115"/>
                    </a:cubicBezTo>
                    <a:cubicBezTo>
                      <a:pt x="138" y="115"/>
                      <a:pt x="138" y="115"/>
                      <a:pt x="138" y="117"/>
                    </a:cubicBezTo>
                    <a:cubicBezTo>
                      <a:pt x="134" y="118"/>
                      <a:pt x="132" y="117"/>
                      <a:pt x="129" y="115"/>
                    </a:cubicBezTo>
                    <a:cubicBezTo>
                      <a:pt x="127" y="113"/>
                      <a:pt x="123" y="114"/>
                      <a:pt x="120" y="112"/>
                    </a:cubicBezTo>
                    <a:cubicBezTo>
                      <a:pt x="119" y="111"/>
                      <a:pt x="115" y="109"/>
                      <a:pt x="113" y="109"/>
                    </a:cubicBezTo>
                    <a:cubicBezTo>
                      <a:pt x="111" y="109"/>
                      <a:pt x="111" y="107"/>
                      <a:pt x="110" y="106"/>
                    </a:cubicBezTo>
                    <a:cubicBezTo>
                      <a:pt x="109" y="105"/>
                      <a:pt x="106" y="106"/>
                      <a:pt x="105" y="105"/>
                    </a:cubicBezTo>
                    <a:cubicBezTo>
                      <a:pt x="104" y="104"/>
                      <a:pt x="104" y="102"/>
                      <a:pt x="103" y="101"/>
                    </a:cubicBezTo>
                    <a:cubicBezTo>
                      <a:pt x="103" y="100"/>
                      <a:pt x="99" y="101"/>
                      <a:pt x="101" y="98"/>
                    </a:cubicBezTo>
                    <a:cubicBezTo>
                      <a:pt x="95" y="98"/>
                      <a:pt x="94" y="92"/>
                      <a:pt x="91" y="89"/>
                    </a:cubicBezTo>
                    <a:cubicBezTo>
                      <a:pt x="92" y="89"/>
                      <a:pt x="90" y="84"/>
                      <a:pt x="92" y="82"/>
                    </a:cubicBezTo>
                    <a:cubicBezTo>
                      <a:pt x="92" y="82"/>
                      <a:pt x="95" y="83"/>
                      <a:pt x="95" y="82"/>
                    </a:cubicBezTo>
                    <a:cubicBezTo>
                      <a:pt x="95" y="82"/>
                      <a:pt x="93" y="80"/>
                      <a:pt x="94" y="78"/>
                    </a:cubicBezTo>
                    <a:cubicBezTo>
                      <a:pt x="94" y="78"/>
                      <a:pt x="96" y="78"/>
                      <a:pt x="96" y="78"/>
                    </a:cubicBezTo>
                    <a:cubicBezTo>
                      <a:pt x="97" y="77"/>
                      <a:pt x="96" y="74"/>
                      <a:pt x="96" y="73"/>
                    </a:cubicBezTo>
                    <a:cubicBezTo>
                      <a:pt x="97" y="72"/>
                      <a:pt x="99" y="73"/>
                      <a:pt x="99" y="73"/>
                    </a:cubicBezTo>
                    <a:cubicBezTo>
                      <a:pt x="101" y="71"/>
                      <a:pt x="99" y="67"/>
                      <a:pt x="101" y="66"/>
                    </a:cubicBezTo>
                    <a:cubicBezTo>
                      <a:pt x="100" y="64"/>
                      <a:pt x="98" y="64"/>
                      <a:pt x="96" y="64"/>
                    </a:cubicBezTo>
                    <a:cubicBezTo>
                      <a:pt x="96" y="62"/>
                      <a:pt x="96" y="59"/>
                      <a:pt x="96" y="57"/>
                    </a:cubicBezTo>
                    <a:cubicBezTo>
                      <a:pt x="95" y="57"/>
                      <a:pt x="94" y="57"/>
                      <a:pt x="94" y="59"/>
                    </a:cubicBezTo>
                    <a:cubicBezTo>
                      <a:pt x="91" y="57"/>
                      <a:pt x="92" y="54"/>
                      <a:pt x="91" y="53"/>
                    </a:cubicBezTo>
                    <a:cubicBezTo>
                      <a:pt x="90" y="53"/>
                      <a:pt x="89" y="55"/>
                      <a:pt x="88" y="54"/>
                    </a:cubicBezTo>
                    <a:cubicBezTo>
                      <a:pt x="88" y="54"/>
                      <a:pt x="87" y="53"/>
                      <a:pt x="87" y="53"/>
                    </a:cubicBezTo>
                    <a:cubicBezTo>
                      <a:pt x="86" y="52"/>
                      <a:pt x="84" y="50"/>
                      <a:pt x="84" y="50"/>
                    </a:cubicBezTo>
                    <a:cubicBezTo>
                      <a:pt x="83" y="50"/>
                      <a:pt x="82" y="52"/>
                      <a:pt x="81" y="52"/>
                    </a:cubicBezTo>
                    <a:cubicBezTo>
                      <a:pt x="81" y="51"/>
                      <a:pt x="79" y="48"/>
                      <a:pt x="75" y="49"/>
                    </a:cubicBezTo>
                    <a:cubicBezTo>
                      <a:pt x="81" y="42"/>
                      <a:pt x="68" y="46"/>
                      <a:pt x="70" y="39"/>
                    </a:cubicBezTo>
                    <a:cubicBezTo>
                      <a:pt x="66" y="39"/>
                      <a:pt x="63" y="39"/>
                      <a:pt x="63" y="43"/>
                    </a:cubicBezTo>
                    <a:cubicBezTo>
                      <a:pt x="61" y="44"/>
                      <a:pt x="59" y="42"/>
                      <a:pt x="59" y="42"/>
                    </a:cubicBezTo>
                    <a:cubicBezTo>
                      <a:pt x="57" y="42"/>
                      <a:pt x="56" y="43"/>
                      <a:pt x="54" y="43"/>
                    </a:cubicBezTo>
                    <a:cubicBezTo>
                      <a:pt x="52" y="43"/>
                      <a:pt x="51" y="42"/>
                      <a:pt x="49" y="42"/>
                    </a:cubicBezTo>
                    <a:cubicBezTo>
                      <a:pt x="46" y="42"/>
                      <a:pt x="46" y="43"/>
                      <a:pt x="43" y="43"/>
                    </a:cubicBezTo>
                    <a:cubicBezTo>
                      <a:pt x="40" y="43"/>
                      <a:pt x="39" y="42"/>
                      <a:pt x="37" y="42"/>
                    </a:cubicBezTo>
                    <a:cubicBezTo>
                      <a:pt x="31" y="41"/>
                      <a:pt x="26" y="42"/>
                      <a:pt x="19" y="40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4" y="37"/>
                      <a:pt x="12" y="38"/>
                      <a:pt x="12" y="35"/>
                    </a:cubicBezTo>
                    <a:cubicBezTo>
                      <a:pt x="10" y="34"/>
                      <a:pt x="5" y="36"/>
                      <a:pt x="7" y="32"/>
                    </a:cubicBezTo>
                    <a:cubicBezTo>
                      <a:pt x="11" y="33"/>
                      <a:pt x="13" y="30"/>
                      <a:pt x="15" y="29"/>
                    </a:cubicBezTo>
                    <a:cubicBezTo>
                      <a:pt x="13" y="26"/>
                      <a:pt x="5" y="28"/>
                      <a:pt x="4" y="25"/>
                    </a:cubicBezTo>
                    <a:cubicBezTo>
                      <a:pt x="3" y="25"/>
                      <a:pt x="2" y="25"/>
                      <a:pt x="2" y="26"/>
                    </a:cubicBezTo>
                    <a:cubicBezTo>
                      <a:pt x="0" y="26"/>
                      <a:pt x="4" y="20"/>
                      <a:pt x="5" y="19"/>
                    </a:cubicBezTo>
                    <a:cubicBezTo>
                      <a:pt x="4" y="14"/>
                      <a:pt x="8" y="13"/>
                      <a:pt x="7" y="8"/>
                    </a:cubicBezTo>
                    <a:close/>
                    <a:moveTo>
                      <a:pt x="109" y="81"/>
                    </a:moveTo>
                    <a:cubicBezTo>
                      <a:pt x="110" y="78"/>
                      <a:pt x="116" y="80"/>
                      <a:pt x="119" y="80"/>
                    </a:cubicBezTo>
                    <a:cubicBezTo>
                      <a:pt x="119" y="77"/>
                      <a:pt x="117" y="77"/>
                      <a:pt x="116" y="75"/>
                    </a:cubicBezTo>
                    <a:cubicBezTo>
                      <a:pt x="114" y="73"/>
                      <a:pt x="111" y="75"/>
                      <a:pt x="108" y="73"/>
                    </a:cubicBezTo>
                    <a:cubicBezTo>
                      <a:pt x="108" y="75"/>
                      <a:pt x="106" y="81"/>
                      <a:pt x="109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1943309" y="2699921"/>
                <a:ext cx="395225" cy="197612"/>
              </a:xfrm>
              <a:custGeom>
                <a:avLst/>
                <a:gdLst>
                  <a:gd name="T0" fmla="*/ 12 w 104"/>
                  <a:gd name="T1" fmla="*/ 40 h 52"/>
                  <a:gd name="T2" fmla="*/ 13 w 104"/>
                  <a:gd name="T3" fmla="*/ 36 h 52"/>
                  <a:gd name="T4" fmla="*/ 19 w 104"/>
                  <a:gd name="T5" fmla="*/ 34 h 52"/>
                  <a:gd name="T6" fmla="*/ 22 w 104"/>
                  <a:gd name="T7" fmla="*/ 33 h 52"/>
                  <a:gd name="T8" fmla="*/ 37 w 104"/>
                  <a:gd name="T9" fmla="*/ 31 h 52"/>
                  <a:gd name="T10" fmla="*/ 22 w 104"/>
                  <a:gd name="T11" fmla="*/ 30 h 52"/>
                  <a:gd name="T12" fmla="*/ 20 w 104"/>
                  <a:gd name="T13" fmla="*/ 29 h 52"/>
                  <a:gd name="T14" fmla="*/ 16 w 104"/>
                  <a:gd name="T15" fmla="*/ 30 h 52"/>
                  <a:gd name="T16" fmla="*/ 7 w 104"/>
                  <a:gd name="T17" fmla="*/ 29 h 52"/>
                  <a:gd name="T18" fmla="*/ 15 w 104"/>
                  <a:gd name="T19" fmla="*/ 23 h 52"/>
                  <a:gd name="T20" fmla="*/ 19 w 104"/>
                  <a:gd name="T21" fmla="*/ 23 h 52"/>
                  <a:gd name="T22" fmla="*/ 3 w 104"/>
                  <a:gd name="T23" fmla="*/ 20 h 52"/>
                  <a:gd name="T24" fmla="*/ 0 w 104"/>
                  <a:gd name="T25" fmla="*/ 16 h 52"/>
                  <a:gd name="T26" fmla="*/ 7 w 104"/>
                  <a:gd name="T27" fmla="*/ 10 h 52"/>
                  <a:gd name="T28" fmla="*/ 7 w 104"/>
                  <a:gd name="T29" fmla="*/ 9 h 52"/>
                  <a:gd name="T30" fmla="*/ 22 w 104"/>
                  <a:gd name="T31" fmla="*/ 3 h 52"/>
                  <a:gd name="T32" fmla="*/ 26 w 104"/>
                  <a:gd name="T33" fmla="*/ 1 h 52"/>
                  <a:gd name="T34" fmla="*/ 29 w 104"/>
                  <a:gd name="T35" fmla="*/ 2 h 52"/>
                  <a:gd name="T36" fmla="*/ 31 w 104"/>
                  <a:gd name="T37" fmla="*/ 8 h 52"/>
                  <a:gd name="T38" fmla="*/ 29 w 104"/>
                  <a:gd name="T39" fmla="*/ 9 h 52"/>
                  <a:gd name="T40" fmla="*/ 31 w 104"/>
                  <a:gd name="T41" fmla="*/ 10 h 52"/>
                  <a:gd name="T42" fmla="*/ 33 w 104"/>
                  <a:gd name="T43" fmla="*/ 8 h 52"/>
                  <a:gd name="T44" fmla="*/ 41 w 104"/>
                  <a:gd name="T45" fmla="*/ 6 h 52"/>
                  <a:gd name="T46" fmla="*/ 45 w 104"/>
                  <a:gd name="T47" fmla="*/ 13 h 52"/>
                  <a:gd name="T48" fmla="*/ 51 w 104"/>
                  <a:gd name="T49" fmla="*/ 10 h 52"/>
                  <a:gd name="T50" fmla="*/ 55 w 104"/>
                  <a:gd name="T51" fmla="*/ 6 h 52"/>
                  <a:gd name="T52" fmla="*/ 59 w 104"/>
                  <a:gd name="T53" fmla="*/ 8 h 52"/>
                  <a:gd name="T54" fmla="*/ 61 w 104"/>
                  <a:gd name="T55" fmla="*/ 13 h 52"/>
                  <a:gd name="T56" fmla="*/ 64 w 104"/>
                  <a:gd name="T57" fmla="*/ 19 h 52"/>
                  <a:gd name="T58" fmla="*/ 69 w 104"/>
                  <a:gd name="T59" fmla="*/ 15 h 52"/>
                  <a:gd name="T60" fmla="*/ 65 w 104"/>
                  <a:gd name="T61" fmla="*/ 12 h 52"/>
                  <a:gd name="T62" fmla="*/ 65 w 104"/>
                  <a:gd name="T63" fmla="*/ 3 h 52"/>
                  <a:gd name="T64" fmla="*/ 71 w 104"/>
                  <a:gd name="T65" fmla="*/ 2 h 52"/>
                  <a:gd name="T66" fmla="*/ 76 w 104"/>
                  <a:gd name="T67" fmla="*/ 12 h 52"/>
                  <a:gd name="T68" fmla="*/ 80 w 104"/>
                  <a:gd name="T69" fmla="*/ 15 h 52"/>
                  <a:gd name="T70" fmla="*/ 83 w 104"/>
                  <a:gd name="T71" fmla="*/ 19 h 52"/>
                  <a:gd name="T72" fmla="*/ 82 w 104"/>
                  <a:gd name="T73" fmla="*/ 23 h 52"/>
                  <a:gd name="T74" fmla="*/ 86 w 104"/>
                  <a:gd name="T75" fmla="*/ 29 h 52"/>
                  <a:gd name="T76" fmla="*/ 99 w 104"/>
                  <a:gd name="T77" fmla="*/ 30 h 52"/>
                  <a:gd name="T78" fmla="*/ 103 w 104"/>
                  <a:gd name="T79" fmla="*/ 34 h 52"/>
                  <a:gd name="T80" fmla="*/ 104 w 104"/>
                  <a:gd name="T81" fmla="*/ 37 h 52"/>
                  <a:gd name="T82" fmla="*/ 93 w 104"/>
                  <a:gd name="T83" fmla="*/ 37 h 52"/>
                  <a:gd name="T84" fmla="*/ 96 w 104"/>
                  <a:gd name="T85" fmla="*/ 47 h 52"/>
                  <a:gd name="T86" fmla="*/ 80 w 104"/>
                  <a:gd name="T87" fmla="*/ 47 h 52"/>
                  <a:gd name="T88" fmla="*/ 61 w 104"/>
                  <a:gd name="T89" fmla="*/ 47 h 52"/>
                  <a:gd name="T90" fmla="*/ 54 w 104"/>
                  <a:gd name="T91" fmla="*/ 48 h 52"/>
                  <a:gd name="T92" fmla="*/ 52 w 104"/>
                  <a:gd name="T93" fmla="*/ 51 h 52"/>
                  <a:gd name="T94" fmla="*/ 34 w 104"/>
                  <a:gd name="T95" fmla="*/ 51 h 52"/>
                  <a:gd name="T96" fmla="*/ 29 w 104"/>
                  <a:gd name="T97" fmla="*/ 43 h 52"/>
                  <a:gd name="T98" fmla="*/ 17 w 104"/>
                  <a:gd name="T99" fmla="*/ 40 h 52"/>
                  <a:gd name="T100" fmla="*/ 16 w 104"/>
                  <a:gd name="T101" fmla="*/ 41 h 52"/>
                  <a:gd name="T102" fmla="*/ 16 w 104"/>
                  <a:gd name="T103" fmla="*/ 38 h 52"/>
                  <a:gd name="T104" fmla="*/ 12 w 104"/>
                  <a:gd name="T10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" h="52">
                    <a:moveTo>
                      <a:pt x="12" y="40"/>
                    </a:moveTo>
                    <a:cubicBezTo>
                      <a:pt x="9" y="40"/>
                      <a:pt x="12" y="36"/>
                      <a:pt x="13" y="36"/>
                    </a:cubicBezTo>
                    <a:cubicBezTo>
                      <a:pt x="13" y="34"/>
                      <a:pt x="17" y="35"/>
                      <a:pt x="19" y="34"/>
                    </a:cubicBezTo>
                    <a:cubicBezTo>
                      <a:pt x="20" y="34"/>
                      <a:pt x="20" y="33"/>
                      <a:pt x="22" y="33"/>
                    </a:cubicBezTo>
                    <a:cubicBezTo>
                      <a:pt x="27" y="32"/>
                      <a:pt x="33" y="35"/>
                      <a:pt x="37" y="31"/>
                    </a:cubicBezTo>
                    <a:cubicBezTo>
                      <a:pt x="36" y="28"/>
                      <a:pt x="27" y="31"/>
                      <a:pt x="22" y="30"/>
                    </a:cubicBezTo>
                    <a:cubicBezTo>
                      <a:pt x="21" y="30"/>
                      <a:pt x="20" y="29"/>
                      <a:pt x="20" y="29"/>
                    </a:cubicBezTo>
                    <a:cubicBezTo>
                      <a:pt x="19" y="29"/>
                      <a:pt x="18" y="30"/>
                      <a:pt x="16" y="30"/>
                    </a:cubicBezTo>
                    <a:cubicBezTo>
                      <a:pt x="13" y="30"/>
                      <a:pt x="10" y="28"/>
                      <a:pt x="7" y="29"/>
                    </a:cubicBezTo>
                    <a:cubicBezTo>
                      <a:pt x="4" y="25"/>
                      <a:pt x="14" y="26"/>
                      <a:pt x="15" y="23"/>
                    </a:cubicBezTo>
                    <a:cubicBezTo>
                      <a:pt x="15" y="21"/>
                      <a:pt x="18" y="23"/>
                      <a:pt x="19" y="23"/>
                    </a:cubicBezTo>
                    <a:cubicBezTo>
                      <a:pt x="18" y="15"/>
                      <a:pt x="10" y="23"/>
                      <a:pt x="3" y="20"/>
                    </a:cubicBezTo>
                    <a:cubicBezTo>
                      <a:pt x="0" y="18"/>
                      <a:pt x="6" y="16"/>
                      <a:pt x="0" y="16"/>
                    </a:cubicBezTo>
                    <a:cubicBezTo>
                      <a:pt x="2" y="13"/>
                      <a:pt x="2" y="9"/>
                      <a:pt x="7" y="10"/>
                    </a:cubicBezTo>
                    <a:cubicBezTo>
                      <a:pt x="9" y="10"/>
                      <a:pt x="8" y="9"/>
                      <a:pt x="7" y="9"/>
                    </a:cubicBezTo>
                    <a:cubicBezTo>
                      <a:pt x="10" y="6"/>
                      <a:pt x="16" y="5"/>
                      <a:pt x="22" y="3"/>
                    </a:cubicBezTo>
                    <a:cubicBezTo>
                      <a:pt x="23" y="3"/>
                      <a:pt x="23" y="0"/>
                      <a:pt x="26" y="1"/>
                    </a:cubicBezTo>
                    <a:cubicBezTo>
                      <a:pt x="26" y="2"/>
                      <a:pt x="27" y="2"/>
                      <a:pt x="29" y="2"/>
                    </a:cubicBezTo>
                    <a:cubicBezTo>
                      <a:pt x="28" y="6"/>
                      <a:pt x="26" y="7"/>
                      <a:pt x="31" y="8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8" y="10"/>
                      <a:pt x="30" y="11"/>
                      <a:pt x="31" y="10"/>
                    </a:cubicBezTo>
                    <a:cubicBezTo>
                      <a:pt x="33" y="10"/>
                      <a:pt x="32" y="8"/>
                      <a:pt x="33" y="8"/>
                    </a:cubicBezTo>
                    <a:cubicBezTo>
                      <a:pt x="36" y="6"/>
                      <a:pt x="38" y="7"/>
                      <a:pt x="41" y="6"/>
                    </a:cubicBezTo>
                    <a:cubicBezTo>
                      <a:pt x="43" y="8"/>
                      <a:pt x="46" y="9"/>
                      <a:pt x="45" y="13"/>
                    </a:cubicBezTo>
                    <a:cubicBezTo>
                      <a:pt x="48" y="13"/>
                      <a:pt x="47" y="9"/>
                      <a:pt x="51" y="10"/>
                    </a:cubicBezTo>
                    <a:cubicBezTo>
                      <a:pt x="52" y="9"/>
                      <a:pt x="54" y="8"/>
                      <a:pt x="55" y="6"/>
                    </a:cubicBezTo>
                    <a:cubicBezTo>
                      <a:pt x="56" y="7"/>
                      <a:pt x="57" y="8"/>
                      <a:pt x="59" y="8"/>
                    </a:cubicBezTo>
                    <a:cubicBezTo>
                      <a:pt x="60" y="10"/>
                      <a:pt x="60" y="11"/>
                      <a:pt x="61" y="13"/>
                    </a:cubicBezTo>
                    <a:cubicBezTo>
                      <a:pt x="62" y="15"/>
                      <a:pt x="65" y="15"/>
                      <a:pt x="64" y="19"/>
                    </a:cubicBezTo>
                    <a:cubicBezTo>
                      <a:pt x="66" y="18"/>
                      <a:pt x="66" y="15"/>
                      <a:pt x="69" y="15"/>
                    </a:cubicBezTo>
                    <a:cubicBezTo>
                      <a:pt x="69" y="13"/>
                      <a:pt x="66" y="13"/>
                      <a:pt x="65" y="12"/>
                    </a:cubicBezTo>
                    <a:cubicBezTo>
                      <a:pt x="64" y="9"/>
                      <a:pt x="66" y="7"/>
                      <a:pt x="65" y="3"/>
                    </a:cubicBezTo>
                    <a:cubicBezTo>
                      <a:pt x="68" y="4"/>
                      <a:pt x="68" y="2"/>
                      <a:pt x="71" y="2"/>
                    </a:cubicBezTo>
                    <a:cubicBezTo>
                      <a:pt x="71" y="5"/>
                      <a:pt x="74" y="8"/>
                      <a:pt x="76" y="12"/>
                    </a:cubicBezTo>
                    <a:cubicBezTo>
                      <a:pt x="77" y="12"/>
                      <a:pt x="79" y="18"/>
                      <a:pt x="80" y="15"/>
                    </a:cubicBezTo>
                    <a:cubicBezTo>
                      <a:pt x="82" y="15"/>
                      <a:pt x="81" y="19"/>
                      <a:pt x="83" y="19"/>
                    </a:cubicBezTo>
                    <a:cubicBezTo>
                      <a:pt x="83" y="21"/>
                      <a:pt x="83" y="23"/>
                      <a:pt x="82" y="23"/>
                    </a:cubicBezTo>
                    <a:cubicBezTo>
                      <a:pt x="82" y="26"/>
                      <a:pt x="87" y="24"/>
                      <a:pt x="86" y="29"/>
                    </a:cubicBezTo>
                    <a:cubicBezTo>
                      <a:pt x="91" y="26"/>
                      <a:pt x="92" y="31"/>
                      <a:pt x="99" y="30"/>
                    </a:cubicBezTo>
                    <a:cubicBezTo>
                      <a:pt x="96" y="36"/>
                      <a:pt x="102" y="33"/>
                      <a:pt x="103" y="34"/>
                    </a:cubicBezTo>
                    <a:cubicBezTo>
                      <a:pt x="103" y="34"/>
                      <a:pt x="100" y="38"/>
                      <a:pt x="104" y="37"/>
                    </a:cubicBezTo>
                    <a:cubicBezTo>
                      <a:pt x="102" y="44"/>
                      <a:pt x="99" y="35"/>
                      <a:pt x="93" y="37"/>
                    </a:cubicBezTo>
                    <a:cubicBezTo>
                      <a:pt x="92" y="43"/>
                      <a:pt x="98" y="41"/>
                      <a:pt x="96" y="47"/>
                    </a:cubicBezTo>
                    <a:cubicBezTo>
                      <a:pt x="91" y="48"/>
                      <a:pt x="84" y="50"/>
                      <a:pt x="80" y="47"/>
                    </a:cubicBezTo>
                    <a:cubicBezTo>
                      <a:pt x="76" y="44"/>
                      <a:pt x="67" y="43"/>
                      <a:pt x="61" y="47"/>
                    </a:cubicBezTo>
                    <a:cubicBezTo>
                      <a:pt x="59" y="48"/>
                      <a:pt x="57" y="47"/>
                      <a:pt x="54" y="48"/>
                    </a:cubicBezTo>
                    <a:cubicBezTo>
                      <a:pt x="53" y="49"/>
                      <a:pt x="53" y="50"/>
                      <a:pt x="52" y="51"/>
                    </a:cubicBezTo>
                    <a:cubicBezTo>
                      <a:pt x="49" y="49"/>
                      <a:pt x="41" y="52"/>
                      <a:pt x="34" y="51"/>
                    </a:cubicBezTo>
                    <a:cubicBezTo>
                      <a:pt x="32" y="48"/>
                      <a:pt x="30" y="46"/>
                      <a:pt x="29" y="43"/>
                    </a:cubicBezTo>
                    <a:cubicBezTo>
                      <a:pt x="24" y="42"/>
                      <a:pt x="18" y="44"/>
                      <a:pt x="17" y="40"/>
                    </a:cubicBezTo>
                    <a:cubicBezTo>
                      <a:pt x="16" y="40"/>
                      <a:pt x="16" y="40"/>
                      <a:pt x="16" y="41"/>
                    </a:cubicBezTo>
                    <a:cubicBezTo>
                      <a:pt x="14" y="41"/>
                      <a:pt x="14" y="38"/>
                      <a:pt x="16" y="38"/>
                    </a:cubicBezTo>
                    <a:cubicBezTo>
                      <a:pt x="16" y="36"/>
                      <a:pt x="12" y="39"/>
                      <a:pt x="1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6" name="Freeform 90"/>
              <p:cNvSpPr>
                <a:spLocks noEditPoints="1"/>
              </p:cNvSpPr>
              <p:nvPr/>
            </p:nvSpPr>
            <p:spPr bwMode="auto">
              <a:xfrm>
                <a:off x="891231" y="2745845"/>
                <a:ext cx="2826415" cy="3285655"/>
              </a:xfrm>
              <a:custGeom>
                <a:avLst/>
                <a:gdLst>
                  <a:gd name="T0" fmla="*/ 486 w 744"/>
                  <a:gd name="T1" fmla="*/ 57 h 864"/>
                  <a:gd name="T2" fmla="*/ 437 w 744"/>
                  <a:gd name="T3" fmla="*/ 91 h 864"/>
                  <a:gd name="T4" fmla="*/ 432 w 744"/>
                  <a:gd name="T5" fmla="*/ 142 h 864"/>
                  <a:gd name="T6" fmla="*/ 492 w 744"/>
                  <a:gd name="T7" fmla="*/ 182 h 864"/>
                  <a:gd name="T8" fmla="*/ 512 w 744"/>
                  <a:gd name="T9" fmla="*/ 127 h 864"/>
                  <a:gd name="T10" fmla="*/ 562 w 744"/>
                  <a:gd name="T11" fmla="*/ 126 h 864"/>
                  <a:gd name="T12" fmla="*/ 609 w 744"/>
                  <a:gd name="T13" fmla="*/ 139 h 864"/>
                  <a:gd name="T14" fmla="*/ 627 w 744"/>
                  <a:gd name="T15" fmla="*/ 186 h 864"/>
                  <a:gd name="T16" fmla="*/ 569 w 744"/>
                  <a:gd name="T17" fmla="*/ 207 h 864"/>
                  <a:gd name="T18" fmla="*/ 604 w 744"/>
                  <a:gd name="T19" fmla="*/ 228 h 864"/>
                  <a:gd name="T20" fmla="*/ 590 w 744"/>
                  <a:gd name="T21" fmla="*/ 236 h 864"/>
                  <a:gd name="T22" fmla="*/ 527 w 744"/>
                  <a:gd name="T23" fmla="*/ 282 h 864"/>
                  <a:gd name="T24" fmla="*/ 501 w 744"/>
                  <a:gd name="T25" fmla="*/ 360 h 864"/>
                  <a:gd name="T26" fmla="*/ 446 w 744"/>
                  <a:gd name="T27" fmla="*/ 329 h 864"/>
                  <a:gd name="T28" fmla="*/ 402 w 744"/>
                  <a:gd name="T29" fmla="*/ 388 h 864"/>
                  <a:gd name="T30" fmla="*/ 451 w 744"/>
                  <a:gd name="T31" fmla="*/ 412 h 864"/>
                  <a:gd name="T32" fmla="*/ 520 w 744"/>
                  <a:gd name="T33" fmla="*/ 459 h 864"/>
                  <a:gd name="T34" fmla="*/ 576 w 744"/>
                  <a:gd name="T35" fmla="*/ 450 h 864"/>
                  <a:gd name="T36" fmla="*/ 665 w 744"/>
                  <a:gd name="T37" fmla="*/ 488 h 864"/>
                  <a:gd name="T38" fmla="*/ 743 w 744"/>
                  <a:gd name="T39" fmla="*/ 536 h 864"/>
                  <a:gd name="T40" fmla="*/ 710 w 744"/>
                  <a:gd name="T41" fmla="*/ 644 h 864"/>
                  <a:gd name="T42" fmla="*/ 666 w 744"/>
                  <a:gd name="T43" fmla="*/ 691 h 864"/>
                  <a:gd name="T44" fmla="*/ 624 w 744"/>
                  <a:gd name="T45" fmla="*/ 738 h 864"/>
                  <a:gd name="T46" fmla="*/ 586 w 744"/>
                  <a:gd name="T47" fmla="*/ 781 h 864"/>
                  <a:gd name="T48" fmla="*/ 569 w 744"/>
                  <a:gd name="T49" fmla="*/ 815 h 864"/>
                  <a:gd name="T50" fmla="*/ 538 w 744"/>
                  <a:gd name="T51" fmla="*/ 849 h 864"/>
                  <a:gd name="T52" fmla="*/ 529 w 744"/>
                  <a:gd name="T53" fmla="*/ 802 h 864"/>
                  <a:gd name="T54" fmla="*/ 552 w 744"/>
                  <a:gd name="T55" fmla="*/ 705 h 864"/>
                  <a:gd name="T56" fmla="*/ 550 w 744"/>
                  <a:gd name="T57" fmla="*/ 613 h 864"/>
                  <a:gd name="T58" fmla="*/ 501 w 744"/>
                  <a:gd name="T59" fmla="*/ 550 h 864"/>
                  <a:gd name="T60" fmla="*/ 510 w 744"/>
                  <a:gd name="T61" fmla="*/ 498 h 864"/>
                  <a:gd name="T62" fmla="*/ 467 w 744"/>
                  <a:gd name="T63" fmla="*/ 443 h 864"/>
                  <a:gd name="T64" fmla="*/ 421 w 744"/>
                  <a:gd name="T65" fmla="*/ 415 h 864"/>
                  <a:gd name="T66" fmla="*/ 349 w 744"/>
                  <a:gd name="T67" fmla="*/ 374 h 864"/>
                  <a:gd name="T68" fmla="*/ 308 w 744"/>
                  <a:gd name="T69" fmla="*/ 332 h 864"/>
                  <a:gd name="T70" fmla="*/ 308 w 744"/>
                  <a:gd name="T71" fmla="*/ 349 h 864"/>
                  <a:gd name="T72" fmla="*/ 266 w 744"/>
                  <a:gd name="T73" fmla="*/ 296 h 864"/>
                  <a:gd name="T74" fmla="*/ 240 w 744"/>
                  <a:gd name="T75" fmla="*/ 202 h 864"/>
                  <a:gd name="T76" fmla="*/ 224 w 744"/>
                  <a:gd name="T77" fmla="*/ 177 h 864"/>
                  <a:gd name="T78" fmla="*/ 183 w 744"/>
                  <a:gd name="T79" fmla="*/ 132 h 864"/>
                  <a:gd name="T80" fmla="*/ 113 w 744"/>
                  <a:gd name="T81" fmla="*/ 109 h 864"/>
                  <a:gd name="T82" fmla="*/ 78 w 744"/>
                  <a:gd name="T83" fmla="*/ 127 h 864"/>
                  <a:gd name="T84" fmla="*/ 43 w 744"/>
                  <a:gd name="T85" fmla="*/ 150 h 864"/>
                  <a:gd name="T86" fmla="*/ 18 w 744"/>
                  <a:gd name="T87" fmla="*/ 116 h 864"/>
                  <a:gd name="T88" fmla="*/ 7 w 744"/>
                  <a:gd name="T89" fmla="*/ 74 h 864"/>
                  <a:gd name="T90" fmla="*/ 21 w 744"/>
                  <a:gd name="T91" fmla="*/ 48 h 864"/>
                  <a:gd name="T92" fmla="*/ 71 w 744"/>
                  <a:gd name="T93" fmla="*/ 17 h 864"/>
                  <a:gd name="T94" fmla="*/ 192 w 744"/>
                  <a:gd name="T95" fmla="*/ 29 h 864"/>
                  <a:gd name="T96" fmla="*/ 249 w 744"/>
                  <a:gd name="T97" fmla="*/ 32 h 864"/>
                  <a:gd name="T98" fmla="*/ 339 w 744"/>
                  <a:gd name="T99" fmla="*/ 56 h 864"/>
                  <a:gd name="T100" fmla="*/ 404 w 744"/>
                  <a:gd name="T101" fmla="*/ 41 h 864"/>
                  <a:gd name="T102" fmla="*/ 422 w 744"/>
                  <a:gd name="T103" fmla="*/ 10 h 864"/>
                  <a:gd name="T104" fmla="*/ 456 w 744"/>
                  <a:gd name="T105" fmla="*/ 39 h 864"/>
                  <a:gd name="T106" fmla="*/ 244 w 744"/>
                  <a:gd name="T107" fmla="*/ 66 h 864"/>
                  <a:gd name="T108" fmla="*/ 314 w 744"/>
                  <a:gd name="T109" fmla="*/ 102 h 864"/>
                  <a:gd name="T110" fmla="*/ 303 w 744"/>
                  <a:gd name="T111" fmla="*/ 101 h 864"/>
                  <a:gd name="T112" fmla="*/ 401 w 744"/>
                  <a:gd name="T113" fmla="*/ 189 h 864"/>
                  <a:gd name="T114" fmla="*/ 433 w 744"/>
                  <a:gd name="T115" fmla="*/ 223 h 864"/>
                  <a:gd name="T116" fmla="*/ 461 w 744"/>
                  <a:gd name="T117" fmla="*/ 205 h 864"/>
                  <a:gd name="T118" fmla="*/ 456 w 744"/>
                  <a:gd name="T119" fmla="*/ 257 h 864"/>
                  <a:gd name="T120" fmla="*/ 505 w 744"/>
                  <a:gd name="T121" fmla="*/ 240 h 864"/>
                  <a:gd name="T122" fmla="*/ 491 w 744"/>
                  <a:gd name="T123" fmla="*/ 255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4" h="864">
                    <a:moveTo>
                      <a:pt x="453" y="48"/>
                    </a:moveTo>
                    <a:cubicBezTo>
                      <a:pt x="453" y="50"/>
                      <a:pt x="457" y="45"/>
                      <a:pt x="456" y="52"/>
                    </a:cubicBezTo>
                    <a:cubicBezTo>
                      <a:pt x="457" y="52"/>
                      <a:pt x="458" y="52"/>
                      <a:pt x="460" y="52"/>
                    </a:cubicBezTo>
                    <a:cubicBezTo>
                      <a:pt x="462" y="51"/>
                      <a:pt x="463" y="48"/>
                      <a:pt x="463" y="45"/>
                    </a:cubicBezTo>
                    <a:cubicBezTo>
                      <a:pt x="464" y="44"/>
                      <a:pt x="466" y="43"/>
                      <a:pt x="465" y="41"/>
                    </a:cubicBezTo>
                    <a:cubicBezTo>
                      <a:pt x="470" y="42"/>
                      <a:pt x="467" y="36"/>
                      <a:pt x="471" y="38"/>
                    </a:cubicBezTo>
                    <a:cubicBezTo>
                      <a:pt x="471" y="34"/>
                      <a:pt x="471" y="31"/>
                      <a:pt x="471" y="28"/>
                    </a:cubicBezTo>
                    <a:cubicBezTo>
                      <a:pt x="476" y="27"/>
                      <a:pt x="478" y="26"/>
                      <a:pt x="482" y="28"/>
                    </a:cubicBezTo>
                    <a:cubicBezTo>
                      <a:pt x="484" y="28"/>
                      <a:pt x="483" y="31"/>
                      <a:pt x="484" y="32"/>
                    </a:cubicBezTo>
                    <a:cubicBezTo>
                      <a:pt x="484" y="32"/>
                      <a:pt x="486" y="32"/>
                      <a:pt x="486" y="32"/>
                    </a:cubicBezTo>
                    <a:cubicBezTo>
                      <a:pt x="488" y="33"/>
                      <a:pt x="489" y="35"/>
                      <a:pt x="491" y="35"/>
                    </a:cubicBezTo>
                    <a:cubicBezTo>
                      <a:pt x="491" y="39"/>
                      <a:pt x="489" y="41"/>
                      <a:pt x="486" y="42"/>
                    </a:cubicBezTo>
                    <a:cubicBezTo>
                      <a:pt x="489" y="44"/>
                      <a:pt x="488" y="49"/>
                      <a:pt x="492" y="50"/>
                    </a:cubicBezTo>
                    <a:cubicBezTo>
                      <a:pt x="491" y="54"/>
                      <a:pt x="487" y="54"/>
                      <a:pt x="486" y="57"/>
                    </a:cubicBezTo>
                    <a:cubicBezTo>
                      <a:pt x="484" y="57"/>
                      <a:pt x="483" y="60"/>
                      <a:pt x="482" y="57"/>
                    </a:cubicBezTo>
                    <a:cubicBezTo>
                      <a:pt x="480" y="59"/>
                      <a:pt x="480" y="62"/>
                      <a:pt x="478" y="64"/>
                    </a:cubicBezTo>
                    <a:cubicBezTo>
                      <a:pt x="476" y="63"/>
                      <a:pt x="479" y="60"/>
                      <a:pt x="472" y="62"/>
                    </a:cubicBezTo>
                    <a:cubicBezTo>
                      <a:pt x="473" y="60"/>
                      <a:pt x="474" y="60"/>
                      <a:pt x="475" y="60"/>
                    </a:cubicBezTo>
                    <a:cubicBezTo>
                      <a:pt x="472" y="56"/>
                      <a:pt x="467" y="61"/>
                      <a:pt x="463" y="60"/>
                    </a:cubicBezTo>
                    <a:cubicBezTo>
                      <a:pt x="464" y="65"/>
                      <a:pt x="463" y="63"/>
                      <a:pt x="463" y="69"/>
                    </a:cubicBezTo>
                    <a:cubicBezTo>
                      <a:pt x="461" y="69"/>
                      <a:pt x="462" y="67"/>
                      <a:pt x="461" y="66"/>
                    </a:cubicBezTo>
                    <a:cubicBezTo>
                      <a:pt x="458" y="66"/>
                      <a:pt x="459" y="71"/>
                      <a:pt x="454" y="70"/>
                    </a:cubicBezTo>
                    <a:cubicBezTo>
                      <a:pt x="455" y="72"/>
                      <a:pt x="457" y="71"/>
                      <a:pt x="457" y="73"/>
                    </a:cubicBezTo>
                    <a:cubicBezTo>
                      <a:pt x="457" y="75"/>
                      <a:pt x="455" y="76"/>
                      <a:pt x="456" y="78"/>
                    </a:cubicBezTo>
                    <a:cubicBezTo>
                      <a:pt x="452" y="75"/>
                      <a:pt x="448" y="84"/>
                      <a:pt x="447" y="83"/>
                    </a:cubicBezTo>
                    <a:cubicBezTo>
                      <a:pt x="446" y="82"/>
                      <a:pt x="445" y="81"/>
                      <a:pt x="444" y="85"/>
                    </a:cubicBezTo>
                    <a:cubicBezTo>
                      <a:pt x="443" y="85"/>
                      <a:pt x="441" y="85"/>
                      <a:pt x="439" y="85"/>
                    </a:cubicBezTo>
                    <a:cubicBezTo>
                      <a:pt x="437" y="86"/>
                      <a:pt x="438" y="89"/>
                      <a:pt x="437" y="91"/>
                    </a:cubicBezTo>
                    <a:cubicBezTo>
                      <a:pt x="436" y="89"/>
                      <a:pt x="435" y="90"/>
                      <a:pt x="435" y="92"/>
                    </a:cubicBezTo>
                    <a:cubicBezTo>
                      <a:pt x="432" y="90"/>
                      <a:pt x="431" y="92"/>
                      <a:pt x="428" y="92"/>
                    </a:cubicBezTo>
                    <a:cubicBezTo>
                      <a:pt x="429" y="94"/>
                      <a:pt x="429" y="96"/>
                      <a:pt x="429" y="98"/>
                    </a:cubicBezTo>
                    <a:cubicBezTo>
                      <a:pt x="426" y="95"/>
                      <a:pt x="427" y="99"/>
                      <a:pt x="425" y="102"/>
                    </a:cubicBezTo>
                    <a:cubicBezTo>
                      <a:pt x="423" y="105"/>
                      <a:pt x="419" y="108"/>
                      <a:pt x="419" y="115"/>
                    </a:cubicBezTo>
                    <a:cubicBezTo>
                      <a:pt x="416" y="117"/>
                      <a:pt x="415" y="121"/>
                      <a:pt x="412" y="123"/>
                    </a:cubicBezTo>
                    <a:cubicBezTo>
                      <a:pt x="412" y="126"/>
                      <a:pt x="414" y="123"/>
                      <a:pt x="414" y="123"/>
                    </a:cubicBezTo>
                    <a:cubicBezTo>
                      <a:pt x="415" y="123"/>
                      <a:pt x="414" y="124"/>
                      <a:pt x="415" y="125"/>
                    </a:cubicBezTo>
                    <a:cubicBezTo>
                      <a:pt x="416" y="125"/>
                      <a:pt x="417" y="127"/>
                      <a:pt x="418" y="127"/>
                    </a:cubicBezTo>
                    <a:cubicBezTo>
                      <a:pt x="419" y="128"/>
                      <a:pt x="420" y="125"/>
                      <a:pt x="423" y="127"/>
                    </a:cubicBezTo>
                    <a:cubicBezTo>
                      <a:pt x="424" y="128"/>
                      <a:pt x="425" y="129"/>
                      <a:pt x="426" y="129"/>
                    </a:cubicBezTo>
                    <a:cubicBezTo>
                      <a:pt x="426" y="131"/>
                      <a:pt x="426" y="133"/>
                      <a:pt x="426" y="135"/>
                    </a:cubicBezTo>
                    <a:cubicBezTo>
                      <a:pt x="427" y="136"/>
                      <a:pt x="429" y="135"/>
                      <a:pt x="429" y="137"/>
                    </a:cubicBezTo>
                    <a:cubicBezTo>
                      <a:pt x="430" y="139"/>
                      <a:pt x="432" y="139"/>
                      <a:pt x="432" y="142"/>
                    </a:cubicBezTo>
                    <a:cubicBezTo>
                      <a:pt x="439" y="141"/>
                      <a:pt x="444" y="143"/>
                      <a:pt x="449" y="142"/>
                    </a:cubicBezTo>
                    <a:cubicBezTo>
                      <a:pt x="449" y="146"/>
                      <a:pt x="455" y="145"/>
                      <a:pt x="458" y="149"/>
                    </a:cubicBezTo>
                    <a:cubicBezTo>
                      <a:pt x="459" y="149"/>
                      <a:pt x="460" y="148"/>
                      <a:pt x="460" y="150"/>
                    </a:cubicBezTo>
                    <a:cubicBezTo>
                      <a:pt x="460" y="152"/>
                      <a:pt x="461" y="150"/>
                      <a:pt x="461" y="150"/>
                    </a:cubicBezTo>
                    <a:cubicBezTo>
                      <a:pt x="463" y="150"/>
                      <a:pt x="463" y="152"/>
                      <a:pt x="464" y="153"/>
                    </a:cubicBezTo>
                    <a:cubicBezTo>
                      <a:pt x="466" y="154"/>
                      <a:pt x="469" y="152"/>
                      <a:pt x="468" y="156"/>
                    </a:cubicBezTo>
                    <a:cubicBezTo>
                      <a:pt x="476" y="155"/>
                      <a:pt x="480" y="158"/>
                      <a:pt x="486" y="158"/>
                    </a:cubicBezTo>
                    <a:cubicBezTo>
                      <a:pt x="487" y="163"/>
                      <a:pt x="485" y="167"/>
                      <a:pt x="488" y="170"/>
                    </a:cubicBezTo>
                    <a:cubicBezTo>
                      <a:pt x="488" y="169"/>
                      <a:pt x="489" y="172"/>
                      <a:pt x="489" y="171"/>
                    </a:cubicBezTo>
                    <a:cubicBezTo>
                      <a:pt x="490" y="172"/>
                      <a:pt x="488" y="174"/>
                      <a:pt x="488" y="174"/>
                    </a:cubicBezTo>
                    <a:cubicBezTo>
                      <a:pt x="489" y="175"/>
                      <a:pt x="490" y="174"/>
                      <a:pt x="491" y="175"/>
                    </a:cubicBezTo>
                    <a:cubicBezTo>
                      <a:pt x="491" y="176"/>
                      <a:pt x="488" y="179"/>
                      <a:pt x="492" y="178"/>
                    </a:cubicBezTo>
                    <a:cubicBezTo>
                      <a:pt x="491" y="179"/>
                      <a:pt x="491" y="180"/>
                      <a:pt x="491" y="182"/>
                    </a:cubicBezTo>
                    <a:cubicBezTo>
                      <a:pt x="491" y="184"/>
                      <a:pt x="492" y="183"/>
                      <a:pt x="492" y="182"/>
                    </a:cubicBezTo>
                    <a:cubicBezTo>
                      <a:pt x="494" y="182"/>
                      <a:pt x="493" y="184"/>
                      <a:pt x="493" y="185"/>
                    </a:cubicBezTo>
                    <a:cubicBezTo>
                      <a:pt x="494" y="185"/>
                      <a:pt x="496" y="185"/>
                      <a:pt x="496" y="185"/>
                    </a:cubicBezTo>
                    <a:cubicBezTo>
                      <a:pt x="498" y="187"/>
                      <a:pt x="503" y="187"/>
                      <a:pt x="508" y="185"/>
                    </a:cubicBezTo>
                    <a:cubicBezTo>
                      <a:pt x="509" y="179"/>
                      <a:pt x="509" y="177"/>
                      <a:pt x="508" y="171"/>
                    </a:cubicBezTo>
                    <a:cubicBezTo>
                      <a:pt x="508" y="169"/>
                      <a:pt x="505" y="170"/>
                      <a:pt x="505" y="170"/>
                    </a:cubicBezTo>
                    <a:cubicBezTo>
                      <a:pt x="503" y="167"/>
                      <a:pt x="507" y="162"/>
                      <a:pt x="502" y="164"/>
                    </a:cubicBezTo>
                    <a:cubicBezTo>
                      <a:pt x="503" y="163"/>
                      <a:pt x="505" y="163"/>
                      <a:pt x="505" y="160"/>
                    </a:cubicBezTo>
                    <a:cubicBezTo>
                      <a:pt x="511" y="161"/>
                      <a:pt x="510" y="157"/>
                      <a:pt x="515" y="157"/>
                    </a:cubicBezTo>
                    <a:cubicBezTo>
                      <a:pt x="517" y="157"/>
                      <a:pt x="515" y="154"/>
                      <a:pt x="516" y="153"/>
                    </a:cubicBezTo>
                    <a:cubicBezTo>
                      <a:pt x="516" y="153"/>
                      <a:pt x="520" y="155"/>
                      <a:pt x="520" y="153"/>
                    </a:cubicBezTo>
                    <a:cubicBezTo>
                      <a:pt x="517" y="147"/>
                      <a:pt x="522" y="141"/>
                      <a:pt x="519" y="137"/>
                    </a:cubicBezTo>
                    <a:cubicBezTo>
                      <a:pt x="519" y="135"/>
                      <a:pt x="517" y="137"/>
                      <a:pt x="517" y="137"/>
                    </a:cubicBezTo>
                    <a:cubicBezTo>
                      <a:pt x="515" y="136"/>
                      <a:pt x="518" y="132"/>
                      <a:pt x="513" y="133"/>
                    </a:cubicBezTo>
                    <a:cubicBezTo>
                      <a:pt x="513" y="131"/>
                      <a:pt x="511" y="130"/>
                      <a:pt x="512" y="127"/>
                    </a:cubicBezTo>
                    <a:cubicBezTo>
                      <a:pt x="511" y="124"/>
                      <a:pt x="513" y="123"/>
                      <a:pt x="516" y="123"/>
                    </a:cubicBezTo>
                    <a:cubicBezTo>
                      <a:pt x="513" y="122"/>
                      <a:pt x="518" y="114"/>
                      <a:pt x="512" y="113"/>
                    </a:cubicBezTo>
                    <a:cubicBezTo>
                      <a:pt x="513" y="112"/>
                      <a:pt x="513" y="111"/>
                      <a:pt x="513" y="109"/>
                    </a:cubicBezTo>
                    <a:cubicBezTo>
                      <a:pt x="513" y="110"/>
                      <a:pt x="512" y="109"/>
                      <a:pt x="512" y="108"/>
                    </a:cubicBezTo>
                    <a:cubicBezTo>
                      <a:pt x="512" y="108"/>
                      <a:pt x="513" y="108"/>
                      <a:pt x="513" y="106"/>
                    </a:cubicBezTo>
                    <a:cubicBezTo>
                      <a:pt x="513" y="105"/>
                      <a:pt x="512" y="105"/>
                      <a:pt x="512" y="104"/>
                    </a:cubicBezTo>
                    <a:cubicBezTo>
                      <a:pt x="512" y="102"/>
                      <a:pt x="515" y="99"/>
                      <a:pt x="512" y="98"/>
                    </a:cubicBezTo>
                    <a:cubicBezTo>
                      <a:pt x="512" y="96"/>
                      <a:pt x="523" y="95"/>
                      <a:pt x="522" y="99"/>
                    </a:cubicBezTo>
                    <a:cubicBezTo>
                      <a:pt x="527" y="99"/>
                      <a:pt x="535" y="101"/>
                      <a:pt x="537" y="97"/>
                    </a:cubicBezTo>
                    <a:cubicBezTo>
                      <a:pt x="540" y="101"/>
                      <a:pt x="547" y="100"/>
                      <a:pt x="547" y="108"/>
                    </a:cubicBezTo>
                    <a:cubicBezTo>
                      <a:pt x="551" y="108"/>
                      <a:pt x="554" y="108"/>
                      <a:pt x="558" y="108"/>
                    </a:cubicBezTo>
                    <a:cubicBezTo>
                      <a:pt x="558" y="110"/>
                      <a:pt x="559" y="110"/>
                      <a:pt x="561" y="111"/>
                    </a:cubicBezTo>
                    <a:cubicBezTo>
                      <a:pt x="561" y="113"/>
                      <a:pt x="560" y="116"/>
                      <a:pt x="561" y="119"/>
                    </a:cubicBezTo>
                    <a:cubicBezTo>
                      <a:pt x="561" y="122"/>
                      <a:pt x="565" y="125"/>
                      <a:pt x="562" y="126"/>
                    </a:cubicBezTo>
                    <a:cubicBezTo>
                      <a:pt x="562" y="128"/>
                      <a:pt x="565" y="127"/>
                      <a:pt x="566" y="127"/>
                    </a:cubicBezTo>
                    <a:cubicBezTo>
                      <a:pt x="566" y="132"/>
                      <a:pt x="572" y="129"/>
                      <a:pt x="568" y="133"/>
                    </a:cubicBezTo>
                    <a:cubicBezTo>
                      <a:pt x="574" y="134"/>
                      <a:pt x="575" y="131"/>
                      <a:pt x="580" y="132"/>
                    </a:cubicBezTo>
                    <a:cubicBezTo>
                      <a:pt x="581" y="130"/>
                      <a:pt x="580" y="129"/>
                      <a:pt x="579" y="129"/>
                    </a:cubicBezTo>
                    <a:cubicBezTo>
                      <a:pt x="580" y="126"/>
                      <a:pt x="581" y="126"/>
                      <a:pt x="583" y="127"/>
                    </a:cubicBezTo>
                    <a:cubicBezTo>
                      <a:pt x="582" y="123"/>
                      <a:pt x="586" y="123"/>
                      <a:pt x="588" y="122"/>
                    </a:cubicBezTo>
                    <a:cubicBezTo>
                      <a:pt x="588" y="121"/>
                      <a:pt x="586" y="121"/>
                      <a:pt x="586" y="120"/>
                    </a:cubicBezTo>
                    <a:cubicBezTo>
                      <a:pt x="586" y="119"/>
                      <a:pt x="589" y="118"/>
                      <a:pt x="592" y="118"/>
                    </a:cubicBezTo>
                    <a:cubicBezTo>
                      <a:pt x="589" y="121"/>
                      <a:pt x="591" y="121"/>
                      <a:pt x="595" y="125"/>
                    </a:cubicBezTo>
                    <a:cubicBezTo>
                      <a:pt x="596" y="127"/>
                      <a:pt x="598" y="130"/>
                      <a:pt x="603" y="130"/>
                    </a:cubicBezTo>
                    <a:cubicBezTo>
                      <a:pt x="603" y="132"/>
                      <a:pt x="600" y="131"/>
                      <a:pt x="600" y="133"/>
                    </a:cubicBezTo>
                    <a:cubicBezTo>
                      <a:pt x="601" y="135"/>
                      <a:pt x="603" y="135"/>
                      <a:pt x="603" y="137"/>
                    </a:cubicBezTo>
                    <a:cubicBezTo>
                      <a:pt x="605" y="138"/>
                      <a:pt x="604" y="135"/>
                      <a:pt x="604" y="135"/>
                    </a:cubicBezTo>
                    <a:cubicBezTo>
                      <a:pt x="608" y="133"/>
                      <a:pt x="603" y="140"/>
                      <a:pt x="609" y="139"/>
                    </a:cubicBezTo>
                    <a:cubicBezTo>
                      <a:pt x="606" y="142"/>
                      <a:pt x="610" y="144"/>
                      <a:pt x="606" y="147"/>
                    </a:cubicBezTo>
                    <a:cubicBezTo>
                      <a:pt x="606" y="150"/>
                      <a:pt x="610" y="149"/>
                      <a:pt x="611" y="150"/>
                    </a:cubicBezTo>
                    <a:cubicBezTo>
                      <a:pt x="612" y="150"/>
                      <a:pt x="609" y="152"/>
                      <a:pt x="610" y="153"/>
                    </a:cubicBezTo>
                    <a:cubicBezTo>
                      <a:pt x="611" y="153"/>
                      <a:pt x="613" y="154"/>
                      <a:pt x="614" y="154"/>
                    </a:cubicBezTo>
                    <a:cubicBezTo>
                      <a:pt x="615" y="155"/>
                      <a:pt x="616" y="156"/>
                      <a:pt x="617" y="157"/>
                    </a:cubicBezTo>
                    <a:cubicBezTo>
                      <a:pt x="619" y="158"/>
                      <a:pt x="622" y="159"/>
                      <a:pt x="624" y="161"/>
                    </a:cubicBezTo>
                    <a:cubicBezTo>
                      <a:pt x="626" y="162"/>
                      <a:pt x="627" y="156"/>
                      <a:pt x="628" y="160"/>
                    </a:cubicBezTo>
                    <a:cubicBezTo>
                      <a:pt x="628" y="164"/>
                      <a:pt x="625" y="164"/>
                      <a:pt x="621" y="164"/>
                    </a:cubicBezTo>
                    <a:cubicBezTo>
                      <a:pt x="624" y="167"/>
                      <a:pt x="628" y="168"/>
                      <a:pt x="632" y="168"/>
                    </a:cubicBezTo>
                    <a:cubicBezTo>
                      <a:pt x="632" y="171"/>
                      <a:pt x="633" y="171"/>
                      <a:pt x="635" y="171"/>
                    </a:cubicBezTo>
                    <a:cubicBezTo>
                      <a:pt x="635" y="174"/>
                      <a:pt x="635" y="175"/>
                      <a:pt x="638" y="175"/>
                    </a:cubicBezTo>
                    <a:cubicBezTo>
                      <a:pt x="637" y="177"/>
                      <a:pt x="636" y="179"/>
                      <a:pt x="637" y="182"/>
                    </a:cubicBezTo>
                    <a:cubicBezTo>
                      <a:pt x="634" y="183"/>
                      <a:pt x="631" y="183"/>
                      <a:pt x="628" y="185"/>
                    </a:cubicBezTo>
                    <a:cubicBezTo>
                      <a:pt x="627" y="186"/>
                      <a:pt x="628" y="186"/>
                      <a:pt x="627" y="186"/>
                    </a:cubicBezTo>
                    <a:cubicBezTo>
                      <a:pt x="625" y="186"/>
                      <a:pt x="624" y="186"/>
                      <a:pt x="624" y="188"/>
                    </a:cubicBezTo>
                    <a:cubicBezTo>
                      <a:pt x="624" y="190"/>
                      <a:pt x="621" y="188"/>
                      <a:pt x="621" y="188"/>
                    </a:cubicBezTo>
                    <a:cubicBezTo>
                      <a:pt x="621" y="188"/>
                      <a:pt x="619" y="190"/>
                      <a:pt x="618" y="191"/>
                    </a:cubicBezTo>
                    <a:cubicBezTo>
                      <a:pt x="618" y="191"/>
                      <a:pt x="618" y="194"/>
                      <a:pt x="617" y="195"/>
                    </a:cubicBezTo>
                    <a:cubicBezTo>
                      <a:pt x="616" y="196"/>
                      <a:pt x="611" y="195"/>
                      <a:pt x="614" y="196"/>
                    </a:cubicBezTo>
                    <a:cubicBezTo>
                      <a:pt x="613" y="199"/>
                      <a:pt x="608" y="198"/>
                      <a:pt x="606" y="198"/>
                    </a:cubicBezTo>
                    <a:cubicBezTo>
                      <a:pt x="603" y="198"/>
                      <a:pt x="600" y="198"/>
                      <a:pt x="597" y="198"/>
                    </a:cubicBezTo>
                    <a:cubicBezTo>
                      <a:pt x="595" y="198"/>
                      <a:pt x="595" y="197"/>
                      <a:pt x="593" y="196"/>
                    </a:cubicBezTo>
                    <a:cubicBezTo>
                      <a:pt x="587" y="195"/>
                      <a:pt x="581" y="197"/>
                      <a:pt x="575" y="198"/>
                    </a:cubicBezTo>
                    <a:cubicBezTo>
                      <a:pt x="570" y="200"/>
                      <a:pt x="568" y="205"/>
                      <a:pt x="562" y="206"/>
                    </a:cubicBezTo>
                    <a:cubicBezTo>
                      <a:pt x="565" y="209"/>
                      <a:pt x="560" y="210"/>
                      <a:pt x="558" y="212"/>
                    </a:cubicBezTo>
                    <a:cubicBezTo>
                      <a:pt x="559" y="213"/>
                      <a:pt x="560" y="214"/>
                      <a:pt x="559" y="216"/>
                    </a:cubicBezTo>
                    <a:cubicBezTo>
                      <a:pt x="562" y="215"/>
                      <a:pt x="562" y="212"/>
                      <a:pt x="564" y="210"/>
                    </a:cubicBezTo>
                    <a:cubicBezTo>
                      <a:pt x="565" y="209"/>
                      <a:pt x="569" y="210"/>
                      <a:pt x="569" y="207"/>
                    </a:cubicBezTo>
                    <a:cubicBezTo>
                      <a:pt x="570" y="203"/>
                      <a:pt x="572" y="211"/>
                      <a:pt x="572" y="205"/>
                    </a:cubicBezTo>
                    <a:cubicBezTo>
                      <a:pt x="574" y="204"/>
                      <a:pt x="575" y="206"/>
                      <a:pt x="575" y="206"/>
                    </a:cubicBezTo>
                    <a:cubicBezTo>
                      <a:pt x="576" y="206"/>
                      <a:pt x="576" y="203"/>
                      <a:pt x="576" y="203"/>
                    </a:cubicBezTo>
                    <a:cubicBezTo>
                      <a:pt x="579" y="203"/>
                      <a:pt x="582" y="204"/>
                      <a:pt x="586" y="203"/>
                    </a:cubicBezTo>
                    <a:cubicBezTo>
                      <a:pt x="586" y="205"/>
                      <a:pt x="588" y="204"/>
                      <a:pt x="588" y="203"/>
                    </a:cubicBezTo>
                    <a:cubicBezTo>
                      <a:pt x="590" y="203"/>
                      <a:pt x="590" y="211"/>
                      <a:pt x="586" y="209"/>
                    </a:cubicBezTo>
                    <a:cubicBezTo>
                      <a:pt x="589" y="212"/>
                      <a:pt x="584" y="213"/>
                      <a:pt x="585" y="219"/>
                    </a:cubicBezTo>
                    <a:cubicBezTo>
                      <a:pt x="585" y="220"/>
                      <a:pt x="586" y="221"/>
                      <a:pt x="586" y="223"/>
                    </a:cubicBezTo>
                    <a:cubicBezTo>
                      <a:pt x="587" y="222"/>
                      <a:pt x="589" y="221"/>
                      <a:pt x="589" y="223"/>
                    </a:cubicBezTo>
                    <a:cubicBezTo>
                      <a:pt x="589" y="225"/>
                      <a:pt x="591" y="224"/>
                      <a:pt x="592" y="224"/>
                    </a:cubicBezTo>
                    <a:cubicBezTo>
                      <a:pt x="592" y="225"/>
                      <a:pt x="594" y="227"/>
                      <a:pt x="595" y="227"/>
                    </a:cubicBezTo>
                    <a:cubicBezTo>
                      <a:pt x="595" y="227"/>
                      <a:pt x="596" y="227"/>
                      <a:pt x="597" y="227"/>
                    </a:cubicBezTo>
                    <a:cubicBezTo>
                      <a:pt x="598" y="227"/>
                      <a:pt x="599" y="228"/>
                      <a:pt x="599" y="228"/>
                    </a:cubicBezTo>
                    <a:cubicBezTo>
                      <a:pt x="601" y="229"/>
                      <a:pt x="603" y="225"/>
                      <a:pt x="604" y="228"/>
                    </a:cubicBezTo>
                    <a:cubicBezTo>
                      <a:pt x="606" y="229"/>
                      <a:pt x="605" y="226"/>
                      <a:pt x="606" y="226"/>
                    </a:cubicBezTo>
                    <a:cubicBezTo>
                      <a:pt x="606" y="225"/>
                      <a:pt x="608" y="226"/>
                      <a:pt x="609" y="226"/>
                    </a:cubicBezTo>
                    <a:cubicBezTo>
                      <a:pt x="609" y="225"/>
                      <a:pt x="608" y="223"/>
                      <a:pt x="609" y="221"/>
                    </a:cubicBezTo>
                    <a:cubicBezTo>
                      <a:pt x="611" y="221"/>
                      <a:pt x="611" y="223"/>
                      <a:pt x="611" y="224"/>
                    </a:cubicBezTo>
                    <a:cubicBezTo>
                      <a:pt x="612" y="226"/>
                      <a:pt x="616" y="225"/>
                      <a:pt x="614" y="230"/>
                    </a:cubicBezTo>
                    <a:cubicBezTo>
                      <a:pt x="612" y="231"/>
                      <a:pt x="612" y="228"/>
                      <a:pt x="610" y="228"/>
                    </a:cubicBezTo>
                    <a:cubicBezTo>
                      <a:pt x="608" y="229"/>
                      <a:pt x="608" y="232"/>
                      <a:pt x="606" y="233"/>
                    </a:cubicBezTo>
                    <a:cubicBezTo>
                      <a:pt x="605" y="233"/>
                      <a:pt x="603" y="232"/>
                      <a:pt x="602" y="233"/>
                    </a:cubicBezTo>
                    <a:cubicBezTo>
                      <a:pt x="599" y="233"/>
                      <a:pt x="600" y="236"/>
                      <a:pt x="595" y="236"/>
                    </a:cubicBezTo>
                    <a:cubicBezTo>
                      <a:pt x="592" y="235"/>
                      <a:pt x="593" y="239"/>
                      <a:pt x="592" y="240"/>
                    </a:cubicBezTo>
                    <a:cubicBezTo>
                      <a:pt x="591" y="240"/>
                      <a:pt x="590" y="239"/>
                      <a:pt x="590" y="238"/>
                    </a:cubicBezTo>
                    <a:cubicBezTo>
                      <a:pt x="588" y="240"/>
                      <a:pt x="588" y="243"/>
                      <a:pt x="583" y="243"/>
                    </a:cubicBezTo>
                    <a:cubicBezTo>
                      <a:pt x="586" y="240"/>
                      <a:pt x="583" y="241"/>
                      <a:pt x="583" y="237"/>
                    </a:cubicBezTo>
                    <a:cubicBezTo>
                      <a:pt x="586" y="236"/>
                      <a:pt x="587" y="232"/>
                      <a:pt x="590" y="236"/>
                    </a:cubicBezTo>
                    <a:cubicBezTo>
                      <a:pt x="592" y="231"/>
                      <a:pt x="588" y="231"/>
                      <a:pt x="586" y="230"/>
                    </a:cubicBezTo>
                    <a:cubicBezTo>
                      <a:pt x="583" y="229"/>
                      <a:pt x="581" y="234"/>
                      <a:pt x="578" y="234"/>
                    </a:cubicBezTo>
                    <a:cubicBezTo>
                      <a:pt x="578" y="234"/>
                      <a:pt x="574" y="235"/>
                      <a:pt x="573" y="236"/>
                    </a:cubicBezTo>
                    <a:cubicBezTo>
                      <a:pt x="572" y="236"/>
                      <a:pt x="572" y="237"/>
                      <a:pt x="572" y="238"/>
                    </a:cubicBezTo>
                    <a:cubicBezTo>
                      <a:pt x="564" y="237"/>
                      <a:pt x="565" y="242"/>
                      <a:pt x="558" y="240"/>
                    </a:cubicBezTo>
                    <a:cubicBezTo>
                      <a:pt x="561" y="242"/>
                      <a:pt x="562" y="243"/>
                      <a:pt x="555" y="243"/>
                    </a:cubicBezTo>
                    <a:cubicBezTo>
                      <a:pt x="552" y="245"/>
                      <a:pt x="551" y="252"/>
                      <a:pt x="555" y="254"/>
                    </a:cubicBezTo>
                    <a:cubicBezTo>
                      <a:pt x="555" y="257"/>
                      <a:pt x="551" y="256"/>
                      <a:pt x="552" y="259"/>
                    </a:cubicBezTo>
                    <a:cubicBezTo>
                      <a:pt x="551" y="260"/>
                      <a:pt x="549" y="259"/>
                      <a:pt x="548" y="259"/>
                    </a:cubicBezTo>
                    <a:cubicBezTo>
                      <a:pt x="547" y="260"/>
                      <a:pt x="547" y="262"/>
                      <a:pt x="545" y="262"/>
                    </a:cubicBezTo>
                    <a:cubicBezTo>
                      <a:pt x="543" y="264"/>
                      <a:pt x="539" y="262"/>
                      <a:pt x="537" y="265"/>
                    </a:cubicBezTo>
                    <a:cubicBezTo>
                      <a:pt x="536" y="266"/>
                      <a:pt x="535" y="267"/>
                      <a:pt x="534" y="268"/>
                    </a:cubicBezTo>
                    <a:cubicBezTo>
                      <a:pt x="533" y="270"/>
                      <a:pt x="532" y="272"/>
                      <a:pt x="530" y="275"/>
                    </a:cubicBezTo>
                    <a:cubicBezTo>
                      <a:pt x="529" y="276"/>
                      <a:pt x="526" y="277"/>
                      <a:pt x="527" y="282"/>
                    </a:cubicBezTo>
                    <a:cubicBezTo>
                      <a:pt x="524" y="281"/>
                      <a:pt x="524" y="278"/>
                      <a:pt x="522" y="278"/>
                    </a:cubicBezTo>
                    <a:cubicBezTo>
                      <a:pt x="520" y="278"/>
                      <a:pt x="521" y="280"/>
                      <a:pt x="519" y="280"/>
                    </a:cubicBezTo>
                    <a:cubicBezTo>
                      <a:pt x="524" y="286"/>
                      <a:pt x="524" y="291"/>
                      <a:pt x="524" y="299"/>
                    </a:cubicBezTo>
                    <a:cubicBezTo>
                      <a:pt x="521" y="297"/>
                      <a:pt x="522" y="301"/>
                      <a:pt x="522" y="301"/>
                    </a:cubicBezTo>
                    <a:cubicBezTo>
                      <a:pt x="521" y="302"/>
                      <a:pt x="519" y="301"/>
                      <a:pt x="519" y="301"/>
                    </a:cubicBezTo>
                    <a:cubicBezTo>
                      <a:pt x="518" y="303"/>
                      <a:pt x="517" y="303"/>
                      <a:pt x="516" y="304"/>
                    </a:cubicBezTo>
                    <a:cubicBezTo>
                      <a:pt x="514" y="305"/>
                      <a:pt x="513" y="308"/>
                      <a:pt x="512" y="308"/>
                    </a:cubicBezTo>
                    <a:cubicBezTo>
                      <a:pt x="510" y="310"/>
                      <a:pt x="507" y="308"/>
                      <a:pt x="506" y="310"/>
                    </a:cubicBezTo>
                    <a:cubicBezTo>
                      <a:pt x="503" y="311"/>
                      <a:pt x="502" y="314"/>
                      <a:pt x="501" y="317"/>
                    </a:cubicBezTo>
                    <a:cubicBezTo>
                      <a:pt x="497" y="317"/>
                      <a:pt x="497" y="321"/>
                      <a:pt x="493" y="321"/>
                    </a:cubicBezTo>
                    <a:cubicBezTo>
                      <a:pt x="495" y="326"/>
                      <a:pt x="490" y="336"/>
                      <a:pt x="496" y="337"/>
                    </a:cubicBezTo>
                    <a:cubicBezTo>
                      <a:pt x="493" y="342"/>
                      <a:pt x="499" y="342"/>
                      <a:pt x="498" y="349"/>
                    </a:cubicBezTo>
                    <a:cubicBezTo>
                      <a:pt x="498" y="351"/>
                      <a:pt x="499" y="350"/>
                      <a:pt x="501" y="351"/>
                    </a:cubicBezTo>
                    <a:cubicBezTo>
                      <a:pt x="499" y="355"/>
                      <a:pt x="501" y="355"/>
                      <a:pt x="501" y="360"/>
                    </a:cubicBezTo>
                    <a:cubicBezTo>
                      <a:pt x="498" y="361"/>
                      <a:pt x="496" y="361"/>
                      <a:pt x="495" y="363"/>
                    </a:cubicBezTo>
                    <a:cubicBezTo>
                      <a:pt x="493" y="363"/>
                      <a:pt x="494" y="360"/>
                      <a:pt x="493" y="359"/>
                    </a:cubicBezTo>
                    <a:cubicBezTo>
                      <a:pt x="493" y="358"/>
                      <a:pt x="491" y="359"/>
                      <a:pt x="489" y="358"/>
                    </a:cubicBezTo>
                    <a:cubicBezTo>
                      <a:pt x="488" y="357"/>
                      <a:pt x="489" y="354"/>
                      <a:pt x="486" y="355"/>
                    </a:cubicBezTo>
                    <a:cubicBezTo>
                      <a:pt x="487" y="351"/>
                      <a:pt x="489" y="348"/>
                      <a:pt x="484" y="348"/>
                    </a:cubicBezTo>
                    <a:cubicBezTo>
                      <a:pt x="486" y="341"/>
                      <a:pt x="483" y="341"/>
                      <a:pt x="482" y="335"/>
                    </a:cubicBezTo>
                    <a:cubicBezTo>
                      <a:pt x="481" y="335"/>
                      <a:pt x="481" y="337"/>
                      <a:pt x="479" y="337"/>
                    </a:cubicBezTo>
                    <a:cubicBezTo>
                      <a:pt x="479" y="336"/>
                      <a:pt x="479" y="335"/>
                      <a:pt x="479" y="334"/>
                    </a:cubicBezTo>
                    <a:cubicBezTo>
                      <a:pt x="477" y="334"/>
                      <a:pt x="470" y="336"/>
                      <a:pt x="468" y="334"/>
                    </a:cubicBezTo>
                    <a:cubicBezTo>
                      <a:pt x="467" y="333"/>
                      <a:pt x="467" y="331"/>
                      <a:pt x="465" y="331"/>
                    </a:cubicBezTo>
                    <a:cubicBezTo>
                      <a:pt x="464" y="331"/>
                      <a:pt x="462" y="333"/>
                      <a:pt x="460" y="332"/>
                    </a:cubicBezTo>
                    <a:cubicBezTo>
                      <a:pt x="460" y="332"/>
                      <a:pt x="465" y="327"/>
                      <a:pt x="460" y="329"/>
                    </a:cubicBezTo>
                    <a:cubicBezTo>
                      <a:pt x="459" y="330"/>
                      <a:pt x="460" y="331"/>
                      <a:pt x="458" y="331"/>
                    </a:cubicBezTo>
                    <a:cubicBezTo>
                      <a:pt x="455" y="331"/>
                      <a:pt x="449" y="331"/>
                      <a:pt x="446" y="329"/>
                    </a:cubicBezTo>
                    <a:cubicBezTo>
                      <a:pt x="443" y="329"/>
                      <a:pt x="445" y="334"/>
                      <a:pt x="444" y="337"/>
                    </a:cubicBezTo>
                    <a:cubicBezTo>
                      <a:pt x="437" y="335"/>
                      <a:pt x="428" y="335"/>
                      <a:pt x="419" y="334"/>
                    </a:cubicBezTo>
                    <a:cubicBezTo>
                      <a:pt x="418" y="334"/>
                      <a:pt x="418" y="335"/>
                      <a:pt x="416" y="335"/>
                    </a:cubicBezTo>
                    <a:cubicBezTo>
                      <a:pt x="415" y="335"/>
                      <a:pt x="415" y="338"/>
                      <a:pt x="414" y="338"/>
                    </a:cubicBezTo>
                    <a:cubicBezTo>
                      <a:pt x="412" y="338"/>
                      <a:pt x="412" y="340"/>
                      <a:pt x="412" y="341"/>
                    </a:cubicBezTo>
                    <a:cubicBezTo>
                      <a:pt x="410" y="341"/>
                      <a:pt x="408" y="340"/>
                      <a:pt x="407" y="341"/>
                    </a:cubicBezTo>
                    <a:cubicBezTo>
                      <a:pt x="405" y="341"/>
                      <a:pt x="405" y="344"/>
                      <a:pt x="402" y="344"/>
                    </a:cubicBezTo>
                    <a:cubicBezTo>
                      <a:pt x="403" y="346"/>
                      <a:pt x="401" y="353"/>
                      <a:pt x="404" y="353"/>
                    </a:cubicBezTo>
                    <a:cubicBezTo>
                      <a:pt x="402" y="355"/>
                      <a:pt x="401" y="358"/>
                      <a:pt x="400" y="359"/>
                    </a:cubicBezTo>
                    <a:cubicBezTo>
                      <a:pt x="400" y="363"/>
                      <a:pt x="399" y="367"/>
                      <a:pt x="400" y="370"/>
                    </a:cubicBezTo>
                    <a:cubicBezTo>
                      <a:pt x="400" y="372"/>
                      <a:pt x="401" y="373"/>
                      <a:pt x="401" y="374"/>
                    </a:cubicBezTo>
                    <a:cubicBezTo>
                      <a:pt x="401" y="378"/>
                      <a:pt x="402" y="382"/>
                      <a:pt x="400" y="384"/>
                    </a:cubicBezTo>
                    <a:cubicBezTo>
                      <a:pt x="399" y="386"/>
                      <a:pt x="403" y="385"/>
                      <a:pt x="404" y="386"/>
                    </a:cubicBezTo>
                    <a:cubicBezTo>
                      <a:pt x="404" y="386"/>
                      <a:pt x="402" y="388"/>
                      <a:pt x="402" y="388"/>
                    </a:cubicBezTo>
                    <a:cubicBezTo>
                      <a:pt x="402" y="388"/>
                      <a:pt x="404" y="390"/>
                      <a:pt x="404" y="390"/>
                    </a:cubicBezTo>
                    <a:cubicBezTo>
                      <a:pt x="405" y="391"/>
                      <a:pt x="406" y="390"/>
                      <a:pt x="407" y="391"/>
                    </a:cubicBezTo>
                    <a:cubicBezTo>
                      <a:pt x="407" y="392"/>
                      <a:pt x="406" y="394"/>
                      <a:pt x="407" y="394"/>
                    </a:cubicBezTo>
                    <a:cubicBezTo>
                      <a:pt x="407" y="394"/>
                      <a:pt x="408" y="394"/>
                      <a:pt x="408" y="394"/>
                    </a:cubicBezTo>
                    <a:cubicBezTo>
                      <a:pt x="408" y="395"/>
                      <a:pt x="408" y="397"/>
                      <a:pt x="408" y="397"/>
                    </a:cubicBezTo>
                    <a:cubicBezTo>
                      <a:pt x="409" y="398"/>
                      <a:pt x="412" y="400"/>
                      <a:pt x="412" y="402"/>
                    </a:cubicBezTo>
                    <a:cubicBezTo>
                      <a:pt x="423" y="403"/>
                      <a:pt x="429" y="400"/>
                      <a:pt x="435" y="402"/>
                    </a:cubicBezTo>
                    <a:cubicBezTo>
                      <a:pt x="436" y="402"/>
                      <a:pt x="436" y="401"/>
                      <a:pt x="437" y="400"/>
                    </a:cubicBezTo>
                    <a:cubicBezTo>
                      <a:pt x="439" y="398"/>
                      <a:pt x="440" y="396"/>
                      <a:pt x="442" y="393"/>
                    </a:cubicBezTo>
                    <a:cubicBezTo>
                      <a:pt x="442" y="391"/>
                      <a:pt x="444" y="390"/>
                      <a:pt x="442" y="390"/>
                    </a:cubicBezTo>
                    <a:cubicBezTo>
                      <a:pt x="445" y="385"/>
                      <a:pt x="455" y="382"/>
                      <a:pt x="463" y="386"/>
                    </a:cubicBezTo>
                    <a:cubicBezTo>
                      <a:pt x="459" y="389"/>
                      <a:pt x="459" y="395"/>
                      <a:pt x="456" y="398"/>
                    </a:cubicBezTo>
                    <a:cubicBezTo>
                      <a:pt x="454" y="402"/>
                      <a:pt x="458" y="402"/>
                      <a:pt x="457" y="405"/>
                    </a:cubicBezTo>
                    <a:cubicBezTo>
                      <a:pt x="454" y="406"/>
                      <a:pt x="453" y="409"/>
                      <a:pt x="451" y="412"/>
                    </a:cubicBezTo>
                    <a:cubicBezTo>
                      <a:pt x="451" y="413"/>
                      <a:pt x="451" y="414"/>
                      <a:pt x="450" y="414"/>
                    </a:cubicBezTo>
                    <a:cubicBezTo>
                      <a:pt x="449" y="417"/>
                      <a:pt x="456" y="413"/>
                      <a:pt x="454" y="418"/>
                    </a:cubicBezTo>
                    <a:cubicBezTo>
                      <a:pt x="458" y="418"/>
                      <a:pt x="458" y="415"/>
                      <a:pt x="463" y="416"/>
                    </a:cubicBezTo>
                    <a:cubicBezTo>
                      <a:pt x="462" y="420"/>
                      <a:pt x="465" y="418"/>
                      <a:pt x="465" y="421"/>
                    </a:cubicBezTo>
                    <a:cubicBezTo>
                      <a:pt x="473" y="418"/>
                      <a:pt x="474" y="423"/>
                      <a:pt x="482" y="422"/>
                    </a:cubicBezTo>
                    <a:cubicBezTo>
                      <a:pt x="479" y="426"/>
                      <a:pt x="484" y="430"/>
                      <a:pt x="479" y="432"/>
                    </a:cubicBezTo>
                    <a:cubicBezTo>
                      <a:pt x="482" y="435"/>
                      <a:pt x="481" y="444"/>
                      <a:pt x="479" y="447"/>
                    </a:cubicBezTo>
                    <a:cubicBezTo>
                      <a:pt x="480" y="450"/>
                      <a:pt x="482" y="451"/>
                      <a:pt x="485" y="450"/>
                    </a:cubicBezTo>
                    <a:cubicBezTo>
                      <a:pt x="484" y="453"/>
                      <a:pt x="488" y="452"/>
                      <a:pt x="488" y="454"/>
                    </a:cubicBezTo>
                    <a:cubicBezTo>
                      <a:pt x="488" y="456"/>
                      <a:pt x="492" y="455"/>
                      <a:pt x="492" y="457"/>
                    </a:cubicBezTo>
                    <a:cubicBezTo>
                      <a:pt x="497" y="453"/>
                      <a:pt x="505" y="458"/>
                      <a:pt x="509" y="456"/>
                    </a:cubicBezTo>
                    <a:cubicBezTo>
                      <a:pt x="509" y="457"/>
                      <a:pt x="509" y="458"/>
                      <a:pt x="509" y="459"/>
                    </a:cubicBezTo>
                    <a:cubicBezTo>
                      <a:pt x="511" y="458"/>
                      <a:pt x="516" y="456"/>
                      <a:pt x="516" y="460"/>
                    </a:cubicBezTo>
                    <a:cubicBezTo>
                      <a:pt x="517" y="459"/>
                      <a:pt x="518" y="459"/>
                      <a:pt x="520" y="459"/>
                    </a:cubicBezTo>
                    <a:cubicBezTo>
                      <a:pt x="521" y="458"/>
                      <a:pt x="522" y="457"/>
                      <a:pt x="523" y="456"/>
                    </a:cubicBezTo>
                    <a:cubicBezTo>
                      <a:pt x="524" y="455"/>
                      <a:pt x="524" y="456"/>
                      <a:pt x="524" y="454"/>
                    </a:cubicBezTo>
                    <a:cubicBezTo>
                      <a:pt x="524" y="452"/>
                      <a:pt x="527" y="455"/>
                      <a:pt x="527" y="453"/>
                    </a:cubicBezTo>
                    <a:cubicBezTo>
                      <a:pt x="527" y="452"/>
                      <a:pt x="527" y="450"/>
                      <a:pt x="527" y="450"/>
                    </a:cubicBezTo>
                    <a:cubicBezTo>
                      <a:pt x="528" y="449"/>
                      <a:pt x="529" y="451"/>
                      <a:pt x="529" y="452"/>
                    </a:cubicBezTo>
                    <a:cubicBezTo>
                      <a:pt x="530" y="451"/>
                      <a:pt x="530" y="450"/>
                      <a:pt x="531" y="449"/>
                    </a:cubicBezTo>
                    <a:cubicBezTo>
                      <a:pt x="533" y="448"/>
                      <a:pt x="535" y="447"/>
                      <a:pt x="537" y="445"/>
                    </a:cubicBezTo>
                    <a:cubicBezTo>
                      <a:pt x="538" y="444"/>
                      <a:pt x="539" y="443"/>
                      <a:pt x="538" y="442"/>
                    </a:cubicBezTo>
                    <a:cubicBezTo>
                      <a:pt x="540" y="443"/>
                      <a:pt x="554" y="445"/>
                      <a:pt x="547" y="446"/>
                    </a:cubicBezTo>
                    <a:cubicBezTo>
                      <a:pt x="547" y="448"/>
                      <a:pt x="550" y="447"/>
                      <a:pt x="552" y="447"/>
                    </a:cubicBezTo>
                    <a:cubicBezTo>
                      <a:pt x="554" y="447"/>
                      <a:pt x="554" y="446"/>
                      <a:pt x="554" y="445"/>
                    </a:cubicBezTo>
                    <a:cubicBezTo>
                      <a:pt x="558" y="445"/>
                      <a:pt x="561" y="445"/>
                      <a:pt x="565" y="445"/>
                    </a:cubicBezTo>
                    <a:cubicBezTo>
                      <a:pt x="563" y="449"/>
                      <a:pt x="571" y="447"/>
                      <a:pt x="575" y="449"/>
                    </a:cubicBezTo>
                    <a:cubicBezTo>
                      <a:pt x="575" y="449"/>
                      <a:pt x="575" y="450"/>
                      <a:pt x="576" y="450"/>
                    </a:cubicBezTo>
                    <a:cubicBezTo>
                      <a:pt x="577" y="450"/>
                      <a:pt x="578" y="451"/>
                      <a:pt x="579" y="452"/>
                    </a:cubicBezTo>
                    <a:cubicBezTo>
                      <a:pt x="582" y="452"/>
                      <a:pt x="583" y="450"/>
                      <a:pt x="585" y="450"/>
                    </a:cubicBezTo>
                    <a:cubicBezTo>
                      <a:pt x="592" y="449"/>
                      <a:pt x="599" y="451"/>
                      <a:pt x="606" y="452"/>
                    </a:cubicBezTo>
                    <a:cubicBezTo>
                      <a:pt x="605" y="454"/>
                      <a:pt x="607" y="457"/>
                      <a:pt x="607" y="454"/>
                    </a:cubicBezTo>
                    <a:cubicBezTo>
                      <a:pt x="609" y="455"/>
                      <a:pt x="608" y="456"/>
                      <a:pt x="607" y="456"/>
                    </a:cubicBezTo>
                    <a:cubicBezTo>
                      <a:pt x="607" y="459"/>
                      <a:pt x="611" y="456"/>
                      <a:pt x="613" y="459"/>
                    </a:cubicBezTo>
                    <a:cubicBezTo>
                      <a:pt x="613" y="459"/>
                      <a:pt x="612" y="461"/>
                      <a:pt x="613" y="461"/>
                    </a:cubicBezTo>
                    <a:cubicBezTo>
                      <a:pt x="614" y="462"/>
                      <a:pt x="617" y="461"/>
                      <a:pt x="618" y="461"/>
                    </a:cubicBezTo>
                    <a:cubicBezTo>
                      <a:pt x="617" y="464"/>
                      <a:pt x="619" y="465"/>
                      <a:pt x="621" y="467"/>
                    </a:cubicBezTo>
                    <a:cubicBezTo>
                      <a:pt x="623" y="469"/>
                      <a:pt x="626" y="471"/>
                      <a:pt x="627" y="474"/>
                    </a:cubicBezTo>
                    <a:cubicBezTo>
                      <a:pt x="636" y="473"/>
                      <a:pt x="639" y="478"/>
                      <a:pt x="646" y="475"/>
                    </a:cubicBezTo>
                    <a:cubicBezTo>
                      <a:pt x="644" y="481"/>
                      <a:pt x="654" y="475"/>
                      <a:pt x="652" y="481"/>
                    </a:cubicBezTo>
                    <a:cubicBezTo>
                      <a:pt x="657" y="479"/>
                      <a:pt x="657" y="485"/>
                      <a:pt x="660" y="485"/>
                    </a:cubicBezTo>
                    <a:cubicBezTo>
                      <a:pt x="662" y="485"/>
                      <a:pt x="662" y="489"/>
                      <a:pt x="665" y="488"/>
                    </a:cubicBezTo>
                    <a:cubicBezTo>
                      <a:pt x="661" y="492"/>
                      <a:pt x="666" y="491"/>
                      <a:pt x="666" y="495"/>
                    </a:cubicBezTo>
                    <a:cubicBezTo>
                      <a:pt x="666" y="498"/>
                      <a:pt x="669" y="497"/>
                      <a:pt x="670" y="498"/>
                    </a:cubicBezTo>
                    <a:cubicBezTo>
                      <a:pt x="671" y="499"/>
                      <a:pt x="670" y="502"/>
                      <a:pt x="673" y="501"/>
                    </a:cubicBezTo>
                    <a:cubicBezTo>
                      <a:pt x="668" y="506"/>
                      <a:pt x="680" y="508"/>
                      <a:pt x="676" y="512"/>
                    </a:cubicBezTo>
                    <a:cubicBezTo>
                      <a:pt x="679" y="511"/>
                      <a:pt x="680" y="512"/>
                      <a:pt x="680" y="515"/>
                    </a:cubicBezTo>
                    <a:cubicBezTo>
                      <a:pt x="687" y="513"/>
                      <a:pt x="697" y="515"/>
                      <a:pt x="700" y="522"/>
                    </a:cubicBezTo>
                    <a:cubicBezTo>
                      <a:pt x="707" y="521"/>
                      <a:pt x="710" y="524"/>
                      <a:pt x="718" y="523"/>
                    </a:cubicBezTo>
                    <a:cubicBezTo>
                      <a:pt x="719" y="524"/>
                      <a:pt x="715" y="525"/>
                      <a:pt x="715" y="524"/>
                    </a:cubicBezTo>
                    <a:cubicBezTo>
                      <a:pt x="717" y="527"/>
                      <a:pt x="726" y="526"/>
                      <a:pt x="731" y="526"/>
                    </a:cubicBezTo>
                    <a:cubicBezTo>
                      <a:pt x="731" y="527"/>
                      <a:pt x="732" y="527"/>
                      <a:pt x="733" y="527"/>
                    </a:cubicBezTo>
                    <a:cubicBezTo>
                      <a:pt x="733" y="530"/>
                      <a:pt x="736" y="529"/>
                      <a:pt x="738" y="530"/>
                    </a:cubicBezTo>
                    <a:cubicBezTo>
                      <a:pt x="738" y="531"/>
                      <a:pt x="737" y="532"/>
                      <a:pt x="738" y="533"/>
                    </a:cubicBezTo>
                    <a:cubicBezTo>
                      <a:pt x="738" y="533"/>
                      <a:pt x="740" y="532"/>
                      <a:pt x="740" y="533"/>
                    </a:cubicBezTo>
                    <a:cubicBezTo>
                      <a:pt x="741" y="534"/>
                      <a:pt x="740" y="537"/>
                      <a:pt x="743" y="536"/>
                    </a:cubicBezTo>
                    <a:cubicBezTo>
                      <a:pt x="743" y="550"/>
                      <a:pt x="743" y="565"/>
                      <a:pt x="743" y="579"/>
                    </a:cubicBezTo>
                    <a:cubicBezTo>
                      <a:pt x="737" y="577"/>
                      <a:pt x="744" y="587"/>
                      <a:pt x="738" y="585"/>
                    </a:cubicBezTo>
                    <a:cubicBezTo>
                      <a:pt x="737" y="590"/>
                      <a:pt x="736" y="594"/>
                      <a:pt x="736" y="599"/>
                    </a:cubicBezTo>
                    <a:cubicBezTo>
                      <a:pt x="736" y="601"/>
                      <a:pt x="739" y="607"/>
                      <a:pt x="738" y="613"/>
                    </a:cubicBezTo>
                    <a:cubicBezTo>
                      <a:pt x="738" y="613"/>
                      <a:pt x="736" y="614"/>
                      <a:pt x="736" y="614"/>
                    </a:cubicBezTo>
                    <a:cubicBezTo>
                      <a:pt x="736" y="615"/>
                      <a:pt x="737" y="616"/>
                      <a:pt x="736" y="617"/>
                    </a:cubicBezTo>
                    <a:cubicBezTo>
                      <a:pt x="736" y="618"/>
                      <a:pt x="732" y="619"/>
                      <a:pt x="733" y="624"/>
                    </a:cubicBezTo>
                    <a:cubicBezTo>
                      <a:pt x="730" y="625"/>
                      <a:pt x="729" y="627"/>
                      <a:pt x="726" y="628"/>
                    </a:cubicBezTo>
                    <a:cubicBezTo>
                      <a:pt x="726" y="629"/>
                      <a:pt x="727" y="632"/>
                      <a:pt x="726" y="633"/>
                    </a:cubicBezTo>
                    <a:cubicBezTo>
                      <a:pt x="726" y="633"/>
                      <a:pt x="724" y="632"/>
                      <a:pt x="724" y="633"/>
                    </a:cubicBezTo>
                    <a:cubicBezTo>
                      <a:pt x="723" y="633"/>
                      <a:pt x="724" y="635"/>
                      <a:pt x="724" y="635"/>
                    </a:cubicBezTo>
                    <a:cubicBezTo>
                      <a:pt x="722" y="636"/>
                      <a:pt x="718" y="635"/>
                      <a:pt x="718" y="638"/>
                    </a:cubicBezTo>
                    <a:cubicBezTo>
                      <a:pt x="718" y="640"/>
                      <a:pt x="715" y="639"/>
                      <a:pt x="712" y="641"/>
                    </a:cubicBezTo>
                    <a:cubicBezTo>
                      <a:pt x="712" y="641"/>
                      <a:pt x="710" y="644"/>
                      <a:pt x="710" y="644"/>
                    </a:cubicBezTo>
                    <a:cubicBezTo>
                      <a:pt x="709" y="644"/>
                      <a:pt x="708" y="642"/>
                      <a:pt x="707" y="642"/>
                    </a:cubicBezTo>
                    <a:cubicBezTo>
                      <a:pt x="707" y="642"/>
                      <a:pt x="706" y="644"/>
                      <a:pt x="705" y="644"/>
                    </a:cubicBezTo>
                    <a:cubicBezTo>
                      <a:pt x="703" y="644"/>
                      <a:pt x="703" y="644"/>
                      <a:pt x="703" y="647"/>
                    </a:cubicBezTo>
                    <a:cubicBezTo>
                      <a:pt x="697" y="644"/>
                      <a:pt x="694" y="650"/>
                      <a:pt x="691" y="652"/>
                    </a:cubicBezTo>
                    <a:cubicBezTo>
                      <a:pt x="691" y="653"/>
                      <a:pt x="689" y="652"/>
                      <a:pt x="689" y="652"/>
                    </a:cubicBezTo>
                    <a:cubicBezTo>
                      <a:pt x="688" y="653"/>
                      <a:pt x="686" y="654"/>
                      <a:pt x="686" y="655"/>
                    </a:cubicBezTo>
                    <a:cubicBezTo>
                      <a:pt x="685" y="656"/>
                      <a:pt x="683" y="657"/>
                      <a:pt x="683" y="658"/>
                    </a:cubicBezTo>
                    <a:cubicBezTo>
                      <a:pt x="683" y="658"/>
                      <a:pt x="686" y="662"/>
                      <a:pt x="681" y="661"/>
                    </a:cubicBezTo>
                    <a:cubicBezTo>
                      <a:pt x="683" y="667"/>
                      <a:pt x="679" y="670"/>
                      <a:pt x="680" y="676"/>
                    </a:cubicBezTo>
                    <a:cubicBezTo>
                      <a:pt x="676" y="675"/>
                      <a:pt x="678" y="679"/>
                      <a:pt x="677" y="680"/>
                    </a:cubicBezTo>
                    <a:cubicBezTo>
                      <a:pt x="677" y="681"/>
                      <a:pt x="675" y="680"/>
                      <a:pt x="674" y="680"/>
                    </a:cubicBezTo>
                    <a:cubicBezTo>
                      <a:pt x="674" y="681"/>
                      <a:pt x="677" y="683"/>
                      <a:pt x="674" y="683"/>
                    </a:cubicBezTo>
                    <a:cubicBezTo>
                      <a:pt x="672" y="683"/>
                      <a:pt x="673" y="688"/>
                      <a:pt x="669" y="689"/>
                    </a:cubicBezTo>
                    <a:cubicBezTo>
                      <a:pt x="668" y="689"/>
                      <a:pt x="666" y="691"/>
                      <a:pt x="666" y="691"/>
                    </a:cubicBezTo>
                    <a:cubicBezTo>
                      <a:pt x="664" y="693"/>
                      <a:pt x="662" y="698"/>
                      <a:pt x="659" y="700"/>
                    </a:cubicBezTo>
                    <a:cubicBezTo>
                      <a:pt x="659" y="702"/>
                      <a:pt x="659" y="704"/>
                      <a:pt x="659" y="705"/>
                    </a:cubicBezTo>
                    <a:cubicBezTo>
                      <a:pt x="657" y="707"/>
                      <a:pt x="655" y="708"/>
                      <a:pt x="655" y="711"/>
                    </a:cubicBezTo>
                    <a:cubicBezTo>
                      <a:pt x="652" y="711"/>
                      <a:pt x="650" y="711"/>
                      <a:pt x="648" y="711"/>
                    </a:cubicBezTo>
                    <a:cubicBezTo>
                      <a:pt x="648" y="712"/>
                      <a:pt x="650" y="712"/>
                      <a:pt x="651" y="712"/>
                    </a:cubicBezTo>
                    <a:cubicBezTo>
                      <a:pt x="650" y="714"/>
                      <a:pt x="648" y="714"/>
                      <a:pt x="646" y="714"/>
                    </a:cubicBezTo>
                    <a:cubicBezTo>
                      <a:pt x="645" y="715"/>
                      <a:pt x="644" y="717"/>
                      <a:pt x="644" y="719"/>
                    </a:cubicBezTo>
                    <a:cubicBezTo>
                      <a:pt x="642" y="718"/>
                      <a:pt x="641" y="718"/>
                      <a:pt x="641" y="721"/>
                    </a:cubicBezTo>
                    <a:cubicBezTo>
                      <a:pt x="639" y="721"/>
                      <a:pt x="640" y="719"/>
                      <a:pt x="639" y="718"/>
                    </a:cubicBezTo>
                    <a:cubicBezTo>
                      <a:pt x="637" y="718"/>
                      <a:pt x="635" y="718"/>
                      <a:pt x="635" y="717"/>
                    </a:cubicBezTo>
                    <a:cubicBezTo>
                      <a:pt x="634" y="718"/>
                      <a:pt x="634" y="720"/>
                      <a:pt x="631" y="719"/>
                    </a:cubicBezTo>
                    <a:cubicBezTo>
                      <a:pt x="631" y="723"/>
                      <a:pt x="634" y="724"/>
                      <a:pt x="634" y="727"/>
                    </a:cubicBezTo>
                    <a:cubicBezTo>
                      <a:pt x="634" y="730"/>
                      <a:pt x="629" y="733"/>
                      <a:pt x="632" y="735"/>
                    </a:cubicBezTo>
                    <a:cubicBezTo>
                      <a:pt x="632" y="738"/>
                      <a:pt x="625" y="735"/>
                      <a:pt x="624" y="738"/>
                    </a:cubicBezTo>
                    <a:cubicBezTo>
                      <a:pt x="622" y="737"/>
                      <a:pt x="623" y="740"/>
                      <a:pt x="623" y="741"/>
                    </a:cubicBezTo>
                    <a:cubicBezTo>
                      <a:pt x="621" y="742"/>
                      <a:pt x="616" y="740"/>
                      <a:pt x="617" y="745"/>
                    </a:cubicBezTo>
                    <a:cubicBezTo>
                      <a:pt x="614" y="742"/>
                      <a:pt x="604" y="742"/>
                      <a:pt x="603" y="746"/>
                    </a:cubicBezTo>
                    <a:cubicBezTo>
                      <a:pt x="603" y="748"/>
                      <a:pt x="604" y="747"/>
                      <a:pt x="604" y="746"/>
                    </a:cubicBezTo>
                    <a:cubicBezTo>
                      <a:pt x="608" y="746"/>
                      <a:pt x="604" y="750"/>
                      <a:pt x="602" y="749"/>
                    </a:cubicBezTo>
                    <a:cubicBezTo>
                      <a:pt x="602" y="752"/>
                      <a:pt x="597" y="757"/>
                      <a:pt x="600" y="757"/>
                    </a:cubicBezTo>
                    <a:cubicBezTo>
                      <a:pt x="600" y="758"/>
                      <a:pt x="598" y="759"/>
                      <a:pt x="597" y="759"/>
                    </a:cubicBezTo>
                    <a:cubicBezTo>
                      <a:pt x="597" y="759"/>
                      <a:pt x="595" y="757"/>
                      <a:pt x="596" y="757"/>
                    </a:cubicBezTo>
                    <a:cubicBezTo>
                      <a:pt x="595" y="757"/>
                      <a:pt x="591" y="761"/>
                      <a:pt x="592" y="756"/>
                    </a:cubicBezTo>
                    <a:cubicBezTo>
                      <a:pt x="590" y="757"/>
                      <a:pt x="590" y="760"/>
                      <a:pt x="589" y="757"/>
                    </a:cubicBezTo>
                    <a:cubicBezTo>
                      <a:pt x="587" y="758"/>
                      <a:pt x="590" y="766"/>
                      <a:pt x="590" y="769"/>
                    </a:cubicBezTo>
                    <a:cubicBezTo>
                      <a:pt x="591" y="772"/>
                      <a:pt x="588" y="771"/>
                      <a:pt x="588" y="774"/>
                    </a:cubicBezTo>
                    <a:cubicBezTo>
                      <a:pt x="587" y="776"/>
                      <a:pt x="588" y="779"/>
                      <a:pt x="583" y="778"/>
                    </a:cubicBezTo>
                    <a:cubicBezTo>
                      <a:pt x="583" y="780"/>
                      <a:pt x="586" y="781"/>
                      <a:pt x="586" y="781"/>
                    </a:cubicBezTo>
                    <a:cubicBezTo>
                      <a:pt x="586" y="783"/>
                      <a:pt x="584" y="781"/>
                      <a:pt x="583" y="781"/>
                    </a:cubicBezTo>
                    <a:cubicBezTo>
                      <a:pt x="582" y="782"/>
                      <a:pt x="582" y="786"/>
                      <a:pt x="583" y="785"/>
                    </a:cubicBezTo>
                    <a:cubicBezTo>
                      <a:pt x="583" y="787"/>
                      <a:pt x="582" y="785"/>
                      <a:pt x="580" y="785"/>
                    </a:cubicBezTo>
                    <a:cubicBezTo>
                      <a:pt x="581" y="785"/>
                      <a:pt x="580" y="788"/>
                      <a:pt x="579" y="787"/>
                    </a:cubicBezTo>
                    <a:cubicBezTo>
                      <a:pt x="577" y="784"/>
                      <a:pt x="580" y="787"/>
                      <a:pt x="578" y="790"/>
                    </a:cubicBezTo>
                    <a:cubicBezTo>
                      <a:pt x="575" y="792"/>
                      <a:pt x="575" y="789"/>
                      <a:pt x="572" y="791"/>
                    </a:cubicBezTo>
                    <a:cubicBezTo>
                      <a:pt x="570" y="795"/>
                      <a:pt x="579" y="794"/>
                      <a:pt x="573" y="797"/>
                    </a:cubicBezTo>
                    <a:cubicBezTo>
                      <a:pt x="574" y="798"/>
                      <a:pt x="576" y="798"/>
                      <a:pt x="578" y="798"/>
                    </a:cubicBezTo>
                    <a:cubicBezTo>
                      <a:pt x="577" y="801"/>
                      <a:pt x="578" y="802"/>
                      <a:pt x="580" y="802"/>
                    </a:cubicBezTo>
                    <a:cubicBezTo>
                      <a:pt x="583" y="806"/>
                      <a:pt x="578" y="807"/>
                      <a:pt x="578" y="808"/>
                    </a:cubicBezTo>
                    <a:cubicBezTo>
                      <a:pt x="578" y="809"/>
                      <a:pt x="579" y="810"/>
                      <a:pt x="579" y="809"/>
                    </a:cubicBezTo>
                    <a:cubicBezTo>
                      <a:pt x="578" y="811"/>
                      <a:pt x="579" y="809"/>
                      <a:pt x="578" y="809"/>
                    </a:cubicBezTo>
                    <a:cubicBezTo>
                      <a:pt x="576" y="809"/>
                      <a:pt x="576" y="812"/>
                      <a:pt x="572" y="812"/>
                    </a:cubicBezTo>
                    <a:cubicBezTo>
                      <a:pt x="574" y="815"/>
                      <a:pt x="573" y="815"/>
                      <a:pt x="569" y="815"/>
                    </a:cubicBezTo>
                    <a:cubicBezTo>
                      <a:pt x="570" y="819"/>
                      <a:pt x="567" y="819"/>
                      <a:pt x="568" y="822"/>
                    </a:cubicBezTo>
                    <a:cubicBezTo>
                      <a:pt x="563" y="823"/>
                      <a:pt x="569" y="828"/>
                      <a:pt x="564" y="825"/>
                    </a:cubicBezTo>
                    <a:cubicBezTo>
                      <a:pt x="564" y="828"/>
                      <a:pt x="563" y="831"/>
                      <a:pt x="564" y="835"/>
                    </a:cubicBezTo>
                    <a:cubicBezTo>
                      <a:pt x="564" y="835"/>
                      <a:pt x="565" y="836"/>
                      <a:pt x="565" y="836"/>
                    </a:cubicBezTo>
                    <a:cubicBezTo>
                      <a:pt x="565" y="838"/>
                      <a:pt x="562" y="839"/>
                      <a:pt x="565" y="842"/>
                    </a:cubicBezTo>
                    <a:cubicBezTo>
                      <a:pt x="567" y="843"/>
                      <a:pt x="565" y="845"/>
                      <a:pt x="566" y="849"/>
                    </a:cubicBezTo>
                    <a:cubicBezTo>
                      <a:pt x="568" y="851"/>
                      <a:pt x="571" y="852"/>
                      <a:pt x="572" y="856"/>
                    </a:cubicBezTo>
                    <a:cubicBezTo>
                      <a:pt x="576" y="858"/>
                      <a:pt x="578" y="853"/>
                      <a:pt x="580" y="857"/>
                    </a:cubicBezTo>
                    <a:cubicBezTo>
                      <a:pt x="582" y="862"/>
                      <a:pt x="576" y="859"/>
                      <a:pt x="573" y="860"/>
                    </a:cubicBezTo>
                    <a:cubicBezTo>
                      <a:pt x="568" y="861"/>
                      <a:pt x="561" y="864"/>
                      <a:pt x="557" y="863"/>
                    </a:cubicBezTo>
                    <a:cubicBezTo>
                      <a:pt x="556" y="863"/>
                      <a:pt x="557" y="860"/>
                      <a:pt x="557" y="860"/>
                    </a:cubicBezTo>
                    <a:cubicBezTo>
                      <a:pt x="550" y="861"/>
                      <a:pt x="549" y="857"/>
                      <a:pt x="544" y="857"/>
                    </a:cubicBezTo>
                    <a:cubicBezTo>
                      <a:pt x="544" y="856"/>
                      <a:pt x="544" y="854"/>
                      <a:pt x="544" y="853"/>
                    </a:cubicBezTo>
                    <a:cubicBezTo>
                      <a:pt x="543" y="849"/>
                      <a:pt x="539" y="852"/>
                      <a:pt x="538" y="849"/>
                    </a:cubicBezTo>
                    <a:cubicBezTo>
                      <a:pt x="538" y="847"/>
                      <a:pt x="537" y="847"/>
                      <a:pt x="537" y="846"/>
                    </a:cubicBezTo>
                    <a:cubicBezTo>
                      <a:pt x="537" y="845"/>
                      <a:pt x="536" y="844"/>
                      <a:pt x="536" y="844"/>
                    </a:cubicBezTo>
                    <a:cubicBezTo>
                      <a:pt x="536" y="843"/>
                      <a:pt x="539" y="840"/>
                      <a:pt x="536" y="840"/>
                    </a:cubicBezTo>
                    <a:cubicBezTo>
                      <a:pt x="534" y="840"/>
                      <a:pt x="536" y="839"/>
                      <a:pt x="536" y="837"/>
                    </a:cubicBezTo>
                    <a:cubicBezTo>
                      <a:pt x="535" y="836"/>
                      <a:pt x="533" y="836"/>
                      <a:pt x="533" y="835"/>
                    </a:cubicBezTo>
                    <a:cubicBezTo>
                      <a:pt x="532" y="834"/>
                      <a:pt x="535" y="833"/>
                      <a:pt x="534" y="832"/>
                    </a:cubicBezTo>
                    <a:cubicBezTo>
                      <a:pt x="534" y="832"/>
                      <a:pt x="533" y="831"/>
                      <a:pt x="533" y="830"/>
                    </a:cubicBezTo>
                    <a:cubicBezTo>
                      <a:pt x="532" y="829"/>
                      <a:pt x="531" y="827"/>
                      <a:pt x="530" y="826"/>
                    </a:cubicBezTo>
                    <a:cubicBezTo>
                      <a:pt x="529" y="824"/>
                      <a:pt x="532" y="823"/>
                      <a:pt x="531" y="822"/>
                    </a:cubicBezTo>
                    <a:cubicBezTo>
                      <a:pt x="531" y="821"/>
                      <a:pt x="529" y="820"/>
                      <a:pt x="529" y="820"/>
                    </a:cubicBezTo>
                    <a:cubicBezTo>
                      <a:pt x="529" y="819"/>
                      <a:pt x="534" y="818"/>
                      <a:pt x="530" y="816"/>
                    </a:cubicBezTo>
                    <a:cubicBezTo>
                      <a:pt x="530" y="815"/>
                      <a:pt x="532" y="815"/>
                      <a:pt x="533" y="815"/>
                    </a:cubicBezTo>
                    <a:cubicBezTo>
                      <a:pt x="533" y="812"/>
                      <a:pt x="533" y="808"/>
                      <a:pt x="533" y="805"/>
                    </a:cubicBezTo>
                    <a:cubicBezTo>
                      <a:pt x="532" y="804"/>
                      <a:pt x="530" y="803"/>
                      <a:pt x="529" y="802"/>
                    </a:cubicBezTo>
                    <a:cubicBezTo>
                      <a:pt x="530" y="798"/>
                      <a:pt x="534" y="794"/>
                      <a:pt x="531" y="790"/>
                    </a:cubicBezTo>
                    <a:cubicBezTo>
                      <a:pt x="535" y="791"/>
                      <a:pt x="535" y="788"/>
                      <a:pt x="538" y="788"/>
                    </a:cubicBezTo>
                    <a:cubicBezTo>
                      <a:pt x="538" y="784"/>
                      <a:pt x="538" y="780"/>
                      <a:pt x="538" y="776"/>
                    </a:cubicBezTo>
                    <a:cubicBezTo>
                      <a:pt x="545" y="776"/>
                      <a:pt x="542" y="767"/>
                      <a:pt x="545" y="763"/>
                    </a:cubicBezTo>
                    <a:cubicBezTo>
                      <a:pt x="544" y="764"/>
                      <a:pt x="543" y="765"/>
                      <a:pt x="543" y="763"/>
                    </a:cubicBezTo>
                    <a:cubicBezTo>
                      <a:pt x="540" y="764"/>
                      <a:pt x="538" y="767"/>
                      <a:pt x="538" y="771"/>
                    </a:cubicBezTo>
                    <a:cubicBezTo>
                      <a:pt x="536" y="770"/>
                      <a:pt x="534" y="769"/>
                      <a:pt x="534" y="766"/>
                    </a:cubicBezTo>
                    <a:cubicBezTo>
                      <a:pt x="532" y="764"/>
                      <a:pt x="538" y="761"/>
                      <a:pt x="537" y="760"/>
                    </a:cubicBezTo>
                    <a:cubicBezTo>
                      <a:pt x="534" y="758"/>
                      <a:pt x="537" y="761"/>
                      <a:pt x="540" y="759"/>
                    </a:cubicBezTo>
                    <a:cubicBezTo>
                      <a:pt x="541" y="752"/>
                      <a:pt x="537" y="745"/>
                      <a:pt x="538" y="739"/>
                    </a:cubicBezTo>
                    <a:cubicBezTo>
                      <a:pt x="538" y="739"/>
                      <a:pt x="541" y="739"/>
                      <a:pt x="541" y="739"/>
                    </a:cubicBezTo>
                    <a:cubicBezTo>
                      <a:pt x="540" y="732"/>
                      <a:pt x="541" y="732"/>
                      <a:pt x="541" y="724"/>
                    </a:cubicBezTo>
                    <a:cubicBezTo>
                      <a:pt x="544" y="720"/>
                      <a:pt x="549" y="715"/>
                      <a:pt x="547" y="710"/>
                    </a:cubicBezTo>
                    <a:cubicBezTo>
                      <a:pt x="552" y="716"/>
                      <a:pt x="547" y="700"/>
                      <a:pt x="552" y="705"/>
                    </a:cubicBezTo>
                    <a:cubicBezTo>
                      <a:pt x="552" y="703"/>
                      <a:pt x="552" y="699"/>
                      <a:pt x="551" y="696"/>
                    </a:cubicBezTo>
                    <a:cubicBezTo>
                      <a:pt x="550" y="694"/>
                      <a:pt x="548" y="692"/>
                      <a:pt x="548" y="690"/>
                    </a:cubicBezTo>
                    <a:cubicBezTo>
                      <a:pt x="548" y="688"/>
                      <a:pt x="549" y="688"/>
                      <a:pt x="550" y="686"/>
                    </a:cubicBezTo>
                    <a:cubicBezTo>
                      <a:pt x="550" y="683"/>
                      <a:pt x="549" y="678"/>
                      <a:pt x="552" y="682"/>
                    </a:cubicBezTo>
                    <a:cubicBezTo>
                      <a:pt x="552" y="678"/>
                      <a:pt x="552" y="674"/>
                      <a:pt x="554" y="670"/>
                    </a:cubicBezTo>
                    <a:cubicBezTo>
                      <a:pt x="555" y="668"/>
                      <a:pt x="554" y="669"/>
                      <a:pt x="554" y="666"/>
                    </a:cubicBezTo>
                    <a:cubicBezTo>
                      <a:pt x="554" y="665"/>
                      <a:pt x="557" y="661"/>
                      <a:pt x="555" y="659"/>
                    </a:cubicBezTo>
                    <a:cubicBezTo>
                      <a:pt x="554" y="658"/>
                      <a:pt x="555" y="658"/>
                      <a:pt x="555" y="655"/>
                    </a:cubicBezTo>
                    <a:cubicBezTo>
                      <a:pt x="555" y="653"/>
                      <a:pt x="555" y="651"/>
                      <a:pt x="555" y="649"/>
                    </a:cubicBezTo>
                    <a:cubicBezTo>
                      <a:pt x="555" y="647"/>
                      <a:pt x="556" y="647"/>
                      <a:pt x="557" y="645"/>
                    </a:cubicBezTo>
                    <a:cubicBezTo>
                      <a:pt x="557" y="640"/>
                      <a:pt x="556" y="635"/>
                      <a:pt x="557" y="630"/>
                    </a:cubicBezTo>
                    <a:cubicBezTo>
                      <a:pt x="557" y="628"/>
                      <a:pt x="558" y="627"/>
                      <a:pt x="558" y="626"/>
                    </a:cubicBezTo>
                    <a:cubicBezTo>
                      <a:pt x="558" y="621"/>
                      <a:pt x="553" y="617"/>
                      <a:pt x="554" y="613"/>
                    </a:cubicBezTo>
                    <a:cubicBezTo>
                      <a:pt x="553" y="611"/>
                      <a:pt x="552" y="613"/>
                      <a:pt x="550" y="613"/>
                    </a:cubicBezTo>
                    <a:cubicBezTo>
                      <a:pt x="548" y="610"/>
                      <a:pt x="543" y="606"/>
                      <a:pt x="540" y="606"/>
                    </a:cubicBezTo>
                    <a:cubicBezTo>
                      <a:pt x="539" y="606"/>
                      <a:pt x="538" y="602"/>
                      <a:pt x="537" y="603"/>
                    </a:cubicBezTo>
                    <a:cubicBezTo>
                      <a:pt x="535" y="605"/>
                      <a:pt x="537" y="603"/>
                      <a:pt x="536" y="602"/>
                    </a:cubicBezTo>
                    <a:cubicBezTo>
                      <a:pt x="534" y="600"/>
                      <a:pt x="529" y="603"/>
                      <a:pt x="533" y="599"/>
                    </a:cubicBezTo>
                    <a:cubicBezTo>
                      <a:pt x="533" y="596"/>
                      <a:pt x="529" y="598"/>
                      <a:pt x="527" y="597"/>
                    </a:cubicBezTo>
                    <a:cubicBezTo>
                      <a:pt x="527" y="597"/>
                      <a:pt x="528" y="595"/>
                      <a:pt x="527" y="595"/>
                    </a:cubicBezTo>
                    <a:cubicBezTo>
                      <a:pt x="527" y="594"/>
                      <a:pt x="525" y="594"/>
                      <a:pt x="524" y="593"/>
                    </a:cubicBezTo>
                    <a:cubicBezTo>
                      <a:pt x="523" y="592"/>
                      <a:pt x="521" y="588"/>
                      <a:pt x="520" y="583"/>
                    </a:cubicBezTo>
                    <a:cubicBezTo>
                      <a:pt x="520" y="582"/>
                      <a:pt x="518" y="583"/>
                      <a:pt x="517" y="582"/>
                    </a:cubicBezTo>
                    <a:cubicBezTo>
                      <a:pt x="516" y="581"/>
                      <a:pt x="517" y="575"/>
                      <a:pt x="515" y="575"/>
                    </a:cubicBezTo>
                    <a:cubicBezTo>
                      <a:pt x="512" y="575"/>
                      <a:pt x="511" y="567"/>
                      <a:pt x="509" y="564"/>
                    </a:cubicBezTo>
                    <a:cubicBezTo>
                      <a:pt x="507" y="562"/>
                      <a:pt x="505" y="559"/>
                      <a:pt x="503" y="555"/>
                    </a:cubicBezTo>
                    <a:cubicBezTo>
                      <a:pt x="503" y="554"/>
                      <a:pt x="501" y="554"/>
                      <a:pt x="501" y="553"/>
                    </a:cubicBezTo>
                    <a:cubicBezTo>
                      <a:pt x="500" y="552"/>
                      <a:pt x="501" y="550"/>
                      <a:pt x="501" y="550"/>
                    </a:cubicBezTo>
                    <a:cubicBezTo>
                      <a:pt x="500" y="548"/>
                      <a:pt x="499" y="549"/>
                      <a:pt x="498" y="548"/>
                    </a:cubicBezTo>
                    <a:cubicBezTo>
                      <a:pt x="498" y="548"/>
                      <a:pt x="496" y="538"/>
                      <a:pt x="495" y="546"/>
                    </a:cubicBezTo>
                    <a:cubicBezTo>
                      <a:pt x="492" y="544"/>
                      <a:pt x="494" y="537"/>
                      <a:pt x="493" y="533"/>
                    </a:cubicBezTo>
                    <a:cubicBezTo>
                      <a:pt x="497" y="533"/>
                      <a:pt x="497" y="529"/>
                      <a:pt x="499" y="527"/>
                    </a:cubicBezTo>
                    <a:cubicBezTo>
                      <a:pt x="500" y="524"/>
                      <a:pt x="496" y="525"/>
                      <a:pt x="495" y="523"/>
                    </a:cubicBezTo>
                    <a:cubicBezTo>
                      <a:pt x="495" y="519"/>
                      <a:pt x="497" y="517"/>
                      <a:pt x="496" y="512"/>
                    </a:cubicBezTo>
                    <a:cubicBezTo>
                      <a:pt x="497" y="511"/>
                      <a:pt x="499" y="510"/>
                      <a:pt x="501" y="510"/>
                    </a:cubicBezTo>
                    <a:cubicBezTo>
                      <a:pt x="501" y="509"/>
                      <a:pt x="500" y="507"/>
                      <a:pt x="501" y="506"/>
                    </a:cubicBezTo>
                    <a:cubicBezTo>
                      <a:pt x="501" y="506"/>
                      <a:pt x="503" y="507"/>
                      <a:pt x="503" y="506"/>
                    </a:cubicBezTo>
                    <a:cubicBezTo>
                      <a:pt x="504" y="506"/>
                      <a:pt x="503" y="505"/>
                      <a:pt x="503" y="505"/>
                    </a:cubicBezTo>
                    <a:cubicBezTo>
                      <a:pt x="504" y="505"/>
                      <a:pt x="507" y="502"/>
                      <a:pt x="506" y="502"/>
                    </a:cubicBezTo>
                    <a:cubicBezTo>
                      <a:pt x="506" y="502"/>
                      <a:pt x="505" y="502"/>
                      <a:pt x="505" y="502"/>
                    </a:cubicBezTo>
                    <a:cubicBezTo>
                      <a:pt x="505" y="502"/>
                      <a:pt x="505" y="500"/>
                      <a:pt x="506" y="501"/>
                    </a:cubicBezTo>
                    <a:cubicBezTo>
                      <a:pt x="509" y="504"/>
                      <a:pt x="507" y="498"/>
                      <a:pt x="510" y="498"/>
                    </a:cubicBezTo>
                    <a:cubicBezTo>
                      <a:pt x="513" y="498"/>
                      <a:pt x="511" y="495"/>
                      <a:pt x="513" y="492"/>
                    </a:cubicBezTo>
                    <a:cubicBezTo>
                      <a:pt x="513" y="493"/>
                      <a:pt x="520" y="487"/>
                      <a:pt x="516" y="484"/>
                    </a:cubicBezTo>
                    <a:cubicBezTo>
                      <a:pt x="514" y="482"/>
                      <a:pt x="516" y="483"/>
                      <a:pt x="516" y="481"/>
                    </a:cubicBezTo>
                    <a:cubicBezTo>
                      <a:pt x="516" y="478"/>
                      <a:pt x="513" y="468"/>
                      <a:pt x="515" y="464"/>
                    </a:cubicBezTo>
                    <a:cubicBezTo>
                      <a:pt x="508" y="465"/>
                      <a:pt x="508" y="460"/>
                      <a:pt x="501" y="461"/>
                    </a:cubicBezTo>
                    <a:cubicBezTo>
                      <a:pt x="498" y="463"/>
                      <a:pt x="501" y="463"/>
                      <a:pt x="499" y="467"/>
                    </a:cubicBezTo>
                    <a:cubicBezTo>
                      <a:pt x="492" y="467"/>
                      <a:pt x="489" y="463"/>
                      <a:pt x="482" y="463"/>
                    </a:cubicBezTo>
                    <a:cubicBezTo>
                      <a:pt x="482" y="460"/>
                      <a:pt x="478" y="461"/>
                      <a:pt x="479" y="457"/>
                    </a:cubicBezTo>
                    <a:cubicBezTo>
                      <a:pt x="478" y="456"/>
                      <a:pt x="475" y="457"/>
                      <a:pt x="474" y="456"/>
                    </a:cubicBezTo>
                    <a:cubicBezTo>
                      <a:pt x="473" y="455"/>
                      <a:pt x="474" y="453"/>
                      <a:pt x="474" y="453"/>
                    </a:cubicBezTo>
                    <a:cubicBezTo>
                      <a:pt x="473" y="453"/>
                      <a:pt x="471" y="453"/>
                      <a:pt x="471" y="453"/>
                    </a:cubicBezTo>
                    <a:cubicBezTo>
                      <a:pt x="470" y="452"/>
                      <a:pt x="471" y="449"/>
                      <a:pt x="468" y="449"/>
                    </a:cubicBezTo>
                    <a:cubicBezTo>
                      <a:pt x="468" y="445"/>
                      <a:pt x="471" y="446"/>
                      <a:pt x="468" y="443"/>
                    </a:cubicBezTo>
                    <a:cubicBezTo>
                      <a:pt x="468" y="442"/>
                      <a:pt x="467" y="442"/>
                      <a:pt x="467" y="443"/>
                    </a:cubicBezTo>
                    <a:cubicBezTo>
                      <a:pt x="465" y="442"/>
                      <a:pt x="464" y="439"/>
                      <a:pt x="460" y="439"/>
                    </a:cubicBezTo>
                    <a:cubicBezTo>
                      <a:pt x="462" y="434"/>
                      <a:pt x="455" y="438"/>
                      <a:pt x="457" y="433"/>
                    </a:cubicBezTo>
                    <a:cubicBezTo>
                      <a:pt x="456" y="433"/>
                      <a:pt x="448" y="433"/>
                      <a:pt x="450" y="433"/>
                    </a:cubicBezTo>
                    <a:cubicBezTo>
                      <a:pt x="448" y="433"/>
                      <a:pt x="450" y="431"/>
                      <a:pt x="449" y="431"/>
                    </a:cubicBezTo>
                    <a:cubicBezTo>
                      <a:pt x="448" y="430"/>
                      <a:pt x="446" y="431"/>
                      <a:pt x="446" y="431"/>
                    </a:cubicBezTo>
                    <a:cubicBezTo>
                      <a:pt x="445" y="430"/>
                      <a:pt x="442" y="428"/>
                      <a:pt x="437" y="429"/>
                    </a:cubicBezTo>
                    <a:cubicBezTo>
                      <a:pt x="439" y="424"/>
                      <a:pt x="434" y="427"/>
                      <a:pt x="432" y="425"/>
                    </a:cubicBezTo>
                    <a:cubicBezTo>
                      <a:pt x="431" y="425"/>
                      <a:pt x="432" y="423"/>
                      <a:pt x="432" y="422"/>
                    </a:cubicBezTo>
                    <a:cubicBezTo>
                      <a:pt x="431" y="422"/>
                      <a:pt x="429" y="423"/>
                      <a:pt x="429" y="422"/>
                    </a:cubicBezTo>
                    <a:cubicBezTo>
                      <a:pt x="429" y="422"/>
                      <a:pt x="429" y="420"/>
                      <a:pt x="429" y="419"/>
                    </a:cubicBezTo>
                    <a:cubicBezTo>
                      <a:pt x="429" y="419"/>
                      <a:pt x="427" y="420"/>
                      <a:pt x="426" y="419"/>
                    </a:cubicBezTo>
                    <a:cubicBezTo>
                      <a:pt x="426" y="419"/>
                      <a:pt x="427" y="417"/>
                      <a:pt x="426" y="416"/>
                    </a:cubicBezTo>
                    <a:cubicBezTo>
                      <a:pt x="425" y="416"/>
                      <a:pt x="425" y="418"/>
                      <a:pt x="425" y="418"/>
                    </a:cubicBezTo>
                    <a:cubicBezTo>
                      <a:pt x="424" y="418"/>
                      <a:pt x="421" y="416"/>
                      <a:pt x="421" y="415"/>
                    </a:cubicBezTo>
                    <a:cubicBezTo>
                      <a:pt x="419" y="417"/>
                      <a:pt x="418" y="415"/>
                      <a:pt x="416" y="415"/>
                    </a:cubicBezTo>
                    <a:cubicBezTo>
                      <a:pt x="414" y="415"/>
                      <a:pt x="412" y="418"/>
                      <a:pt x="409" y="418"/>
                    </a:cubicBezTo>
                    <a:cubicBezTo>
                      <a:pt x="406" y="418"/>
                      <a:pt x="406" y="417"/>
                      <a:pt x="404" y="416"/>
                    </a:cubicBezTo>
                    <a:cubicBezTo>
                      <a:pt x="400" y="416"/>
                      <a:pt x="401" y="419"/>
                      <a:pt x="398" y="416"/>
                    </a:cubicBezTo>
                    <a:cubicBezTo>
                      <a:pt x="396" y="415"/>
                      <a:pt x="395" y="417"/>
                      <a:pt x="391" y="415"/>
                    </a:cubicBezTo>
                    <a:cubicBezTo>
                      <a:pt x="390" y="415"/>
                      <a:pt x="390" y="413"/>
                      <a:pt x="390" y="412"/>
                    </a:cubicBezTo>
                    <a:cubicBezTo>
                      <a:pt x="389" y="412"/>
                      <a:pt x="388" y="412"/>
                      <a:pt x="387" y="412"/>
                    </a:cubicBezTo>
                    <a:cubicBezTo>
                      <a:pt x="385" y="412"/>
                      <a:pt x="379" y="411"/>
                      <a:pt x="383" y="408"/>
                    </a:cubicBezTo>
                    <a:cubicBezTo>
                      <a:pt x="379" y="408"/>
                      <a:pt x="378" y="405"/>
                      <a:pt x="374" y="405"/>
                    </a:cubicBezTo>
                    <a:cubicBezTo>
                      <a:pt x="374" y="404"/>
                      <a:pt x="373" y="403"/>
                      <a:pt x="373" y="401"/>
                    </a:cubicBezTo>
                    <a:cubicBezTo>
                      <a:pt x="367" y="400"/>
                      <a:pt x="365" y="396"/>
                      <a:pt x="359" y="395"/>
                    </a:cubicBezTo>
                    <a:cubicBezTo>
                      <a:pt x="358" y="391"/>
                      <a:pt x="355" y="388"/>
                      <a:pt x="356" y="381"/>
                    </a:cubicBezTo>
                    <a:cubicBezTo>
                      <a:pt x="356" y="376"/>
                      <a:pt x="348" y="379"/>
                      <a:pt x="352" y="373"/>
                    </a:cubicBezTo>
                    <a:cubicBezTo>
                      <a:pt x="350" y="373"/>
                      <a:pt x="349" y="373"/>
                      <a:pt x="349" y="374"/>
                    </a:cubicBezTo>
                    <a:cubicBezTo>
                      <a:pt x="347" y="375"/>
                      <a:pt x="348" y="372"/>
                      <a:pt x="348" y="372"/>
                    </a:cubicBezTo>
                    <a:cubicBezTo>
                      <a:pt x="347" y="370"/>
                      <a:pt x="344" y="370"/>
                      <a:pt x="343" y="367"/>
                    </a:cubicBezTo>
                    <a:cubicBezTo>
                      <a:pt x="343" y="366"/>
                      <a:pt x="341" y="366"/>
                      <a:pt x="339" y="366"/>
                    </a:cubicBezTo>
                    <a:cubicBezTo>
                      <a:pt x="339" y="365"/>
                      <a:pt x="341" y="364"/>
                      <a:pt x="341" y="363"/>
                    </a:cubicBezTo>
                    <a:cubicBezTo>
                      <a:pt x="341" y="363"/>
                      <a:pt x="339" y="360"/>
                      <a:pt x="339" y="360"/>
                    </a:cubicBezTo>
                    <a:cubicBezTo>
                      <a:pt x="339" y="360"/>
                      <a:pt x="337" y="361"/>
                      <a:pt x="336" y="360"/>
                    </a:cubicBezTo>
                    <a:cubicBezTo>
                      <a:pt x="335" y="359"/>
                      <a:pt x="336" y="357"/>
                      <a:pt x="335" y="356"/>
                    </a:cubicBezTo>
                    <a:cubicBezTo>
                      <a:pt x="332" y="353"/>
                      <a:pt x="328" y="352"/>
                      <a:pt x="327" y="346"/>
                    </a:cubicBezTo>
                    <a:cubicBezTo>
                      <a:pt x="324" y="344"/>
                      <a:pt x="324" y="347"/>
                      <a:pt x="321" y="345"/>
                    </a:cubicBezTo>
                    <a:cubicBezTo>
                      <a:pt x="322" y="342"/>
                      <a:pt x="319" y="342"/>
                      <a:pt x="318" y="341"/>
                    </a:cubicBezTo>
                    <a:cubicBezTo>
                      <a:pt x="317" y="338"/>
                      <a:pt x="318" y="334"/>
                      <a:pt x="314" y="334"/>
                    </a:cubicBezTo>
                    <a:cubicBezTo>
                      <a:pt x="315" y="327"/>
                      <a:pt x="311" y="324"/>
                      <a:pt x="307" y="322"/>
                    </a:cubicBezTo>
                    <a:cubicBezTo>
                      <a:pt x="306" y="324"/>
                      <a:pt x="305" y="325"/>
                      <a:pt x="304" y="327"/>
                    </a:cubicBezTo>
                    <a:cubicBezTo>
                      <a:pt x="303" y="330"/>
                      <a:pt x="307" y="331"/>
                      <a:pt x="308" y="332"/>
                    </a:cubicBezTo>
                    <a:cubicBezTo>
                      <a:pt x="309" y="333"/>
                      <a:pt x="308" y="335"/>
                      <a:pt x="308" y="335"/>
                    </a:cubicBezTo>
                    <a:cubicBezTo>
                      <a:pt x="308" y="335"/>
                      <a:pt x="310" y="335"/>
                      <a:pt x="310" y="335"/>
                    </a:cubicBezTo>
                    <a:cubicBezTo>
                      <a:pt x="311" y="337"/>
                      <a:pt x="309" y="341"/>
                      <a:pt x="311" y="341"/>
                    </a:cubicBezTo>
                    <a:cubicBezTo>
                      <a:pt x="313" y="341"/>
                      <a:pt x="312" y="344"/>
                      <a:pt x="314" y="348"/>
                    </a:cubicBezTo>
                    <a:cubicBezTo>
                      <a:pt x="314" y="348"/>
                      <a:pt x="315" y="348"/>
                      <a:pt x="315" y="349"/>
                    </a:cubicBezTo>
                    <a:cubicBezTo>
                      <a:pt x="315" y="352"/>
                      <a:pt x="319" y="351"/>
                      <a:pt x="318" y="356"/>
                    </a:cubicBezTo>
                    <a:cubicBezTo>
                      <a:pt x="318" y="358"/>
                      <a:pt x="321" y="357"/>
                      <a:pt x="322" y="358"/>
                    </a:cubicBezTo>
                    <a:cubicBezTo>
                      <a:pt x="321" y="359"/>
                      <a:pt x="324" y="360"/>
                      <a:pt x="324" y="360"/>
                    </a:cubicBezTo>
                    <a:cubicBezTo>
                      <a:pt x="324" y="362"/>
                      <a:pt x="322" y="363"/>
                      <a:pt x="322" y="363"/>
                    </a:cubicBezTo>
                    <a:cubicBezTo>
                      <a:pt x="323" y="365"/>
                      <a:pt x="327" y="365"/>
                      <a:pt x="325" y="369"/>
                    </a:cubicBezTo>
                    <a:cubicBezTo>
                      <a:pt x="323" y="367"/>
                      <a:pt x="323" y="365"/>
                      <a:pt x="318" y="366"/>
                    </a:cubicBezTo>
                    <a:cubicBezTo>
                      <a:pt x="320" y="360"/>
                      <a:pt x="315" y="362"/>
                      <a:pt x="315" y="358"/>
                    </a:cubicBezTo>
                    <a:cubicBezTo>
                      <a:pt x="315" y="355"/>
                      <a:pt x="313" y="355"/>
                      <a:pt x="311" y="353"/>
                    </a:cubicBezTo>
                    <a:cubicBezTo>
                      <a:pt x="310" y="352"/>
                      <a:pt x="309" y="351"/>
                      <a:pt x="308" y="349"/>
                    </a:cubicBezTo>
                    <a:cubicBezTo>
                      <a:pt x="306" y="349"/>
                      <a:pt x="304" y="348"/>
                      <a:pt x="303" y="346"/>
                    </a:cubicBezTo>
                    <a:cubicBezTo>
                      <a:pt x="303" y="343"/>
                      <a:pt x="304" y="345"/>
                      <a:pt x="306" y="345"/>
                    </a:cubicBezTo>
                    <a:cubicBezTo>
                      <a:pt x="307" y="339"/>
                      <a:pt x="301" y="340"/>
                      <a:pt x="301" y="335"/>
                    </a:cubicBezTo>
                    <a:cubicBezTo>
                      <a:pt x="299" y="334"/>
                      <a:pt x="298" y="332"/>
                      <a:pt x="294" y="332"/>
                    </a:cubicBezTo>
                    <a:cubicBezTo>
                      <a:pt x="295" y="329"/>
                      <a:pt x="297" y="329"/>
                      <a:pt x="294" y="325"/>
                    </a:cubicBezTo>
                    <a:cubicBezTo>
                      <a:pt x="294" y="325"/>
                      <a:pt x="293" y="324"/>
                      <a:pt x="293" y="324"/>
                    </a:cubicBezTo>
                    <a:cubicBezTo>
                      <a:pt x="291" y="321"/>
                      <a:pt x="293" y="316"/>
                      <a:pt x="286" y="317"/>
                    </a:cubicBezTo>
                    <a:cubicBezTo>
                      <a:pt x="287" y="315"/>
                      <a:pt x="287" y="314"/>
                      <a:pt x="286" y="313"/>
                    </a:cubicBezTo>
                    <a:cubicBezTo>
                      <a:pt x="286" y="312"/>
                      <a:pt x="285" y="310"/>
                      <a:pt x="284" y="310"/>
                    </a:cubicBezTo>
                    <a:cubicBezTo>
                      <a:pt x="284" y="310"/>
                      <a:pt x="281" y="310"/>
                      <a:pt x="280" y="310"/>
                    </a:cubicBezTo>
                    <a:cubicBezTo>
                      <a:pt x="279" y="309"/>
                      <a:pt x="283" y="308"/>
                      <a:pt x="283" y="308"/>
                    </a:cubicBezTo>
                    <a:cubicBezTo>
                      <a:pt x="282" y="305"/>
                      <a:pt x="274" y="304"/>
                      <a:pt x="270" y="303"/>
                    </a:cubicBezTo>
                    <a:cubicBezTo>
                      <a:pt x="270" y="302"/>
                      <a:pt x="270" y="301"/>
                      <a:pt x="269" y="300"/>
                    </a:cubicBezTo>
                    <a:cubicBezTo>
                      <a:pt x="268" y="298"/>
                      <a:pt x="267" y="297"/>
                      <a:pt x="266" y="296"/>
                    </a:cubicBezTo>
                    <a:cubicBezTo>
                      <a:pt x="265" y="295"/>
                      <a:pt x="265" y="291"/>
                      <a:pt x="263" y="287"/>
                    </a:cubicBezTo>
                    <a:cubicBezTo>
                      <a:pt x="263" y="287"/>
                      <a:pt x="261" y="287"/>
                      <a:pt x="261" y="286"/>
                    </a:cubicBezTo>
                    <a:cubicBezTo>
                      <a:pt x="260" y="284"/>
                      <a:pt x="261" y="281"/>
                      <a:pt x="258" y="282"/>
                    </a:cubicBezTo>
                    <a:cubicBezTo>
                      <a:pt x="258" y="277"/>
                      <a:pt x="255" y="273"/>
                      <a:pt x="252" y="269"/>
                    </a:cubicBezTo>
                    <a:cubicBezTo>
                      <a:pt x="251" y="268"/>
                      <a:pt x="251" y="264"/>
                      <a:pt x="248" y="265"/>
                    </a:cubicBezTo>
                    <a:cubicBezTo>
                      <a:pt x="250" y="249"/>
                      <a:pt x="248" y="239"/>
                      <a:pt x="248" y="219"/>
                    </a:cubicBezTo>
                    <a:cubicBezTo>
                      <a:pt x="248" y="218"/>
                      <a:pt x="247" y="217"/>
                      <a:pt x="247" y="216"/>
                    </a:cubicBezTo>
                    <a:cubicBezTo>
                      <a:pt x="246" y="215"/>
                      <a:pt x="245" y="214"/>
                      <a:pt x="244" y="213"/>
                    </a:cubicBezTo>
                    <a:cubicBezTo>
                      <a:pt x="243" y="213"/>
                      <a:pt x="243" y="211"/>
                      <a:pt x="241" y="212"/>
                    </a:cubicBezTo>
                    <a:cubicBezTo>
                      <a:pt x="240" y="205"/>
                      <a:pt x="234" y="201"/>
                      <a:pt x="230" y="196"/>
                    </a:cubicBezTo>
                    <a:cubicBezTo>
                      <a:pt x="229" y="196"/>
                      <a:pt x="228" y="195"/>
                      <a:pt x="228" y="193"/>
                    </a:cubicBezTo>
                    <a:cubicBezTo>
                      <a:pt x="229" y="194"/>
                      <a:pt x="232" y="196"/>
                      <a:pt x="233" y="193"/>
                    </a:cubicBezTo>
                    <a:cubicBezTo>
                      <a:pt x="235" y="193"/>
                      <a:pt x="234" y="197"/>
                      <a:pt x="238" y="196"/>
                    </a:cubicBezTo>
                    <a:cubicBezTo>
                      <a:pt x="239" y="197"/>
                      <a:pt x="240" y="199"/>
                      <a:pt x="240" y="202"/>
                    </a:cubicBezTo>
                    <a:cubicBezTo>
                      <a:pt x="247" y="201"/>
                      <a:pt x="248" y="205"/>
                      <a:pt x="252" y="207"/>
                    </a:cubicBezTo>
                    <a:cubicBezTo>
                      <a:pt x="251" y="212"/>
                      <a:pt x="254" y="214"/>
                      <a:pt x="256" y="216"/>
                    </a:cubicBezTo>
                    <a:cubicBezTo>
                      <a:pt x="258" y="216"/>
                      <a:pt x="258" y="213"/>
                      <a:pt x="258" y="212"/>
                    </a:cubicBezTo>
                    <a:cubicBezTo>
                      <a:pt x="258" y="210"/>
                      <a:pt x="255" y="210"/>
                      <a:pt x="255" y="209"/>
                    </a:cubicBezTo>
                    <a:cubicBezTo>
                      <a:pt x="254" y="206"/>
                      <a:pt x="254" y="205"/>
                      <a:pt x="254" y="203"/>
                    </a:cubicBezTo>
                    <a:cubicBezTo>
                      <a:pt x="253" y="203"/>
                      <a:pt x="252" y="202"/>
                      <a:pt x="252" y="202"/>
                    </a:cubicBezTo>
                    <a:cubicBezTo>
                      <a:pt x="252" y="201"/>
                      <a:pt x="253" y="200"/>
                      <a:pt x="254" y="200"/>
                    </a:cubicBezTo>
                    <a:cubicBezTo>
                      <a:pt x="252" y="197"/>
                      <a:pt x="249" y="198"/>
                      <a:pt x="249" y="195"/>
                    </a:cubicBezTo>
                    <a:cubicBezTo>
                      <a:pt x="243" y="196"/>
                      <a:pt x="242" y="190"/>
                      <a:pt x="235" y="191"/>
                    </a:cubicBezTo>
                    <a:cubicBezTo>
                      <a:pt x="237" y="186"/>
                      <a:pt x="231" y="190"/>
                      <a:pt x="233" y="185"/>
                    </a:cubicBezTo>
                    <a:cubicBezTo>
                      <a:pt x="231" y="183"/>
                      <a:pt x="229" y="185"/>
                      <a:pt x="227" y="182"/>
                    </a:cubicBezTo>
                    <a:cubicBezTo>
                      <a:pt x="227" y="181"/>
                      <a:pt x="229" y="181"/>
                      <a:pt x="230" y="181"/>
                    </a:cubicBezTo>
                    <a:cubicBezTo>
                      <a:pt x="232" y="177"/>
                      <a:pt x="225" y="179"/>
                      <a:pt x="226" y="179"/>
                    </a:cubicBezTo>
                    <a:cubicBezTo>
                      <a:pt x="224" y="179"/>
                      <a:pt x="225" y="177"/>
                      <a:pt x="224" y="177"/>
                    </a:cubicBezTo>
                    <a:cubicBezTo>
                      <a:pt x="224" y="176"/>
                      <a:pt x="221" y="177"/>
                      <a:pt x="221" y="177"/>
                    </a:cubicBezTo>
                    <a:cubicBezTo>
                      <a:pt x="221" y="176"/>
                      <a:pt x="223" y="175"/>
                      <a:pt x="223" y="174"/>
                    </a:cubicBezTo>
                    <a:cubicBezTo>
                      <a:pt x="222" y="172"/>
                      <a:pt x="221" y="174"/>
                      <a:pt x="219" y="174"/>
                    </a:cubicBezTo>
                    <a:cubicBezTo>
                      <a:pt x="216" y="172"/>
                      <a:pt x="217" y="168"/>
                      <a:pt x="216" y="167"/>
                    </a:cubicBezTo>
                    <a:cubicBezTo>
                      <a:pt x="215" y="166"/>
                      <a:pt x="214" y="165"/>
                      <a:pt x="212" y="165"/>
                    </a:cubicBezTo>
                    <a:cubicBezTo>
                      <a:pt x="217" y="157"/>
                      <a:pt x="200" y="163"/>
                      <a:pt x="202" y="154"/>
                    </a:cubicBezTo>
                    <a:cubicBezTo>
                      <a:pt x="203" y="154"/>
                      <a:pt x="205" y="154"/>
                      <a:pt x="206" y="154"/>
                    </a:cubicBezTo>
                    <a:cubicBezTo>
                      <a:pt x="206" y="151"/>
                      <a:pt x="200" y="155"/>
                      <a:pt x="202" y="150"/>
                    </a:cubicBezTo>
                    <a:cubicBezTo>
                      <a:pt x="199" y="150"/>
                      <a:pt x="196" y="150"/>
                      <a:pt x="193" y="150"/>
                    </a:cubicBezTo>
                    <a:cubicBezTo>
                      <a:pt x="196" y="148"/>
                      <a:pt x="192" y="146"/>
                      <a:pt x="195" y="146"/>
                    </a:cubicBezTo>
                    <a:cubicBezTo>
                      <a:pt x="195" y="143"/>
                      <a:pt x="191" y="143"/>
                      <a:pt x="192" y="144"/>
                    </a:cubicBezTo>
                    <a:cubicBezTo>
                      <a:pt x="189" y="142"/>
                      <a:pt x="192" y="141"/>
                      <a:pt x="189" y="137"/>
                    </a:cubicBezTo>
                    <a:cubicBezTo>
                      <a:pt x="186" y="137"/>
                      <a:pt x="183" y="137"/>
                      <a:pt x="181" y="137"/>
                    </a:cubicBezTo>
                    <a:cubicBezTo>
                      <a:pt x="181" y="135"/>
                      <a:pt x="183" y="134"/>
                      <a:pt x="183" y="132"/>
                    </a:cubicBezTo>
                    <a:cubicBezTo>
                      <a:pt x="182" y="129"/>
                      <a:pt x="179" y="131"/>
                      <a:pt x="182" y="127"/>
                    </a:cubicBezTo>
                    <a:cubicBezTo>
                      <a:pt x="177" y="128"/>
                      <a:pt x="174" y="130"/>
                      <a:pt x="168" y="129"/>
                    </a:cubicBezTo>
                    <a:cubicBezTo>
                      <a:pt x="168" y="125"/>
                      <a:pt x="165" y="123"/>
                      <a:pt x="161" y="122"/>
                    </a:cubicBezTo>
                    <a:cubicBezTo>
                      <a:pt x="160" y="121"/>
                      <a:pt x="158" y="121"/>
                      <a:pt x="157" y="120"/>
                    </a:cubicBezTo>
                    <a:cubicBezTo>
                      <a:pt x="156" y="120"/>
                      <a:pt x="157" y="118"/>
                      <a:pt x="157" y="118"/>
                    </a:cubicBezTo>
                    <a:cubicBezTo>
                      <a:pt x="156" y="117"/>
                      <a:pt x="153" y="118"/>
                      <a:pt x="154" y="116"/>
                    </a:cubicBezTo>
                    <a:cubicBezTo>
                      <a:pt x="149" y="114"/>
                      <a:pt x="140" y="119"/>
                      <a:pt x="137" y="116"/>
                    </a:cubicBezTo>
                    <a:cubicBezTo>
                      <a:pt x="137" y="116"/>
                      <a:pt x="137" y="115"/>
                      <a:pt x="137" y="115"/>
                    </a:cubicBezTo>
                    <a:cubicBezTo>
                      <a:pt x="136" y="115"/>
                      <a:pt x="134" y="116"/>
                      <a:pt x="134" y="116"/>
                    </a:cubicBezTo>
                    <a:cubicBezTo>
                      <a:pt x="133" y="116"/>
                      <a:pt x="133" y="112"/>
                      <a:pt x="127" y="113"/>
                    </a:cubicBezTo>
                    <a:cubicBezTo>
                      <a:pt x="127" y="110"/>
                      <a:pt x="121" y="111"/>
                      <a:pt x="125" y="108"/>
                    </a:cubicBezTo>
                    <a:cubicBezTo>
                      <a:pt x="123" y="108"/>
                      <a:pt x="123" y="109"/>
                      <a:pt x="122" y="109"/>
                    </a:cubicBezTo>
                    <a:cubicBezTo>
                      <a:pt x="121" y="109"/>
                      <a:pt x="120" y="108"/>
                      <a:pt x="120" y="108"/>
                    </a:cubicBezTo>
                    <a:cubicBezTo>
                      <a:pt x="117" y="108"/>
                      <a:pt x="116" y="111"/>
                      <a:pt x="113" y="109"/>
                    </a:cubicBezTo>
                    <a:cubicBezTo>
                      <a:pt x="110" y="109"/>
                      <a:pt x="113" y="114"/>
                      <a:pt x="112" y="116"/>
                    </a:cubicBezTo>
                    <a:cubicBezTo>
                      <a:pt x="111" y="116"/>
                      <a:pt x="110" y="115"/>
                      <a:pt x="108" y="115"/>
                    </a:cubicBezTo>
                    <a:cubicBezTo>
                      <a:pt x="106" y="115"/>
                      <a:pt x="107" y="117"/>
                      <a:pt x="106" y="118"/>
                    </a:cubicBezTo>
                    <a:cubicBezTo>
                      <a:pt x="105" y="118"/>
                      <a:pt x="100" y="118"/>
                      <a:pt x="98" y="119"/>
                    </a:cubicBezTo>
                    <a:cubicBezTo>
                      <a:pt x="97" y="120"/>
                      <a:pt x="97" y="122"/>
                      <a:pt x="95" y="122"/>
                    </a:cubicBezTo>
                    <a:cubicBezTo>
                      <a:pt x="93" y="122"/>
                      <a:pt x="92" y="120"/>
                      <a:pt x="89" y="120"/>
                    </a:cubicBezTo>
                    <a:cubicBezTo>
                      <a:pt x="92" y="118"/>
                      <a:pt x="95" y="118"/>
                      <a:pt x="94" y="112"/>
                    </a:cubicBezTo>
                    <a:cubicBezTo>
                      <a:pt x="96" y="113"/>
                      <a:pt x="96" y="111"/>
                      <a:pt x="97" y="109"/>
                    </a:cubicBezTo>
                    <a:cubicBezTo>
                      <a:pt x="96" y="108"/>
                      <a:pt x="94" y="108"/>
                      <a:pt x="92" y="108"/>
                    </a:cubicBezTo>
                    <a:cubicBezTo>
                      <a:pt x="90" y="109"/>
                      <a:pt x="91" y="112"/>
                      <a:pt x="88" y="113"/>
                    </a:cubicBezTo>
                    <a:cubicBezTo>
                      <a:pt x="87" y="114"/>
                      <a:pt x="87" y="116"/>
                      <a:pt x="85" y="116"/>
                    </a:cubicBezTo>
                    <a:cubicBezTo>
                      <a:pt x="84" y="116"/>
                      <a:pt x="84" y="120"/>
                      <a:pt x="81" y="119"/>
                    </a:cubicBezTo>
                    <a:cubicBezTo>
                      <a:pt x="82" y="121"/>
                      <a:pt x="80" y="122"/>
                      <a:pt x="78" y="122"/>
                    </a:cubicBezTo>
                    <a:cubicBezTo>
                      <a:pt x="78" y="124"/>
                      <a:pt x="78" y="126"/>
                      <a:pt x="78" y="127"/>
                    </a:cubicBezTo>
                    <a:cubicBezTo>
                      <a:pt x="74" y="129"/>
                      <a:pt x="73" y="133"/>
                      <a:pt x="70" y="136"/>
                    </a:cubicBezTo>
                    <a:cubicBezTo>
                      <a:pt x="69" y="136"/>
                      <a:pt x="68" y="135"/>
                      <a:pt x="67" y="136"/>
                    </a:cubicBezTo>
                    <a:cubicBezTo>
                      <a:pt x="67" y="136"/>
                      <a:pt x="68" y="138"/>
                      <a:pt x="67" y="139"/>
                    </a:cubicBezTo>
                    <a:cubicBezTo>
                      <a:pt x="67" y="139"/>
                      <a:pt x="61" y="139"/>
                      <a:pt x="63" y="140"/>
                    </a:cubicBezTo>
                    <a:cubicBezTo>
                      <a:pt x="65" y="142"/>
                      <a:pt x="59" y="142"/>
                      <a:pt x="57" y="144"/>
                    </a:cubicBezTo>
                    <a:cubicBezTo>
                      <a:pt x="57" y="145"/>
                      <a:pt x="55" y="149"/>
                      <a:pt x="54" y="149"/>
                    </a:cubicBezTo>
                    <a:cubicBezTo>
                      <a:pt x="53" y="147"/>
                      <a:pt x="54" y="148"/>
                      <a:pt x="53" y="150"/>
                    </a:cubicBezTo>
                    <a:cubicBezTo>
                      <a:pt x="51" y="150"/>
                      <a:pt x="49" y="150"/>
                      <a:pt x="47" y="150"/>
                    </a:cubicBezTo>
                    <a:cubicBezTo>
                      <a:pt x="44" y="152"/>
                      <a:pt x="50" y="152"/>
                      <a:pt x="43" y="153"/>
                    </a:cubicBezTo>
                    <a:cubicBezTo>
                      <a:pt x="40" y="153"/>
                      <a:pt x="38" y="153"/>
                      <a:pt x="35" y="154"/>
                    </a:cubicBezTo>
                    <a:cubicBezTo>
                      <a:pt x="33" y="155"/>
                      <a:pt x="32" y="159"/>
                      <a:pt x="29" y="157"/>
                    </a:cubicBezTo>
                    <a:cubicBezTo>
                      <a:pt x="29" y="153"/>
                      <a:pt x="33" y="154"/>
                      <a:pt x="36" y="153"/>
                    </a:cubicBezTo>
                    <a:cubicBezTo>
                      <a:pt x="37" y="152"/>
                      <a:pt x="38" y="153"/>
                      <a:pt x="38" y="151"/>
                    </a:cubicBezTo>
                    <a:cubicBezTo>
                      <a:pt x="38" y="149"/>
                      <a:pt x="41" y="150"/>
                      <a:pt x="43" y="150"/>
                    </a:cubicBezTo>
                    <a:cubicBezTo>
                      <a:pt x="45" y="150"/>
                      <a:pt x="44" y="147"/>
                      <a:pt x="45" y="146"/>
                    </a:cubicBezTo>
                    <a:cubicBezTo>
                      <a:pt x="45" y="145"/>
                      <a:pt x="46" y="148"/>
                      <a:pt x="49" y="144"/>
                    </a:cubicBezTo>
                    <a:cubicBezTo>
                      <a:pt x="49" y="144"/>
                      <a:pt x="50" y="145"/>
                      <a:pt x="50" y="143"/>
                    </a:cubicBezTo>
                    <a:cubicBezTo>
                      <a:pt x="50" y="141"/>
                      <a:pt x="54" y="142"/>
                      <a:pt x="56" y="140"/>
                    </a:cubicBezTo>
                    <a:cubicBezTo>
                      <a:pt x="56" y="138"/>
                      <a:pt x="56" y="135"/>
                      <a:pt x="56" y="133"/>
                    </a:cubicBezTo>
                    <a:cubicBezTo>
                      <a:pt x="60" y="138"/>
                      <a:pt x="56" y="129"/>
                      <a:pt x="61" y="130"/>
                    </a:cubicBezTo>
                    <a:cubicBezTo>
                      <a:pt x="62" y="127"/>
                      <a:pt x="55" y="131"/>
                      <a:pt x="57" y="126"/>
                    </a:cubicBezTo>
                    <a:cubicBezTo>
                      <a:pt x="56" y="129"/>
                      <a:pt x="47" y="125"/>
                      <a:pt x="46" y="129"/>
                    </a:cubicBezTo>
                    <a:cubicBezTo>
                      <a:pt x="44" y="129"/>
                      <a:pt x="45" y="127"/>
                      <a:pt x="45" y="126"/>
                    </a:cubicBezTo>
                    <a:cubicBezTo>
                      <a:pt x="43" y="125"/>
                      <a:pt x="39" y="127"/>
                      <a:pt x="36" y="126"/>
                    </a:cubicBezTo>
                    <a:cubicBezTo>
                      <a:pt x="38" y="123"/>
                      <a:pt x="34" y="124"/>
                      <a:pt x="33" y="123"/>
                    </a:cubicBezTo>
                    <a:cubicBezTo>
                      <a:pt x="33" y="122"/>
                      <a:pt x="35" y="121"/>
                      <a:pt x="35" y="122"/>
                    </a:cubicBezTo>
                    <a:cubicBezTo>
                      <a:pt x="32" y="118"/>
                      <a:pt x="30" y="119"/>
                      <a:pt x="28" y="115"/>
                    </a:cubicBezTo>
                    <a:cubicBezTo>
                      <a:pt x="26" y="117"/>
                      <a:pt x="22" y="116"/>
                      <a:pt x="18" y="116"/>
                    </a:cubicBezTo>
                    <a:cubicBezTo>
                      <a:pt x="18" y="115"/>
                      <a:pt x="18" y="114"/>
                      <a:pt x="19" y="113"/>
                    </a:cubicBezTo>
                    <a:cubicBezTo>
                      <a:pt x="18" y="111"/>
                      <a:pt x="14" y="112"/>
                      <a:pt x="15" y="106"/>
                    </a:cubicBezTo>
                    <a:cubicBezTo>
                      <a:pt x="15" y="105"/>
                      <a:pt x="13" y="103"/>
                      <a:pt x="12" y="105"/>
                    </a:cubicBezTo>
                    <a:cubicBezTo>
                      <a:pt x="9" y="105"/>
                      <a:pt x="12" y="101"/>
                      <a:pt x="12" y="99"/>
                    </a:cubicBezTo>
                    <a:cubicBezTo>
                      <a:pt x="13" y="99"/>
                      <a:pt x="12" y="97"/>
                      <a:pt x="12" y="97"/>
                    </a:cubicBezTo>
                    <a:cubicBezTo>
                      <a:pt x="13" y="96"/>
                      <a:pt x="15" y="97"/>
                      <a:pt x="15" y="97"/>
                    </a:cubicBezTo>
                    <a:cubicBezTo>
                      <a:pt x="16" y="95"/>
                      <a:pt x="15" y="93"/>
                      <a:pt x="17" y="92"/>
                    </a:cubicBezTo>
                    <a:cubicBezTo>
                      <a:pt x="20" y="92"/>
                      <a:pt x="25" y="92"/>
                      <a:pt x="28" y="90"/>
                    </a:cubicBezTo>
                    <a:cubicBezTo>
                      <a:pt x="29" y="89"/>
                      <a:pt x="31" y="89"/>
                      <a:pt x="33" y="88"/>
                    </a:cubicBezTo>
                    <a:cubicBezTo>
                      <a:pt x="36" y="87"/>
                      <a:pt x="31" y="84"/>
                      <a:pt x="39" y="85"/>
                    </a:cubicBezTo>
                    <a:cubicBezTo>
                      <a:pt x="38" y="82"/>
                      <a:pt x="38" y="79"/>
                      <a:pt x="36" y="74"/>
                    </a:cubicBezTo>
                    <a:cubicBezTo>
                      <a:pt x="33" y="71"/>
                      <a:pt x="26" y="79"/>
                      <a:pt x="22" y="76"/>
                    </a:cubicBezTo>
                    <a:cubicBezTo>
                      <a:pt x="20" y="73"/>
                      <a:pt x="22" y="77"/>
                      <a:pt x="17" y="77"/>
                    </a:cubicBezTo>
                    <a:cubicBezTo>
                      <a:pt x="15" y="75"/>
                      <a:pt x="10" y="76"/>
                      <a:pt x="7" y="74"/>
                    </a:cubicBezTo>
                    <a:cubicBezTo>
                      <a:pt x="6" y="74"/>
                      <a:pt x="9" y="72"/>
                      <a:pt x="7" y="71"/>
                    </a:cubicBezTo>
                    <a:cubicBezTo>
                      <a:pt x="4" y="71"/>
                      <a:pt x="1" y="70"/>
                      <a:pt x="1" y="66"/>
                    </a:cubicBezTo>
                    <a:cubicBezTo>
                      <a:pt x="10" y="67"/>
                      <a:pt x="0" y="62"/>
                      <a:pt x="10" y="63"/>
                    </a:cubicBezTo>
                    <a:cubicBezTo>
                      <a:pt x="11" y="63"/>
                      <a:pt x="10" y="62"/>
                      <a:pt x="10" y="62"/>
                    </a:cubicBezTo>
                    <a:cubicBezTo>
                      <a:pt x="10" y="59"/>
                      <a:pt x="12" y="62"/>
                      <a:pt x="12" y="62"/>
                    </a:cubicBezTo>
                    <a:cubicBezTo>
                      <a:pt x="15" y="61"/>
                      <a:pt x="15" y="60"/>
                      <a:pt x="18" y="60"/>
                    </a:cubicBezTo>
                    <a:cubicBezTo>
                      <a:pt x="19" y="60"/>
                      <a:pt x="19" y="63"/>
                      <a:pt x="21" y="63"/>
                    </a:cubicBezTo>
                    <a:cubicBezTo>
                      <a:pt x="24" y="64"/>
                      <a:pt x="27" y="62"/>
                      <a:pt x="31" y="63"/>
                    </a:cubicBezTo>
                    <a:cubicBezTo>
                      <a:pt x="33" y="63"/>
                      <a:pt x="33" y="64"/>
                      <a:pt x="35" y="63"/>
                    </a:cubicBezTo>
                    <a:cubicBezTo>
                      <a:pt x="37" y="62"/>
                      <a:pt x="35" y="62"/>
                      <a:pt x="35" y="60"/>
                    </a:cubicBezTo>
                    <a:cubicBezTo>
                      <a:pt x="36" y="60"/>
                      <a:pt x="37" y="60"/>
                      <a:pt x="38" y="59"/>
                    </a:cubicBezTo>
                    <a:cubicBezTo>
                      <a:pt x="38" y="55"/>
                      <a:pt x="31" y="60"/>
                      <a:pt x="33" y="55"/>
                    </a:cubicBezTo>
                    <a:cubicBezTo>
                      <a:pt x="29" y="54"/>
                      <a:pt x="26" y="52"/>
                      <a:pt x="22" y="52"/>
                    </a:cubicBezTo>
                    <a:cubicBezTo>
                      <a:pt x="24" y="49"/>
                      <a:pt x="24" y="50"/>
                      <a:pt x="21" y="48"/>
                    </a:cubicBezTo>
                    <a:cubicBezTo>
                      <a:pt x="20" y="47"/>
                      <a:pt x="20" y="46"/>
                      <a:pt x="19" y="46"/>
                    </a:cubicBezTo>
                    <a:cubicBezTo>
                      <a:pt x="18" y="45"/>
                      <a:pt x="15" y="46"/>
                      <a:pt x="14" y="45"/>
                    </a:cubicBezTo>
                    <a:cubicBezTo>
                      <a:pt x="14" y="45"/>
                      <a:pt x="17" y="40"/>
                      <a:pt x="14" y="41"/>
                    </a:cubicBezTo>
                    <a:cubicBezTo>
                      <a:pt x="13" y="41"/>
                      <a:pt x="14" y="42"/>
                      <a:pt x="12" y="42"/>
                    </a:cubicBezTo>
                    <a:cubicBezTo>
                      <a:pt x="11" y="42"/>
                      <a:pt x="10" y="40"/>
                      <a:pt x="8" y="41"/>
                    </a:cubicBezTo>
                    <a:cubicBezTo>
                      <a:pt x="11" y="37"/>
                      <a:pt x="17" y="36"/>
                      <a:pt x="22" y="34"/>
                    </a:cubicBezTo>
                    <a:cubicBezTo>
                      <a:pt x="21" y="28"/>
                      <a:pt x="26" y="29"/>
                      <a:pt x="28" y="26"/>
                    </a:cubicBezTo>
                    <a:cubicBezTo>
                      <a:pt x="29" y="25"/>
                      <a:pt x="27" y="22"/>
                      <a:pt x="29" y="21"/>
                    </a:cubicBezTo>
                    <a:cubicBezTo>
                      <a:pt x="33" y="24"/>
                      <a:pt x="33" y="22"/>
                      <a:pt x="39" y="22"/>
                    </a:cubicBezTo>
                    <a:cubicBezTo>
                      <a:pt x="42" y="18"/>
                      <a:pt x="46" y="15"/>
                      <a:pt x="54" y="17"/>
                    </a:cubicBezTo>
                    <a:cubicBezTo>
                      <a:pt x="56" y="17"/>
                      <a:pt x="55" y="14"/>
                      <a:pt x="56" y="14"/>
                    </a:cubicBezTo>
                    <a:cubicBezTo>
                      <a:pt x="58" y="13"/>
                      <a:pt x="64" y="15"/>
                      <a:pt x="64" y="11"/>
                    </a:cubicBezTo>
                    <a:cubicBezTo>
                      <a:pt x="66" y="11"/>
                      <a:pt x="66" y="14"/>
                      <a:pt x="67" y="14"/>
                    </a:cubicBezTo>
                    <a:cubicBezTo>
                      <a:pt x="69" y="15"/>
                      <a:pt x="72" y="13"/>
                      <a:pt x="71" y="17"/>
                    </a:cubicBezTo>
                    <a:cubicBezTo>
                      <a:pt x="77" y="17"/>
                      <a:pt x="83" y="17"/>
                      <a:pt x="89" y="17"/>
                    </a:cubicBezTo>
                    <a:cubicBezTo>
                      <a:pt x="84" y="22"/>
                      <a:pt x="99" y="14"/>
                      <a:pt x="94" y="21"/>
                    </a:cubicBezTo>
                    <a:cubicBezTo>
                      <a:pt x="97" y="21"/>
                      <a:pt x="99" y="21"/>
                      <a:pt x="99" y="18"/>
                    </a:cubicBezTo>
                    <a:cubicBezTo>
                      <a:pt x="102" y="21"/>
                      <a:pt x="108" y="20"/>
                      <a:pt x="112" y="21"/>
                    </a:cubicBezTo>
                    <a:cubicBezTo>
                      <a:pt x="112" y="21"/>
                      <a:pt x="112" y="22"/>
                      <a:pt x="113" y="22"/>
                    </a:cubicBezTo>
                    <a:cubicBezTo>
                      <a:pt x="114" y="22"/>
                      <a:pt x="115" y="23"/>
                      <a:pt x="116" y="24"/>
                    </a:cubicBezTo>
                    <a:cubicBezTo>
                      <a:pt x="120" y="24"/>
                      <a:pt x="121" y="21"/>
                      <a:pt x="123" y="24"/>
                    </a:cubicBezTo>
                    <a:cubicBezTo>
                      <a:pt x="124" y="24"/>
                      <a:pt x="140" y="24"/>
                      <a:pt x="141" y="25"/>
                    </a:cubicBezTo>
                    <a:cubicBezTo>
                      <a:pt x="143" y="26"/>
                      <a:pt x="152" y="27"/>
                      <a:pt x="157" y="28"/>
                    </a:cubicBezTo>
                    <a:cubicBezTo>
                      <a:pt x="158" y="30"/>
                      <a:pt x="161" y="31"/>
                      <a:pt x="161" y="34"/>
                    </a:cubicBezTo>
                    <a:cubicBezTo>
                      <a:pt x="166" y="34"/>
                      <a:pt x="168" y="37"/>
                      <a:pt x="172" y="35"/>
                    </a:cubicBezTo>
                    <a:cubicBezTo>
                      <a:pt x="173" y="39"/>
                      <a:pt x="179" y="37"/>
                      <a:pt x="183" y="38"/>
                    </a:cubicBezTo>
                    <a:cubicBezTo>
                      <a:pt x="183" y="36"/>
                      <a:pt x="182" y="37"/>
                      <a:pt x="181" y="36"/>
                    </a:cubicBezTo>
                    <a:cubicBezTo>
                      <a:pt x="183" y="33"/>
                      <a:pt x="187" y="30"/>
                      <a:pt x="192" y="29"/>
                    </a:cubicBezTo>
                    <a:cubicBezTo>
                      <a:pt x="191" y="32"/>
                      <a:pt x="193" y="32"/>
                      <a:pt x="193" y="31"/>
                    </a:cubicBezTo>
                    <a:cubicBezTo>
                      <a:pt x="195" y="31"/>
                      <a:pt x="194" y="33"/>
                      <a:pt x="196" y="34"/>
                    </a:cubicBezTo>
                    <a:cubicBezTo>
                      <a:pt x="199" y="34"/>
                      <a:pt x="199" y="32"/>
                      <a:pt x="199" y="29"/>
                    </a:cubicBezTo>
                    <a:cubicBezTo>
                      <a:pt x="202" y="29"/>
                      <a:pt x="203" y="30"/>
                      <a:pt x="205" y="31"/>
                    </a:cubicBezTo>
                    <a:cubicBezTo>
                      <a:pt x="206" y="29"/>
                      <a:pt x="204" y="28"/>
                      <a:pt x="207" y="25"/>
                    </a:cubicBezTo>
                    <a:cubicBezTo>
                      <a:pt x="210" y="25"/>
                      <a:pt x="211" y="27"/>
                      <a:pt x="212" y="25"/>
                    </a:cubicBezTo>
                    <a:cubicBezTo>
                      <a:pt x="214" y="26"/>
                      <a:pt x="212" y="28"/>
                      <a:pt x="210" y="28"/>
                    </a:cubicBezTo>
                    <a:cubicBezTo>
                      <a:pt x="212" y="32"/>
                      <a:pt x="221" y="24"/>
                      <a:pt x="224" y="29"/>
                    </a:cubicBezTo>
                    <a:cubicBezTo>
                      <a:pt x="229" y="30"/>
                      <a:pt x="221" y="25"/>
                      <a:pt x="226" y="25"/>
                    </a:cubicBezTo>
                    <a:cubicBezTo>
                      <a:pt x="226" y="23"/>
                      <a:pt x="227" y="22"/>
                      <a:pt x="230" y="22"/>
                    </a:cubicBezTo>
                    <a:cubicBezTo>
                      <a:pt x="230" y="24"/>
                      <a:pt x="230" y="25"/>
                      <a:pt x="230" y="26"/>
                    </a:cubicBezTo>
                    <a:cubicBezTo>
                      <a:pt x="233" y="23"/>
                      <a:pt x="234" y="29"/>
                      <a:pt x="237" y="29"/>
                    </a:cubicBezTo>
                    <a:cubicBezTo>
                      <a:pt x="241" y="30"/>
                      <a:pt x="244" y="29"/>
                      <a:pt x="245" y="26"/>
                    </a:cubicBezTo>
                    <a:cubicBezTo>
                      <a:pt x="247" y="28"/>
                      <a:pt x="251" y="28"/>
                      <a:pt x="249" y="32"/>
                    </a:cubicBezTo>
                    <a:cubicBezTo>
                      <a:pt x="253" y="31"/>
                      <a:pt x="256" y="30"/>
                      <a:pt x="256" y="26"/>
                    </a:cubicBezTo>
                    <a:cubicBezTo>
                      <a:pt x="260" y="29"/>
                      <a:pt x="262" y="25"/>
                      <a:pt x="265" y="29"/>
                    </a:cubicBezTo>
                    <a:cubicBezTo>
                      <a:pt x="268" y="29"/>
                      <a:pt x="271" y="29"/>
                      <a:pt x="275" y="29"/>
                    </a:cubicBezTo>
                    <a:cubicBezTo>
                      <a:pt x="275" y="30"/>
                      <a:pt x="273" y="32"/>
                      <a:pt x="273" y="32"/>
                    </a:cubicBezTo>
                    <a:cubicBezTo>
                      <a:pt x="273" y="32"/>
                      <a:pt x="277" y="34"/>
                      <a:pt x="276" y="34"/>
                    </a:cubicBezTo>
                    <a:cubicBezTo>
                      <a:pt x="277" y="34"/>
                      <a:pt x="278" y="32"/>
                      <a:pt x="280" y="32"/>
                    </a:cubicBezTo>
                    <a:cubicBezTo>
                      <a:pt x="281" y="32"/>
                      <a:pt x="280" y="35"/>
                      <a:pt x="280" y="35"/>
                    </a:cubicBezTo>
                    <a:cubicBezTo>
                      <a:pt x="284" y="37"/>
                      <a:pt x="290" y="34"/>
                      <a:pt x="294" y="35"/>
                    </a:cubicBezTo>
                    <a:cubicBezTo>
                      <a:pt x="295" y="37"/>
                      <a:pt x="297" y="36"/>
                      <a:pt x="299" y="36"/>
                    </a:cubicBezTo>
                    <a:cubicBezTo>
                      <a:pt x="296" y="41"/>
                      <a:pt x="303" y="37"/>
                      <a:pt x="303" y="41"/>
                    </a:cubicBezTo>
                    <a:cubicBezTo>
                      <a:pt x="303" y="44"/>
                      <a:pt x="300" y="42"/>
                      <a:pt x="300" y="45"/>
                    </a:cubicBezTo>
                    <a:cubicBezTo>
                      <a:pt x="300" y="47"/>
                      <a:pt x="301" y="47"/>
                      <a:pt x="301" y="49"/>
                    </a:cubicBezTo>
                    <a:cubicBezTo>
                      <a:pt x="316" y="48"/>
                      <a:pt x="329" y="47"/>
                      <a:pt x="341" y="52"/>
                    </a:cubicBezTo>
                    <a:cubicBezTo>
                      <a:pt x="340" y="53"/>
                      <a:pt x="339" y="54"/>
                      <a:pt x="339" y="56"/>
                    </a:cubicBezTo>
                    <a:cubicBezTo>
                      <a:pt x="342" y="56"/>
                      <a:pt x="342" y="54"/>
                      <a:pt x="345" y="55"/>
                    </a:cubicBezTo>
                    <a:cubicBezTo>
                      <a:pt x="344" y="50"/>
                      <a:pt x="345" y="51"/>
                      <a:pt x="343" y="46"/>
                    </a:cubicBezTo>
                    <a:cubicBezTo>
                      <a:pt x="344" y="44"/>
                      <a:pt x="355" y="44"/>
                      <a:pt x="352" y="42"/>
                    </a:cubicBezTo>
                    <a:cubicBezTo>
                      <a:pt x="353" y="39"/>
                      <a:pt x="354" y="42"/>
                      <a:pt x="356" y="42"/>
                    </a:cubicBezTo>
                    <a:cubicBezTo>
                      <a:pt x="356" y="43"/>
                      <a:pt x="359" y="43"/>
                      <a:pt x="359" y="45"/>
                    </a:cubicBezTo>
                    <a:cubicBezTo>
                      <a:pt x="364" y="46"/>
                      <a:pt x="368" y="43"/>
                      <a:pt x="373" y="45"/>
                    </a:cubicBezTo>
                    <a:cubicBezTo>
                      <a:pt x="373" y="45"/>
                      <a:pt x="373" y="46"/>
                      <a:pt x="374" y="46"/>
                    </a:cubicBezTo>
                    <a:cubicBezTo>
                      <a:pt x="375" y="46"/>
                      <a:pt x="376" y="47"/>
                      <a:pt x="377" y="48"/>
                    </a:cubicBezTo>
                    <a:cubicBezTo>
                      <a:pt x="382" y="48"/>
                      <a:pt x="387" y="45"/>
                      <a:pt x="394" y="46"/>
                    </a:cubicBezTo>
                    <a:cubicBezTo>
                      <a:pt x="398" y="43"/>
                      <a:pt x="397" y="41"/>
                      <a:pt x="398" y="38"/>
                    </a:cubicBezTo>
                    <a:cubicBezTo>
                      <a:pt x="397" y="33"/>
                      <a:pt x="393" y="35"/>
                      <a:pt x="393" y="34"/>
                    </a:cubicBezTo>
                    <a:cubicBezTo>
                      <a:pt x="393" y="26"/>
                      <a:pt x="406" y="30"/>
                      <a:pt x="409" y="32"/>
                    </a:cubicBezTo>
                    <a:cubicBezTo>
                      <a:pt x="409" y="34"/>
                      <a:pt x="408" y="35"/>
                      <a:pt x="405" y="35"/>
                    </a:cubicBezTo>
                    <a:cubicBezTo>
                      <a:pt x="408" y="38"/>
                      <a:pt x="405" y="39"/>
                      <a:pt x="404" y="41"/>
                    </a:cubicBezTo>
                    <a:cubicBezTo>
                      <a:pt x="403" y="44"/>
                      <a:pt x="406" y="43"/>
                      <a:pt x="408" y="43"/>
                    </a:cubicBezTo>
                    <a:cubicBezTo>
                      <a:pt x="406" y="48"/>
                      <a:pt x="409" y="48"/>
                      <a:pt x="407" y="52"/>
                    </a:cubicBezTo>
                    <a:cubicBezTo>
                      <a:pt x="411" y="54"/>
                      <a:pt x="413" y="45"/>
                      <a:pt x="412" y="46"/>
                    </a:cubicBezTo>
                    <a:cubicBezTo>
                      <a:pt x="413" y="46"/>
                      <a:pt x="416" y="50"/>
                      <a:pt x="415" y="43"/>
                    </a:cubicBezTo>
                    <a:cubicBezTo>
                      <a:pt x="421" y="44"/>
                      <a:pt x="420" y="38"/>
                      <a:pt x="423" y="36"/>
                    </a:cubicBezTo>
                    <a:cubicBezTo>
                      <a:pt x="422" y="32"/>
                      <a:pt x="419" y="29"/>
                      <a:pt x="414" y="29"/>
                    </a:cubicBezTo>
                    <a:cubicBezTo>
                      <a:pt x="416" y="27"/>
                      <a:pt x="411" y="24"/>
                      <a:pt x="407" y="22"/>
                    </a:cubicBezTo>
                    <a:cubicBezTo>
                      <a:pt x="407" y="20"/>
                      <a:pt x="407" y="18"/>
                      <a:pt x="405" y="18"/>
                    </a:cubicBezTo>
                    <a:cubicBezTo>
                      <a:pt x="405" y="15"/>
                      <a:pt x="409" y="14"/>
                      <a:pt x="409" y="11"/>
                    </a:cubicBezTo>
                    <a:cubicBezTo>
                      <a:pt x="409" y="10"/>
                      <a:pt x="413" y="9"/>
                      <a:pt x="412" y="8"/>
                    </a:cubicBezTo>
                    <a:cubicBezTo>
                      <a:pt x="408" y="5"/>
                      <a:pt x="417" y="9"/>
                      <a:pt x="414" y="5"/>
                    </a:cubicBezTo>
                    <a:cubicBezTo>
                      <a:pt x="414" y="0"/>
                      <a:pt x="417" y="7"/>
                      <a:pt x="418" y="7"/>
                    </a:cubicBezTo>
                    <a:cubicBezTo>
                      <a:pt x="419" y="7"/>
                      <a:pt x="422" y="6"/>
                      <a:pt x="423" y="7"/>
                    </a:cubicBezTo>
                    <a:cubicBezTo>
                      <a:pt x="424" y="7"/>
                      <a:pt x="421" y="9"/>
                      <a:pt x="422" y="10"/>
                    </a:cubicBezTo>
                    <a:cubicBezTo>
                      <a:pt x="423" y="10"/>
                      <a:pt x="426" y="9"/>
                      <a:pt x="426" y="10"/>
                    </a:cubicBezTo>
                    <a:cubicBezTo>
                      <a:pt x="427" y="10"/>
                      <a:pt x="425" y="13"/>
                      <a:pt x="426" y="14"/>
                    </a:cubicBezTo>
                    <a:cubicBezTo>
                      <a:pt x="426" y="14"/>
                      <a:pt x="429" y="14"/>
                      <a:pt x="429" y="14"/>
                    </a:cubicBezTo>
                    <a:cubicBezTo>
                      <a:pt x="430" y="17"/>
                      <a:pt x="427" y="16"/>
                      <a:pt x="429" y="19"/>
                    </a:cubicBezTo>
                    <a:cubicBezTo>
                      <a:pt x="430" y="20"/>
                      <a:pt x="431" y="21"/>
                      <a:pt x="430" y="22"/>
                    </a:cubicBezTo>
                    <a:cubicBezTo>
                      <a:pt x="430" y="22"/>
                      <a:pt x="429" y="23"/>
                      <a:pt x="429" y="24"/>
                    </a:cubicBezTo>
                    <a:cubicBezTo>
                      <a:pt x="429" y="26"/>
                      <a:pt x="428" y="26"/>
                      <a:pt x="428" y="28"/>
                    </a:cubicBezTo>
                    <a:cubicBezTo>
                      <a:pt x="427" y="30"/>
                      <a:pt x="437" y="31"/>
                      <a:pt x="435" y="26"/>
                    </a:cubicBezTo>
                    <a:cubicBezTo>
                      <a:pt x="437" y="26"/>
                      <a:pt x="436" y="30"/>
                      <a:pt x="440" y="29"/>
                    </a:cubicBezTo>
                    <a:cubicBezTo>
                      <a:pt x="438" y="32"/>
                      <a:pt x="441" y="32"/>
                      <a:pt x="440" y="36"/>
                    </a:cubicBezTo>
                    <a:cubicBezTo>
                      <a:pt x="446" y="37"/>
                      <a:pt x="445" y="32"/>
                      <a:pt x="450" y="35"/>
                    </a:cubicBezTo>
                    <a:cubicBezTo>
                      <a:pt x="451" y="35"/>
                      <a:pt x="451" y="34"/>
                      <a:pt x="451" y="34"/>
                    </a:cubicBezTo>
                    <a:cubicBezTo>
                      <a:pt x="455" y="34"/>
                      <a:pt x="450" y="35"/>
                      <a:pt x="453" y="38"/>
                    </a:cubicBezTo>
                    <a:cubicBezTo>
                      <a:pt x="453" y="38"/>
                      <a:pt x="456" y="39"/>
                      <a:pt x="456" y="39"/>
                    </a:cubicBezTo>
                    <a:cubicBezTo>
                      <a:pt x="456" y="42"/>
                      <a:pt x="451" y="43"/>
                      <a:pt x="453" y="48"/>
                    </a:cubicBezTo>
                    <a:close/>
                    <a:moveTo>
                      <a:pt x="286" y="63"/>
                    </a:moveTo>
                    <a:cubicBezTo>
                      <a:pt x="285" y="61"/>
                      <a:pt x="288" y="59"/>
                      <a:pt x="286" y="59"/>
                    </a:cubicBezTo>
                    <a:cubicBezTo>
                      <a:pt x="286" y="60"/>
                      <a:pt x="286" y="60"/>
                      <a:pt x="284" y="60"/>
                    </a:cubicBezTo>
                    <a:cubicBezTo>
                      <a:pt x="284" y="58"/>
                      <a:pt x="285" y="56"/>
                      <a:pt x="283" y="56"/>
                    </a:cubicBezTo>
                    <a:cubicBezTo>
                      <a:pt x="281" y="58"/>
                      <a:pt x="275" y="63"/>
                      <a:pt x="272" y="59"/>
                    </a:cubicBezTo>
                    <a:cubicBezTo>
                      <a:pt x="271" y="55"/>
                      <a:pt x="278" y="60"/>
                      <a:pt x="276" y="55"/>
                    </a:cubicBezTo>
                    <a:cubicBezTo>
                      <a:pt x="275" y="54"/>
                      <a:pt x="273" y="55"/>
                      <a:pt x="273" y="53"/>
                    </a:cubicBezTo>
                    <a:cubicBezTo>
                      <a:pt x="271" y="52"/>
                      <a:pt x="270" y="55"/>
                      <a:pt x="268" y="56"/>
                    </a:cubicBezTo>
                    <a:cubicBezTo>
                      <a:pt x="265" y="57"/>
                      <a:pt x="261" y="56"/>
                      <a:pt x="258" y="57"/>
                    </a:cubicBezTo>
                    <a:cubicBezTo>
                      <a:pt x="258" y="57"/>
                      <a:pt x="257" y="58"/>
                      <a:pt x="256" y="59"/>
                    </a:cubicBezTo>
                    <a:cubicBezTo>
                      <a:pt x="252" y="60"/>
                      <a:pt x="247" y="60"/>
                      <a:pt x="242" y="60"/>
                    </a:cubicBezTo>
                    <a:cubicBezTo>
                      <a:pt x="243" y="63"/>
                      <a:pt x="240" y="64"/>
                      <a:pt x="242" y="64"/>
                    </a:cubicBezTo>
                    <a:cubicBezTo>
                      <a:pt x="242" y="63"/>
                      <a:pt x="244" y="63"/>
                      <a:pt x="244" y="66"/>
                    </a:cubicBezTo>
                    <a:cubicBezTo>
                      <a:pt x="250" y="67"/>
                      <a:pt x="259" y="60"/>
                      <a:pt x="261" y="66"/>
                    </a:cubicBezTo>
                    <a:cubicBezTo>
                      <a:pt x="257" y="63"/>
                      <a:pt x="259" y="66"/>
                      <a:pt x="256" y="67"/>
                    </a:cubicBezTo>
                    <a:cubicBezTo>
                      <a:pt x="254" y="67"/>
                      <a:pt x="252" y="68"/>
                      <a:pt x="251" y="70"/>
                    </a:cubicBezTo>
                    <a:cubicBezTo>
                      <a:pt x="258" y="71"/>
                      <a:pt x="262" y="68"/>
                      <a:pt x="269" y="69"/>
                    </a:cubicBezTo>
                    <a:cubicBezTo>
                      <a:pt x="269" y="70"/>
                      <a:pt x="269" y="73"/>
                      <a:pt x="270" y="73"/>
                    </a:cubicBezTo>
                    <a:cubicBezTo>
                      <a:pt x="271" y="71"/>
                      <a:pt x="273" y="71"/>
                      <a:pt x="275" y="71"/>
                    </a:cubicBezTo>
                    <a:cubicBezTo>
                      <a:pt x="275" y="69"/>
                      <a:pt x="276" y="67"/>
                      <a:pt x="277" y="66"/>
                    </a:cubicBezTo>
                    <a:cubicBezTo>
                      <a:pt x="280" y="63"/>
                      <a:pt x="279" y="66"/>
                      <a:pt x="283" y="66"/>
                    </a:cubicBezTo>
                    <a:cubicBezTo>
                      <a:pt x="283" y="64"/>
                      <a:pt x="284" y="62"/>
                      <a:pt x="286" y="63"/>
                    </a:cubicBezTo>
                    <a:close/>
                    <a:moveTo>
                      <a:pt x="296" y="111"/>
                    </a:moveTo>
                    <a:cubicBezTo>
                      <a:pt x="297" y="107"/>
                      <a:pt x="301" y="108"/>
                      <a:pt x="303" y="106"/>
                    </a:cubicBezTo>
                    <a:cubicBezTo>
                      <a:pt x="303" y="106"/>
                      <a:pt x="305" y="107"/>
                      <a:pt x="306" y="106"/>
                    </a:cubicBezTo>
                    <a:cubicBezTo>
                      <a:pt x="308" y="106"/>
                      <a:pt x="310" y="106"/>
                      <a:pt x="313" y="105"/>
                    </a:cubicBezTo>
                    <a:cubicBezTo>
                      <a:pt x="313" y="105"/>
                      <a:pt x="314" y="103"/>
                      <a:pt x="314" y="102"/>
                    </a:cubicBezTo>
                    <a:cubicBezTo>
                      <a:pt x="318" y="100"/>
                      <a:pt x="320" y="103"/>
                      <a:pt x="321" y="101"/>
                    </a:cubicBezTo>
                    <a:cubicBezTo>
                      <a:pt x="320" y="101"/>
                      <a:pt x="319" y="100"/>
                      <a:pt x="321" y="99"/>
                    </a:cubicBezTo>
                    <a:cubicBezTo>
                      <a:pt x="324" y="100"/>
                      <a:pt x="324" y="98"/>
                      <a:pt x="325" y="99"/>
                    </a:cubicBezTo>
                    <a:cubicBezTo>
                      <a:pt x="326" y="100"/>
                      <a:pt x="327" y="98"/>
                      <a:pt x="327" y="98"/>
                    </a:cubicBezTo>
                    <a:cubicBezTo>
                      <a:pt x="324" y="99"/>
                      <a:pt x="327" y="95"/>
                      <a:pt x="329" y="98"/>
                    </a:cubicBezTo>
                    <a:cubicBezTo>
                      <a:pt x="330" y="95"/>
                      <a:pt x="332" y="95"/>
                      <a:pt x="332" y="91"/>
                    </a:cubicBezTo>
                    <a:cubicBezTo>
                      <a:pt x="327" y="90"/>
                      <a:pt x="326" y="93"/>
                      <a:pt x="321" y="92"/>
                    </a:cubicBezTo>
                    <a:cubicBezTo>
                      <a:pt x="321" y="95"/>
                      <a:pt x="320" y="96"/>
                      <a:pt x="318" y="97"/>
                    </a:cubicBezTo>
                    <a:cubicBezTo>
                      <a:pt x="314" y="99"/>
                      <a:pt x="315" y="96"/>
                      <a:pt x="311" y="97"/>
                    </a:cubicBezTo>
                    <a:cubicBezTo>
                      <a:pt x="310" y="97"/>
                      <a:pt x="311" y="98"/>
                      <a:pt x="308" y="98"/>
                    </a:cubicBezTo>
                    <a:cubicBezTo>
                      <a:pt x="306" y="98"/>
                      <a:pt x="306" y="96"/>
                      <a:pt x="303" y="97"/>
                    </a:cubicBezTo>
                    <a:cubicBezTo>
                      <a:pt x="302" y="96"/>
                      <a:pt x="303" y="94"/>
                      <a:pt x="301" y="94"/>
                    </a:cubicBezTo>
                    <a:cubicBezTo>
                      <a:pt x="301" y="96"/>
                      <a:pt x="301" y="97"/>
                      <a:pt x="300" y="98"/>
                    </a:cubicBezTo>
                    <a:cubicBezTo>
                      <a:pt x="300" y="100"/>
                      <a:pt x="302" y="99"/>
                      <a:pt x="303" y="101"/>
                    </a:cubicBezTo>
                    <a:cubicBezTo>
                      <a:pt x="298" y="100"/>
                      <a:pt x="298" y="102"/>
                      <a:pt x="297" y="104"/>
                    </a:cubicBezTo>
                    <a:cubicBezTo>
                      <a:pt x="295" y="106"/>
                      <a:pt x="292" y="104"/>
                      <a:pt x="292" y="106"/>
                    </a:cubicBezTo>
                    <a:cubicBezTo>
                      <a:pt x="291" y="110"/>
                      <a:pt x="285" y="106"/>
                      <a:pt x="287" y="111"/>
                    </a:cubicBezTo>
                    <a:cubicBezTo>
                      <a:pt x="290" y="111"/>
                      <a:pt x="293" y="111"/>
                      <a:pt x="296" y="111"/>
                    </a:cubicBezTo>
                    <a:close/>
                    <a:moveTo>
                      <a:pt x="398" y="165"/>
                    </a:moveTo>
                    <a:cubicBezTo>
                      <a:pt x="397" y="166"/>
                      <a:pt x="397" y="167"/>
                      <a:pt x="397" y="167"/>
                    </a:cubicBezTo>
                    <a:cubicBezTo>
                      <a:pt x="396" y="167"/>
                      <a:pt x="393" y="168"/>
                      <a:pt x="393" y="168"/>
                    </a:cubicBezTo>
                    <a:cubicBezTo>
                      <a:pt x="391" y="170"/>
                      <a:pt x="394" y="174"/>
                      <a:pt x="391" y="174"/>
                    </a:cubicBezTo>
                    <a:cubicBezTo>
                      <a:pt x="391" y="172"/>
                      <a:pt x="391" y="170"/>
                      <a:pt x="390" y="170"/>
                    </a:cubicBezTo>
                    <a:cubicBezTo>
                      <a:pt x="390" y="171"/>
                      <a:pt x="390" y="173"/>
                      <a:pt x="390" y="175"/>
                    </a:cubicBezTo>
                    <a:cubicBezTo>
                      <a:pt x="392" y="175"/>
                      <a:pt x="394" y="175"/>
                      <a:pt x="397" y="175"/>
                    </a:cubicBezTo>
                    <a:cubicBezTo>
                      <a:pt x="396" y="177"/>
                      <a:pt x="399" y="179"/>
                      <a:pt x="400" y="181"/>
                    </a:cubicBezTo>
                    <a:cubicBezTo>
                      <a:pt x="401" y="185"/>
                      <a:pt x="402" y="184"/>
                      <a:pt x="404" y="186"/>
                    </a:cubicBezTo>
                    <a:cubicBezTo>
                      <a:pt x="402" y="187"/>
                      <a:pt x="400" y="187"/>
                      <a:pt x="401" y="189"/>
                    </a:cubicBezTo>
                    <a:cubicBezTo>
                      <a:pt x="401" y="191"/>
                      <a:pt x="403" y="191"/>
                      <a:pt x="402" y="193"/>
                    </a:cubicBezTo>
                    <a:cubicBezTo>
                      <a:pt x="404" y="193"/>
                      <a:pt x="406" y="193"/>
                      <a:pt x="408" y="193"/>
                    </a:cubicBezTo>
                    <a:cubicBezTo>
                      <a:pt x="410" y="192"/>
                      <a:pt x="410" y="188"/>
                      <a:pt x="409" y="185"/>
                    </a:cubicBezTo>
                    <a:cubicBezTo>
                      <a:pt x="408" y="184"/>
                      <a:pt x="406" y="184"/>
                      <a:pt x="405" y="182"/>
                    </a:cubicBezTo>
                    <a:cubicBezTo>
                      <a:pt x="408" y="175"/>
                      <a:pt x="405" y="179"/>
                      <a:pt x="404" y="177"/>
                    </a:cubicBezTo>
                    <a:cubicBezTo>
                      <a:pt x="402" y="174"/>
                      <a:pt x="402" y="169"/>
                      <a:pt x="401" y="165"/>
                    </a:cubicBezTo>
                    <a:cubicBezTo>
                      <a:pt x="400" y="166"/>
                      <a:pt x="399" y="165"/>
                      <a:pt x="398" y="165"/>
                    </a:cubicBezTo>
                    <a:close/>
                    <a:moveTo>
                      <a:pt x="453" y="209"/>
                    </a:moveTo>
                    <a:cubicBezTo>
                      <a:pt x="448" y="207"/>
                      <a:pt x="449" y="211"/>
                      <a:pt x="447" y="212"/>
                    </a:cubicBezTo>
                    <a:cubicBezTo>
                      <a:pt x="447" y="211"/>
                      <a:pt x="446" y="210"/>
                      <a:pt x="444" y="210"/>
                    </a:cubicBezTo>
                    <a:cubicBezTo>
                      <a:pt x="445" y="215"/>
                      <a:pt x="439" y="213"/>
                      <a:pt x="437" y="214"/>
                    </a:cubicBezTo>
                    <a:cubicBezTo>
                      <a:pt x="436" y="215"/>
                      <a:pt x="437" y="216"/>
                      <a:pt x="436" y="217"/>
                    </a:cubicBezTo>
                    <a:cubicBezTo>
                      <a:pt x="435" y="218"/>
                      <a:pt x="433" y="217"/>
                      <a:pt x="433" y="219"/>
                    </a:cubicBezTo>
                    <a:cubicBezTo>
                      <a:pt x="436" y="219"/>
                      <a:pt x="433" y="220"/>
                      <a:pt x="433" y="223"/>
                    </a:cubicBezTo>
                    <a:cubicBezTo>
                      <a:pt x="436" y="225"/>
                      <a:pt x="437" y="221"/>
                      <a:pt x="439" y="220"/>
                    </a:cubicBezTo>
                    <a:cubicBezTo>
                      <a:pt x="441" y="219"/>
                      <a:pt x="444" y="220"/>
                      <a:pt x="447" y="220"/>
                    </a:cubicBezTo>
                    <a:cubicBezTo>
                      <a:pt x="449" y="220"/>
                      <a:pt x="449" y="219"/>
                      <a:pt x="451" y="219"/>
                    </a:cubicBezTo>
                    <a:cubicBezTo>
                      <a:pt x="455" y="218"/>
                      <a:pt x="459" y="220"/>
                      <a:pt x="460" y="221"/>
                    </a:cubicBezTo>
                    <a:cubicBezTo>
                      <a:pt x="459" y="222"/>
                      <a:pt x="457" y="222"/>
                      <a:pt x="457" y="223"/>
                    </a:cubicBezTo>
                    <a:cubicBezTo>
                      <a:pt x="458" y="222"/>
                      <a:pt x="458" y="224"/>
                      <a:pt x="458" y="224"/>
                    </a:cubicBezTo>
                    <a:cubicBezTo>
                      <a:pt x="459" y="224"/>
                      <a:pt x="460" y="223"/>
                      <a:pt x="460" y="223"/>
                    </a:cubicBezTo>
                    <a:cubicBezTo>
                      <a:pt x="465" y="223"/>
                      <a:pt x="463" y="224"/>
                      <a:pt x="467" y="221"/>
                    </a:cubicBezTo>
                    <a:cubicBezTo>
                      <a:pt x="471" y="219"/>
                      <a:pt x="474" y="223"/>
                      <a:pt x="477" y="220"/>
                    </a:cubicBezTo>
                    <a:cubicBezTo>
                      <a:pt x="473" y="219"/>
                      <a:pt x="477" y="214"/>
                      <a:pt x="474" y="217"/>
                    </a:cubicBezTo>
                    <a:cubicBezTo>
                      <a:pt x="471" y="220"/>
                      <a:pt x="471" y="212"/>
                      <a:pt x="471" y="212"/>
                    </a:cubicBezTo>
                    <a:cubicBezTo>
                      <a:pt x="471" y="211"/>
                      <a:pt x="467" y="212"/>
                      <a:pt x="468" y="209"/>
                    </a:cubicBezTo>
                    <a:cubicBezTo>
                      <a:pt x="466" y="209"/>
                      <a:pt x="464" y="209"/>
                      <a:pt x="461" y="209"/>
                    </a:cubicBezTo>
                    <a:cubicBezTo>
                      <a:pt x="462" y="207"/>
                      <a:pt x="463" y="206"/>
                      <a:pt x="461" y="205"/>
                    </a:cubicBezTo>
                    <a:cubicBezTo>
                      <a:pt x="457" y="206"/>
                      <a:pt x="458" y="205"/>
                      <a:pt x="453" y="205"/>
                    </a:cubicBezTo>
                    <a:cubicBezTo>
                      <a:pt x="452" y="207"/>
                      <a:pt x="451" y="207"/>
                      <a:pt x="453" y="209"/>
                    </a:cubicBezTo>
                    <a:close/>
                    <a:moveTo>
                      <a:pt x="491" y="244"/>
                    </a:moveTo>
                    <a:cubicBezTo>
                      <a:pt x="490" y="244"/>
                      <a:pt x="489" y="244"/>
                      <a:pt x="489" y="243"/>
                    </a:cubicBezTo>
                    <a:cubicBezTo>
                      <a:pt x="495" y="244"/>
                      <a:pt x="489" y="233"/>
                      <a:pt x="495" y="234"/>
                    </a:cubicBezTo>
                    <a:cubicBezTo>
                      <a:pt x="498" y="237"/>
                      <a:pt x="499" y="233"/>
                      <a:pt x="503" y="234"/>
                    </a:cubicBezTo>
                    <a:cubicBezTo>
                      <a:pt x="501" y="226"/>
                      <a:pt x="491" y="224"/>
                      <a:pt x="482" y="226"/>
                    </a:cubicBezTo>
                    <a:cubicBezTo>
                      <a:pt x="481" y="225"/>
                      <a:pt x="481" y="225"/>
                      <a:pt x="481" y="223"/>
                    </a:cubicBezTo>
                    <a:cubicBezTo>
                      <a:pt x="478" y="222"/>
                      <a:pt x="477" y="226"/>
                      <a:pt x="474" y="226"/>
                    </a:cubicBezTo>
                    <a:cubicBezTo>
                      <a:pt x="472" y="226"/>
                      <a:pt x="472" y="224"/>
                      <a:pt x="470" y="224"/>
                    </a:cubicBezTo>
                    <a:cubicBezTo>
                      <a:pt x="468" y="225"/>
                      <a:pt x="467" y="226"/>
                      <a:pt x="465" y="227"/>
                    </a:cubicBezTo>
                    <a:cubicBezTo>
                      <a:pt x="463" y="228"/>
                      <a:pt x="462" y="228"/>
                      <a:pt x="460" y="228"/>
                    </a:cubicBezTo>
                    <a:cubicBezTo>
                      <a:pt x="460" y="231"/>
                      <a:pt x="459" y="232"/>
                      <a:pt x="457" y="233"/>
                    </a:cubicBezTo>
                    <a:cubicBezTo>
                      <a:pt x="457" y="244"/>
                      <a:pt x="455" y="245"/>
                      <a:pt x="456" y="257"/>
                    </a:cubicBezTo>
                    <a:cubicBezTo>
                      <a:pt x="461" y="259"/>
                      <a:pt x="458" y="253"/>
                      <a:pt x="463" y="254"/>
                    </a:cubicBezTo>
                    <a:cubicBezTo>
                      <a:pt x="462" y="251"/>
                      <a:pt x="463" y="249"/>
                      <a:pt x="464" y="248"/>
                    </a:cubicBezTo>
                    <a:cubicBezTo>
                      <a:pt x="466" y="245"/>
                      <a:pt x="464" y="241"/>
                      <a:pt x="465" y="237"/>
                    </a:cubicBezTo>
                    <a:cubicBezTo>
                      <a:pt x="466" y="237"/>
                      <a:pt x="468" y="235"/>
                      <a:pt x="468" y="234"/>
                    </a:cubicBezTo>
                    <a:cubicBezTo>
                      <a:pt x="469" y="233"/>
                      <a:pt x="468" y="230"/>
                      <a:pt x="470" y="230"/>
                    </a:cubicBezTo>
                    <a:cubicBezTo>
                      <a:pt x="472" y="230"/>
                      <a:pt x="474" y="230"/>
                      <a:pt x="475" y="228"/>
                    </a:cubicBezTo>
                    <a:cubicBezTo>
                      <a:pt x="473" y="233"/>
                      <a:pt x="480" y="229"/>
                      <a:pt x="479" y="233"/>
                    </a:cubicBezTo>
                    <a:cubicBezTo>
                      <a:pt x="480" y="237"/>
                      <a:pt x="480" y="235"/>
                      <a:pt x="479" y="240"/>
                    </a:cubicBezTo>
                    <a:cubicBezTo>
                      <a:pt x="481" y="240"/>
                      <a:pt x="482" y="240"/>
                      <a:pt x="482" y="241"/>
                    </a:cubicBezTo>
                    <a:cubicBezTo>
                      <a:pt x="481" y="241"/>
                      <a:pt x="480" y="241"/>
                      <a:pt x="479" y="243"/>
                    </a:cubicBezTo>
                    <a:cubicBezTo>
                      <a:pt x="484" y="241"/>
                      <a:pt x="489" y="247"/>
                      <a:pt x="491" y="244"/>
                    </a:cubicBezTo>
                    <a:close/>
                    <a:moveTo>
                      <a:pt x="516" y="238"/>
                    </a:moveTo>
                    <a:cubicBezTo>
                      <a:pt x="516" y="238"/>
                      <a:pt x="516" y="241"/>
                      <a:pt x="516" y="241"/>
                    </a:cubicBezTo>
                    <a:cubicBezTo>
                      <a:pt x="514" y="243"/>
                      <a:pt x="507" y="237"/>
                      <a:pt x="505" y="240"/>
                    </a:cubicBezTo>
                    <a:cubicBezTo>
                      <a:pt x="505" y="242"/>
                      <a:pt x="503" y="243"/>
                      <a:pt x="502" y="244"/>
                    </a:cubicBezTo>
                    <a:cubicBezTo>
                      <a:pt x="505" y="248"/>
                      <a:pt x="506" y="245"/>
                      <a:pt x="510" y="245"/>
                    </a:cubicBezTo>
                    <a:cubicBezTo>
                      <a:pt x="513" y="245"/>
                      <a:pt x="518" y="247"/>
                      <a:pt x="520" y="244"/>
                    </a:cubicBezTo>
                    <a:cubicBezTo>
                      <a:pt x="519" y="244"/>
                      <a:pt x="519" y="243"/>
                      <a:pt x="520" y="243"/>
                    </a:cubicBezTo>
                    <a:cubicBezTo>
                      <a:pt x="521" y="242"/>
                      <a:pt x="523" y="242"/>
                      <a:pt x="523" y="241"/>
                    </a:cubicBezTo>
                    <a:cubicBezTo>
                      <a:pt x="519" y="241"/>
                      <a:pt x="518" y="238"/>
                      <a:pt x="516" y="238"/>
                    </a:cubicBezTo>
                    <a:close/>
                    <a:moveTo>
                      <a:pt x="496" y="250"/>
                    </a:moveTo>
                    <a:cubicBezTo>
                      <a:pt x="496" y="249"/>
                      <a:pt x="495" y="247"/>
                      <a:pt x="493" y="248"/>
                    </a:cubicBezTo>
                    <a:cubicBezTo>
                      <a:pt x="493" y="248"/>
                      <a:pt x="494" y="251"/>
                      <a:pt x="493" y="251"/>
                    </a:cubicBezTo>
                    <a:cubicBezTo>
                      <a:pt x="491" y="251"/>
                      <a:pt x="489" y="251"/>
                      <a:pt x="486" y="251"/>
                    </a:cubicBezTo>
                    <a:cubicBezTo>
                      <a:pt x="489" y="256"/>
                      <a:pt x="482" y="252"/>
                      <a:pt x="482" y="255"/>
                    </a:cubicBezTo>
                    <a:cubicBezTo>
                      <a:pt x="484" y="255"/>
                      <a:pt x="485" y="255"/>
                      <a:pt x="486" y="255"/>
                    </a:cubicBezTo>
                    <a:cubicBezTo>
                      <a:pt x="487" y="257"/>
                      <a:pt x="485" y="257"/>
                      <a:pt x="485" y="258"/>
                    </a:cubicBezTo>
                    <a:cubicBezTo>
                      <a:pt x="489" y="259"/>
                      <a:pt x="488" y="255"/>
                      <a:pt x="491" y="255"/>
                    </a:cubicBezTo>
                    <a:cubicBezTo>
                      <a:pt x="492" y="256"/>
                      <a:pt x="494" y="257"/>
                      <a:pt x="498" y="257"/>
                    </a:cubicBezTo>
                    <a:cubicBezTo>
                      <a:pt x="497" y="251"/>
                      <a:pt x="507" y="256"/>
                      <a:pt x="505" y="248"/>
                    </a:cubicBezTo>
                    <a:cubicBezTo>
                      <a:pt x="500" y="247"/>
                      <a:pt x="498" y="250"/>
                      <a:pt x="496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7" name="Freeform 92"/>
              <p:cNvSpPr>
                <a:spLocks/>
              </p:cNvSpPr>
              <p:nvPr/>
            </p:nvSpPr>
            <p:spPr bwMode="auto">
              <a:xfrm>
                <a:off x="1168166" y="3255184"/>
                <a:ext cx="45924" cy="34790"/>
              </a:xfrm>
              <a:custGeom>
                <a:avLst/>
                <a:gdLst>
                  <a:gd name="T0" fmla="*/ 11 w 12"/>
                  <a:gd name="T1" fmla="*/ 1 h 9"/>
                  <a:gd name="T2" fmla="*/ 12 w 12"/>
                  <a:gd name="T3" fmla="*/ 6 h 9"/>
                  <a:gd name="T4" fmla="*/ 5 w 12"/>
                  <a:gd name="T5" fmla="*/ 9 h 9"/>
                  <a:gd name="T6" fmla="*/ 5 w 12"/>
                  <a:gd name="T7" fmla="*/ 6 h 9"/>
                  <a:gd name="T8" fmla="*/ 2 w 12"/>
                  <a:gd name="T9" fmla="*/ 8 h 9"/>
                  <a:gd name="T10" fmla="*/ 4 w 12"/>
                  <a:gd name="T11" fmla="*/ 6 h 9"/>
                  <a:gd name="T12" fmla="*/ 11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1" y="1"/>
                    </a:moveTo>
                    <a:cubicBezTo>
                      <a:pt x="9" y="2"/>
                      <a:pt x="10" y="5"/>
                      <a:pt x="12" y="6"/>
                    </a:cubicBezTo>
                    <a:cubicBezTo>
                      <a:pt x="11" y="8"/>
                      <a:pt x="8" y="8"/>
                      <a:pt x="5" y="9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8"/>
                      <a:pt x="2" y="8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5" y="5"/>
                      <a:pt x="8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8" name="Freeform 99"/>
              <p:cNvSpPr>
                <a:spLocks/>
              </p:cNvSpPr>
              <p:nvPr/>
            </p:nvSpPr>
            <p:spPr bwMode="auto">
              <a:xfrm>
                <a:off x="2437340" y="2333920"/>
                <a:ext cx="231012" cy="171171"/>
              </a:xfrm>
              <a:custGeom>
                <a:avLst/>
                <a:gdLst>
                  <a:gd name="T0" fmla="*/ 16 w 61"/>
                  <a:gd name="T1" fmla="*/ 0 h 45"/>
                  <a:gd name="T2" fmla="*/ 23 w 61"/>
                  <a:gd name="T3" fmla="*/ 5 h 45"/>
                  <a:gd name="T4" fmla="*/ 28 w 61"/>
                  <a:gd name="T5" fmla="*/ 7 h 45"/>
                  <a:gd name="T6" fmla="*/ 30 w 61"/>
                  <a:gd name="T7" fmla="*/ 7 h 45"/>
                  <a:gd name="T8" fmla="*/ 32 w 61"/>
                  <a:gd name="T9" fmla="*/ 8 h 45"/>
                  <a:gd name="T10" fmla="*/ 36 w 61"/>
                  <a:gd name="T11" fmla="*/ 11 h 45"/>
                  <a:gd name="T12" fmla="*/ 40 w 61"/>
                  <a:gd name="T13" fmla="*/ 11 h 45"/>
                  <a:gd name="T14" fmla="*/ 49 w 61"/>
                  <a:gd name="T15" fmla="*/ 14 h 45"/>
                  <a:gd name="T16" fmla="*/ 49 w 61"/>
                  <a:gd name="T17" fmla="*/ 18 h 45"/>
                  <a:gd name="T18" fmla="*/ 53 w 61"/>
                  <a:gd name="T19" fmla="*/ 18 h 45"/>
                  <a:gd name="T20" fmla="*/ 53 w 61"/>
                  <a:gd name="T21" fmla="*/ 21 h 45"/>
                  <a:gd name="T22" fmla="*/ 61 w 61"/>
                  <a:gd name="T23" fmla="*/ 26 h 45"/>
                  <a:gd name="T24" fmla="*/ 60 w 61"/>
                  <a:gd name="T25" fmla="*/ 31 h 45"/>
                  <a:gd name="T26" fmla="*/ 57 w 61"/>
                  <a:gd name="T27" fmla="*/ 29 h 45"/>
                  <a:gd name="T28" fmla="*/ 50 w 61"/>
                  <a:gd name="T29" fmla="*/ 33 h 45"/>
                  <a:gd name="T30" fmla="*/ 49 w 61"/>
                  <a:gd name="T31" fmla="*/ 36 h 45"/>
                  <a:gd name="T32" fmla="*/ 46 w 61"/>
                  <a:gd name="T33" fmla="*/ 39 h 45"/>
                  <a:gd name="T34" fmla="*/ 37 w 61"/>
                  <a:gd name="T35" fmla="*/ 39 h 45"/>
                  <a:gd name="T36" fmla="*/ 37 w 61"/>
                  <a:gd name="T37" fmla="*/ 41 h 45"/>
                  <a:gd name="T38" fmla="*/ 32 w 61"/>
                  <a:gd name="T39" fmla="*/ 42 h 45"/>
                  <a:gd name="T40" fmla="*/ 30 w 61"/>
                  <a:gd name="T41" fmla="*/ 39 h 45"/>
                  <a:gd name="T42" fmla="*/ 22 w 61"/>
                  <a:gd name="T43" fmla="*/ 39 h 45"/>
                  <a:gd name="T44" fmla="*/ 19 w 61"/>
                  <a:gd name="T45" fmla="*/ 36 h 45"/>
                  <a:gd name="T46" fmla="*/ 23 w 61"/>
                  <a:gd name="T47" fmla="*/ 33 h 45"/>
                  <a:gd name="T48" fmla="*/ 16 w 61"/>
                  <a:gd name="T49" fmla="*/ 32 h 45"/>
                  <a:gd name="T50" fmla="*/ 21 w 61"/>
                  <a:gd name="T51" fmla="*/ 29 h 45"/>
                  <a:gd name="T52" fmla="*/ 23 w 61"/>
                  <a:gd name="T53" fmla="*/ 26 h 45"/>
                  <a:gd name="T54" fmla="*/ 28 w 61"/>
                  <a:gd name="T55" fmla="*/ 28 h 45"/>
                  <a:gd name="T56" fmla="*/ 26 w 61"/>
                  <a:gd name="T57" fmla="*/ 24 h 45"/>
                  <a:gd name="T58" fmla="*/ 14 w 61"/>
                  <a:gd name="T59" fmla="*/ 26 h 45"/>
                  <a:gd name="T60" fmla="*/ 9 w 61"/>
                  <a:gd name="T61" fmla="*/ 25 h 45"/>
                  <a:gd name="T62" fmla="*/ 7 w 61"/>
                  <a:gd name="T63" fmla="*/ 22 h 45"/>
                  <a:gd name="T64" fmla="*/ 1 w 61"/>
                  <a:gd name="T65" fmla="*/ 19 h 45"/>
                  <a:gd name="T66" fmla="*/ 0 w 61"/>
                  <a:gd name="T67" fmla="*/ 15 h 45"/>
                  <a:gd name="T68" fmla="*/ 4 w 61"/>
                  <a:gd name="T69" fmla="*/ 12 h 45"/>
                  <a:gd name="T70" fmla="*/ 7 w 61"/>
                  <a:gd name="T71" fmla="*/ 10 h 45"/>
                  <a:gd name="T72" fmla="*/ 8 w 61"/>
                  <a:gd name="T73" fmla="*/ 5 h 45"/>
                  <a:gd name="T74" fmla="*/ 11 w 61"/>
                  <a:gd name="T75" fmla="*/ 5 h 45"/>
                  <a:gd name="T76" fmla="*/ 14 w 61"/>
                  <a:gd name="T77" fmla="*/ 3 h 45"/>
                  <a:gd name="T78" fmla="*/ 16 w 61"/>
                  <a:gd name="T7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45">
                    <a:moveTo>
                      <a:pt x="16" y="0"/>
                    </a:moveTo>
                    <a:cubicBezTo>
                      <a:pt x="18" y="2"/>
                      <a:pt x="22" y="2"/>
                      <a:pt x="23" y="5"/>
                    </a:cubicBezTo>
                    <a:cubicBezTo>
                      <a:pt x="26" y="4"/>
                      <a:pt x="27" y="6"/>
                      <a:pt x="28" y="7"/>
                    </a:cubicBezTo>
                    <a:cubicBezTo>
                      <a:pt x="28" y="7"/>
                      <a:pt x="30" y="6"/>
                      <a:pt x="30" y="7"/>
                    </a:cubicBezTo>
                    <a:cubicBezTo>
                      <a:pt x="31" y="7"/>
                      <a:pt x="31" y="9"/>
                      <a:pt x="32" y="8"/>
                    </a:cubicBezTo>
                    <a:cubicBezTo>
                      <a:pt x="34" y="6"/>
                      <a:pt x="33" y="9"/>
                      <a:pt x="36" y="11"/>
                    </a:cubicBezTo>
                    <a:cubicBezTo>
                      <a:pt x="37" y="12"/>
                      <a:pt x="39" y="11"/>
                      <a:pt x="40" y="11"/>
                    </a:cubicBezTo>
                    <a:cubicBezTo>
                      <a:pt x="41" y="11"/>
                      <a:pt x="43" y="16"/>
                      <a:pt x="49" y="14"/>
                    </a:cubicBezTo>
                    <a:cubicBezTo>
                      <a:pt x="49" y="15"/>
                      <a:pt x="49" y="17"/>
                      <a:pt x="49" y="18"/>
                    </a:cubicBezTo>
                    <a:cubicBezTo>
                      <a:pt x="50" y="19"/>
                      <a:pt x="52" y="17"/>
                      <a:pt x="53" y="18"/>
                    </a:cubicBezTo>
                    <a:cubicBezTo>
                      <a:pt x="53" y="18"/>
                      <a:pt x="52" y="20"/>
                      <a:pt x="53" y="21"/>
                    </a:cubicBezTo>
                    <a:cubicBezTo>
                      <a:pt x="55" y="23"/>
                      <a:pt x="58" y="24"/>
                      <a:pt x="61" y="26"/>
                    </a:cubicBezTo>
                    <a:cubicBezTo>
                      <a:pt x="61" y="28"/>
                      <a:pt x="61" y="30"/>
                      <a:pt x="60" y="31"/>
                    </a:cubicBezTo>
                    <a:cubicBezTo>
                      <a:pt x="58" y="31"/>
                      <a:pt x="57" y="29"/>
                      <a:pt x="57" y="29"/>
                    </a:cubicBezTo>
                    <a:cubicBezTo>
                      <a:pt x="54" y="30"/>
                      <a:pt x="53" y="33"/>
                      <a:pt x="50" y="33"/>
                    </a:cubicBezTo>
                    <a:cubicBezTo>
                      <a:pt x="49" y="34"/>
                      <a:pt x="49" y="35"/>
                      <a:pt x="49" y="36"/>
                    </a:cubicBezTo>
                    <a:cubicBezTo>
                      <a:pt x="46" y="36"/>
                      <a:pt x="46" y="37"/>
                      <a:pt x="46" y="39"/>
                    </a:cubicBezTo>
                    <a:cubicBezTo>
                      <a:pt x="41" y="40"/>
                      <a:pt x="40" y="36"/>
                      <a:pt x="37" y="39"/>
                    </a:cubicBezTo>
                    <a:cubicBezTo>
                      <a:pt x="36" y="39"/>
                      <a:pt x="37" y="41"/>
                      <a:pt x="37" y="41"/>
                    </a:cubicBezTo>
                    <a:cubicBezTo>
                      <a:pt x="37" y="45"/>
                      <a:pt x="32" y="37"/>
                      <a:pt x="32" y="42"/>
                    </a:cubicBezTo>
                    <a:cubicBezTo>
                      <a:pt x="30" y="42"/>
                      <a:pt x="31" y="40"/>
                      <a:pt x="30" y="39"/>
                    </a:cubicBezTo>
                    <a:cubicBezTo>
                      <a:pt x="27" y="42"/>
                      <a:pt x="26" y="38"/>
                      <a:pt x="22" y="39"/>
                    </a:cubicBezTo>
                    <a:cubicBezTo>
                      <a:pt x="22" y="37"/>
                      <a:pt x="21" y="36"/>
                      <a:pt x="19" y="36"/>
                    </a:cubicBezTo>
                    <a:cubicBezTo>
                      <a:pt x="19" y="34"/>
                      <a:pt x="23" y="36"/>
                      <a:pt x="23" y="33"/>
                    </a:cubicBezTo>
                    <a:cubicBezTo>
                      <a:pt x="24" y="30"/>
                      <a:pt x="18" y="33"/>
                      <a:pt x="16" y="32"/>
                    </a:cubicBezTo>
                    <a:cubicBezTo>
                      <a:pt x="15" y="28"/>
                      <a:pt x="19" y="30"/>
                      <a:pt x="21" y="29"/>
                    </a:cubicBezTo>
                    <a:cubicBezTo>
                      <a:pt x="21" y="29"/>
                      <a:pt x="23" y="26"/>
                      <a:pt x="23" y="26"/>
                    </a:cubicBezTo>
                    <a:cubicBezTo>
                      <a:pt x="24" y="26"/>
                      <a:pt x="26" y="29"/>
                      <a:pt x="28" y="28"/>
                    </a:cubicBezTo>
                    <a:cubicBezTo>
                      <a:pt x="28" y="26"/>
                      <a:pt x="26" y="25"/>
                      <a:pt x="26" y="24"/>
                    </a:cubicBezTo>
                    <a:cubicBezTo>
                      <a:pt x="25" y="25"/>
                      <a:pt x="16" y="24"/>
                      <a:pt x="14" y="26"/>
                    </a:cubicBezTo>
                    <a:cubicBezTo>
                      <a:pt x="11" y="29"/>
                      <a:pt x="13" y="26"/>
                      <a:pt x="9" y="25"/>
                    </a:cubicBezTo>
                    <a:cubicBezTo>
                      <a:pt x="5" y="24"/>
                      <a:pt x="2" y="26"/>
                      <a:pt x="7" y="22"/>
                    </a:cubicBezTo>
                    <a:cubicBezTo>
                      <a:pt x="6" y="20"/>
                      <a:pt x="2" y="21"/>
                      <a:pt x="1" y="19"/>
                    </a:cubicBezTo>
                    <a:cubicBezTo>
                      <a:pt x="3" y="17"/>
                      <a:pt x="6" y="13"/>
                      <a:pt x="0" y="15"/>
                    </a:cubicBezTo>
                    <a:cubicBezTo>
                      <a:pt x="0" y="14"/>
                      <a:pt x="1" y="12"/>
                      <a:pt x="4" y="12"/>
                    </a:cubicBezTo>
                    <a:cubicBezTo>
                      <a:pt x="5" y="12"/>
                      <a:pt x="5" y="10"/>
                      <a:pt x="7" y="10"/>
                    </a:cubicBezTo>
                    <a:cubicBezTo>
                      <a:pt x="9" y="10"/>
                      <a:pt x="7" y="7"/>
                      <a:pt x="8" y="5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2" y="5"/>
                      <a:pt x="12" y="3"/>
                      <a:pt x="14" y="3"/>
                    </a:cubicBezTo>
                    <a:cubicBezTo>
                      <a:pt x="14" y="1"/>
                      <a:pt x="16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9" name="Freeform 101"/>
              <p:cNvSpPr>
                <a:spLocks/>
              </p:cNvSpPr>
              <p:nvPr/>
            </p:nvSpPr>
            <p:spPr bwMode="auto">
              <a:xfrm>
                <a:off x="1863985" y="2520400"/>
                <a:ext cx="147514" cy="76540"/>
              </a:xfrm>
              <a:custGeom>
                <a:avLst/>
                <a:gdLst>
                  <a:gd name="T0" fmla="*/ 38 w 39"/>
                  <a:gd name="T1" fmla="*/ 3 h 20"/>
                  <a:gd name="T2" fmla="*/ 38 w 39"/>
                  <a:gd name="T3" fmla="*/ 7 h 20"/>
                  <a:gd name="T4" fmla="*/ 36 w 39"/>
                  <a:gd name="T5" fmla="*/ 7 h 20"/>
                  <a:gd name="T6" fmla="*/ 36 w 39"/>
                  <a:gd name="T7" fmla="*/ 11 h 20"/>
                  <a:gd name="T8" fmla="*/ 31 w 39"/>
                  <a:gd name="T9" fmla="*/ 14 h 20"/>
                  <a:gd name="T10" fmla="*/ 27 w 39"/>
                  <a:gd name="T11" fmla="*/ 10 h 20"/>
                  <a:gd name="T12" fmla="*/ 23 w 39"/>
                  <a:gd name="T13" fmla="*/ 13 h 20"/>
                  <a:gd name="T14" fmla="*/ 17 w 39"/>
                  <a:gd name="T15" fmla="*/ 18 h 20"/>
                  <a:gd name="T16" fmla="*/ 2 w 39"/>
                  <a:gd name="T17" fmla="*/ 18 h 20"/>
                  <a:gd name="T18" fmla="*/ 0 w 39"/>
                  <a:gd name="T19" fmla="*/ 13 h 20"/>
                  <a:gd name="T20" fmla="*/ 6 w 39"/>
                  <a:gd name="T21" fmla="*/ 14 h 20"/>
                  <a:gd name="T22" fmla="*/ 12 w 39"/>
                  <a:gd name="T23" fmla="*/ 10 h 20"/>
                  <a:gd name="T24" fmla="*/ 14 w 39"/>
                  <a:gd name="T25" fmla="*/ 7 h 20"/>
                  <a:gd name="T26" fmla="*/ 19 w 39"/>
                  <a:gd name="T27" fmla="*/ 6 h 20"/>
                  <a:gd name="T28" fmla="*/ 20 w 39"/>
                  <a:gd name="T29" fmla="*/ 6 h 20"/>
                  <a:gd name="T30" fmla="*/ 23 w 39"/>
                  <a:gd name="T31" fmla="*/ 3 h 20"/>
                  <a:gd name="T32" fmla="*/ 28 w 39"/>
                  <a:gd name="T33" fmla="*/ 3 h 20"/>
                  <a:gd name="T34" fmla="*/ 38 w 39"/>
                  <a:gd name="T3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8" y="3"/>
                    </a:moveTo>
                    <a:cubicBezTo>
                      <a:pt x="38" y="3"/>
                      <a:pt x="39" y="6"/>
                      <a:pt x="38" y="7"/>
                    </a:cubicBezTo>
                    <a:cubicBezTo>
                      <a:pt x="38" y="7"/>
                      <a:pt x="36" y="6"/>
                      <a:pt x="36" y="7"/>
                    </a:cubicBezTo>
                    <a:cubicBezTo>
                      <a:pt x="35" y="7"/>
                      <a:pt x="37" y="11"/>
                      <a:pt x="36" y="11"/>
                    </a:cubicBezTo>
                    <a:cubicBezTo>
                      <a:pt x="34" y="11"/>
                      <a:pt x="32" y="9"/>
                      <a:pt x="31" y="14"/>
                    </a:cubicBezTo>
                    <a:cubicBezTo>
                      <a:pt x="29" y="14"/>
                      <a:pt x="30" y="9"/>
                      <a:pt x="27" y="10"/>
                    </a:cubicBezTo>
                    <a:cubicBezTo>
                      <a:pt x="24" y="9"/>
                      <a:pt x="25" y="12"/>
                      <a:pt x="23" y="13"/>
                    </a:cubicBezTo>
                    <a:cubicBezTo>
                      <a:pt x="21" y="15"/>
                      <a:pt x="17" y="14"/>
                      <a:pt x="17" y="18"/>
                    </a:cubicBezTo>
                    <a:cubicBezTo>
                      <a:pt x="11" y="20"/>
                      <a:pt x="8" y="19"/>
                      <a:pt x="2" y="18"/>
                    </a:cubicBezTo>
                    <a:cubicBezTo>
                      <a:pt x="2" y="16"/>
                      <a:pt x="0" y="15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ubicBezTo>
                      <a:pt x="9" y="14"/>
                      <a:pt x="9" y="10"/>
                      <a:pt x="12" y="10"/>
                    </a:cubicBezTo>
                    <a:cubicBezTo>
                      <a:pt x="12" y="10"/>
                      <a:pt x="14" y="6"/>
                      <a:pt x="14" y="7"/>
                    </a:cubicBezTo>
                    <a:cubicBezTo>
                      <a:pt x="17" y="10"/>
                      <a:pt x="15" y="6"/>
                      <a:pt x="19" y="6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1" y="5"/>
                      <a:pt x="23" y="3"/>
                      <a:pt x="23" y="3"/>
                    </a:cubicBezTo>
                    <a:cubicBezTo>
                      <a:pt x="25" y="2"/>
                      <a:pt x="27" y="3"/>
                      <a:pt x="28" y="3"/>
                    </a:cubicBezTo>
                    <a:cubicBezTo>
                      <a:pt x="30" y="2"/>
                      <a:pt x="35" y="0"/>
                      <a:pt x="3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0" name="Freeform 102"/>
              <p:cNvSpPr>
                <a:spLocks/>
              </p:cNvSpPr>
              <p:nvPr/>
            </p:nvSpPr>
            <p:spPr bwMode="auto">
              <a:xfrm>
                <a:off x="2266169" y="2551016"/>
                <a:ext cx="148905" cy="76540"/>
              </a:xfrm>
              <a:custGeom>
                <a:avLst/>
                <a:gdLst>
                  <a:gd name="T0" fmla="*/ 35 w 39"/>
                  <a:gd name="T1" fmla="*/ 2 h 20"/>
                  <a:gd name="T2" fmla="*/ 39 w 39"/>
                  <a:gd name="T3" fmla="*/ 14 h 20"/>
                  <a:gd name="T4" fmla="*/ 36 w 39"/>
                  <a:gd name="T5" fmla="*/ 13 h 20"/>
                  <a:gd name="T6" fmla="*/ 36 w 39"/>
                  <a:gd name="T7" fmla="*/ 17 h 20"/>
                  <a:gd name="T8" fmla="*/ 31 w 39"/>
                  <a:gd name="T9" fmla="*/ 19 h 20"/>
                  <a:gd name="T10" fmla="*/ 29 w 39"/>
                  <a:gd name="T11" fmla="*/ 20 h 20"/>
                  <a:gd name="T12" fmla="*/ 25 w 39"/>
                  <a:gd name="T13" fmla="*/ 20 h 20"/>
                  <a:gd name="T14" fmla="*/ 25 w 39"/>
                  <a:gd name="T15" fmla="*/ 14 h 20"/>
                  <a:gd name="T16" fmla="*/ 11 w 39"/>
                  <a:gd name="T17" fmla="*/ 13 h 20"/>
                  <a:gd name="T18" fmla="*/ 0 w 39"/>
                  <a:gd name="T19" fmla="*/ 6 h 20"/>
                  <a:gd name="T20" fmla="*/ 1 w 39"/>
                  <a:gd name="T21" fmla="*/ 3 h 20"/>
                  <a:gd name="T22" fmla="*/ 4 w 39"/>
                  <a:gd name="T23" fmla="*/ 5 h 20"/>
                  <a:gd name="T24" fmla="*/ 11 w 39"/>
                  <a:gd name="T25" fmla="*/ 7 h 20"/>
                  <a:gd name="T26" fmla="*/ 14 w 39"/>
                  <a:gd name="T27" fmla="*/ 7 h 20"/>
                  <a:gd name="T28" fmla="*/ 15 w 39"/>
                  <a:gd name="T29" fmla="*/ 10 h 20"/>
                  <a:gd name="T30" fmla="*/ 16 w 39"/>
                  <a:gd name="T31" fmla="*/ 5 h 20"/>
                  <a:gd name="T32" fmla="*/ 19 w 39"/>
                  <a:gd name="T33" fmla="*/ 7 h 20"/>
                  <a:gd name="T34" fmla="*/ 35 w 39"/>
                  <a:gd name="T3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5" y="2"/>
                    </a:moveTo>
                    <a:cubicBezTo>
                      <a:pt x="33" y="9"/>
                      <a:pt x="39" y="9"/>
                      <a:pt x="39" y="14"/>
                    </a:cubicBezTo>
                    <a:cubicBezTo>
                      <a:pt x="38" y="15"/>
                      <a:pt x="37" y="12"/>
                      <a:pt x="36" y="13"/>
                    </a:cubicBezTo>
                    <a:cubicBezTo>
                      <a:pt x="35" y="14"/>
                      <a:pt x="37" y="17"/>
                      <a:pt x="36" y="17"/>
                    </a:cubicBezTo>
                    <a:cubicBezTo>
                      <a:pt x="35" y="18"/>
                      <a:pt x="32" y="18"/>
                      <a:pt x="31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3" y="18"/>
                      <a:pt x="23" y="16"/>
                      <a:pt x="25" y="14"/>
                    </a:cubicBezTo>
                    <a:cubicBezTo>
                      <a:pt x="20" y="17"/>
                      <a:pt x="17" y="13"/>
                      <a:pt x="11" y="13"/>
                    </a:cubicBezTo>
                    <a:cubicBezTo>
                      <a:pt x="10" y="8"/>
                      <a:pt x="3" y="9"/>
                      <a:pt x="0" y="6"/>
                    </a:cubicBezTo>
                    <a:cubicBezTo>
                      <a:pt x="0" y="6"/>
                      <a:pt x="1" y="3"/>
                      <a:pt x="1" y="3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6" y="5"/>
                      <a:pt x="10" y="6"/>
                      <a:pt x="11" y="7"/>
                    </a:cubicBezTo>
                    <a:cubicBezTo>
                      <a:pt x="11" y="8"/>
                      <a:pt x="13" y="7"/>
                      <a:pt x="14" y="7"/>
                    </a:cubicBezTo>
                    <a:cubicBezTo>
                      <a:pt x="14" y="8"/>
                      <a:pt x="13" y="11"/>
                      <a:pt x="15" y="10"/>
                    </a:cubicBezTo>
                    <a:cubicBezTo>
                      <a:pt x="19" y="9"/>
                      <a:pt x="13" y="6"/>
                      <a:pt x="16" y="5"/>
                    </a:cubicBezTo>
                    <a:cubicBezTo>
                      <a:pt x="19" y="3"/>
                      <a:pt x="19" y="7"/>
                      <a:pt x="19" y="7"/>
                    </a:cubicBezTo>
                    <a:cubicBezTo>
                      <a:pt x="24" y="7"/>
                      <a:pt x="26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1" name="Freeform 103"/>
              <p:cNvSpPr>
                <a:spLocks/>
              </p:cNvSpPr>
              <p:nvPr/>
            </p:nvSpPr>
            <p:spPr bwMode="auto">
              <a:xfrm>
                <a:off x="1980883" y="2555191"/>
                <a:ext cx="263019" cy="98806"/>
              </a:xfrm>
              <a:custGeom>
                <a:avLst/>
                <a:gdLst>
                  <a:gd name="T0" fmla="*/ 31 w 69"/>
                  <a:gd name="T1" fmla="*/ 9 h 26"/>
                  <a:gd name="T2" fmla="*/ 45 w 69"/>
                  <a:gd name="T3" fmla="*/ 15 h 26"/>
                  <a:gd name="T4" fmla="*/ 45 w 69"/>
                  <a:gd name="T5" fmla="*/ 8 h 26"/>
                  <a:gd name="T6" fmla="*/ 41 w 69"/>
                  <a:gd name="T7" fmla="*/ 2 h 26"/>
                  <a:gd name="T8" fmla="*/ 51 w 69"/>
                  <a:gd name="T9" fmla="*/ 1 h 26"/>
                  <a:gd name="T10" fmla="*/ 54 w 69"/>
                  <a:gd name="T11" fmla="*/ 4 h 26"/>
                  <a:gd name="T12" fmla="*/ 54 w 69"/>
                  <a:gd name="T13" fmla="*/ 6 h 26"/>
                  <a:gd name="T14" fmla="*/ 59 w 69"/>
                  <a:gd name="T15" fmla="*/ 11 h 26"/>
                  <a:gd name="T16" fmla="*/ 63 w 69"/>
                  <a:gd name="T17" fmla="*/ 8 h 26"/>
                  <a:gd name="T18" fmla="*/ 68 w 69"/>
                  <a:gd name="T19" fmla="*/ 11 h 26"/>
                  <a:gd name="T20" fmla="*/ 69 w 69"/>
                  <a:gd name="T21" fmla="*/ 13 h 26"/>
                  <a:gd name="T22" fmla="*/ 68 w 69"/>
                  <a:gd name="T23" fmla="*/ 19 h 26"/>
                  <a:gd name="T24" fmla="*/ 59 w 69"/>
                  <a:gd name="T25" fmla="*/ 20 h 26"/>
                  <a:gd name="T26" fmla="*/ 54 w 69"/>
                  <a:gd name="T27" fmla="*/ 19 h 26"/>
                  <a:gd name="T28" fmla="*/ 41 w 69"/>
                  <a:gd name="T29" fmla="*/ 22 h 26"/>
                  <a:gd name="T30" fmla="*/ 38 w 69"/>
                  <a:gd name="T31" fmla="*/ 22 h 26"/>
                  <a:gd name="T32" fmla="*/ 34 w 69"/>
                  <a:gd name="T33" fmla="*/ 23 h 26"/>
                  <a:gd name="T34" fmla="*/ 20 w 69"/>
                  <a:gd name="T35" fmla="*/ 26 h 26"/>
                  <a:gd name="T36" fmla="*/ 33 w 69"/>
                  <a:gd name="T37" fmla="*/ 22 h 26"/>
                  <a:gd name="T38" fmla="*/ 26 w 69"/>
                  <a:gd name="T39" fmla="*/ 19 h 26"/>
                  <a:gd name="T40" fmla="*/ 20 w 69"/>
                  <a:gd name="T41" fmla="*/ 16 h 26"/>
                  <a:gd name="T42" fmla="*/ 14 w 69"/>
                  <a:gd name="T43" fmla="*/ 19 h 26"/>
                  <a:gd name="T44" fmla="*/ 10 w 69"/>
                  <a:gd name="T45" fmla="*/ 18 h 26"/>
                  <a:gd name="T46" fmla="*/ 0 w 69"/>
                  <a:gd name="T47" fmla="*/ 16 h 26"/>
                  <a:gd name="T48" fmla="*/ 3 w 69"/>
                  <a:gd name="T49" fmla="*/ 13 h 26"/>
                  <a:gd name="T50" fmla="*/ 5 w 69"/>
                  <a:gd name="T51" fmla="*/ 9 h 26"/>
                  <a:gd name="T52" fmla="*/ 10 w 69"/>
                  <a:gd name="T53" fmla="*/ 8 h 26"/>
                  <a:gd name="T54" fmla="*/ 9 w 69"/>
                  <a:gd name="T55" fmla="*/ 5 h 26"/>
                  <a:gd name="T56" fmla="*/ 12 w 69"/>
                  <a:gd name="T57" fmla="*/ 5 h 26"/>
                  <a:gd name="T58" fmla="*/ 16 w 69"/>
                  <a:gd name="T59" fmla="*/ 4 h 26"/>
                  <a:gd name="T60" fmla="*/ 23 w 69"/>
                  <a:gd name="T61" fmla="*/ 5 h 26"/>
                  <a:gd name="T62" fmla="*/ 24 w 69"/>
                  <a:gd name="T63" fmla="*/ 8 h 26"/>
                  <a:gd name="T64" fmla="*/ 27 w 69"/>
                  <a:gd name="T65" fmla="*/ 8 h 26"/>
                  <a:gd name="T66" fmla="*/ 27 w 69"/>
                  <a:gd name="T67" fmla="*/ 12 h 26"/>
                  <a:gd name="T68" fmla="*/ 31 w 69"/>
                  <a:gd name="T6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26">
                    <a:moveTo>
                      <a:pt x="31" y="9"/>
                    </a:moveTo>
                    <a:cubicBezTo>
                      <a:pt x="30" y="14"/>
                      <a:pt x="43" y="12"/>
                      <a:pt x="45" y="15"/>
                    </a:cubicBezTo>
                    <a:cubicBezTo>
                      <a:pt x="48" y="9"/>
                      <a:pt x="36" y="8"/>
                      <a:pt x="45" y="8"/>
                    </a:cubicBezTo>
                    <a:cubicBezTo>
                      <a:pt x="47" y="2"/>
                      <a:pt x="39" y="7"/>
                      <a:pt x="41" y="2"/>
                    </a:cubicBezTo>
                    <a:cubicBezTo>
                      <a:pt x="45" y="3"/>
                      <a:pt x="46" y="0"/>
                      <a:pt x="51" y="1"/>
                    </a:cubicBezTo>
                    <a:cubicBezTo>
                      <a:pt x="50" y="4"/>
                      <a:pt x="53" y="3"/>
                      <a:pt x="54" y="4"/>
                    </a:cubicBezTo>
                    <a:cubicBezTo>
                      <a:pt x="54" y="4"/>
                      <a:pt x="53" y="6"/>
                      <a:pt x="54" y="6"/>
                    </a:cubicBezTo>
                    <a:cubicBezTo>
                      <a:pt x="55" y="7"/>
                      <a:pt x="57" y="8"/>
                      <a:pt x="59" y="11"/>
                    </a:cubicBezTo>
                    <a:cubicBezTo>
                      <a:pt x="61" y="10"/>
                      <a:pt x="61" y="7"/>
                      <a:pt x="63" y="8"/>
                    </a:cubicBezTo>
                    <a:cubicBezTo>
                      <a:pt x="66" y="8"/>
                      <a:pt x="67" y="9"/>
                      <a:pt x="68" y="11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7" y="15"/>
                      <a:pt x="69" y="14"/>
                      <a:pt x="68" y="19"/>
                    </a:cubicBezTo>
                    <a:cubicBezTo>
                      <a:pt x="65" y="16"/>
                      <a:pt x="62" y="20"/>
                      <a:pt x="59" y="20"/>
                    </a:cubicBezTo>
                    <a:cubicBezTo>
                      <a:pt x="57" y="21"/>
                      <a:pt x="56" y="19"/>
                      <a:pt x="54" y="19"/>
                    </a:cubicBezTo>
                    <a:cubicBezTo>
                      <a:pt x="50" y="19"/>
                      <a:pt x="44" y="21"/>
                      <a:pt x="41" y="22"/>
                    </a:cubicBezTo>
                    <a:cubicBezTo>
                      <a:pt x="40" y="22"/>
                      <a:pt x="38" y="21"/>
                      <a:pt x="38" y="22"/>
                    </a:cubicBezTo>
                    <a:cubicBezTo>
                      <a:pt x="37" y="23"/>
                      <a:pt x="36" y="22"/>
                      <a:pt x="34" y="23"/>
                    </a:cubicBezTo>
                    <a:cubicBezTo>
                      <a:pt x="32" y="24"/>
                      <a:pt x="25" y="26"/>
                      <a:pt x="20" y="26"/>
                    </a:cubicBezTo>
                    <a:cubicBezTo>
                      <a:pt x="21" y="21"/>
                      <a:pt x="27" y="22"/>
                      <a:pt x="33" y="22"/>
                    </a:cubicBezTo>
                    <a:cubicBezTo>
                      <a:pt x="33" y="16"/>
                      <a:pt x="28" y="20"/>
                      <a:pt x="26" y="19"/>
                    </a:cubicBezTo>
                    <a:cubicBezTo>
                      <a:pt x="23" y="18"/>
                      <a:pt x="22" y="18"/>
                      <a:pt x="20" y="16"/>
                    </a:cubicBezTo>
                    <a:cubicBezTo>
                      <a:pt x="17" y="15"/>
                      <a:pt x="17" y="19"/>
                      <a:pt x="14" y="19"/>
                    </a:cubicBezTo>
                    <a:cubicBezTo>
                      <a:pt x="12" y="19"/>
                      <a:pt x="12" y="18"/>
                      <a:pt x="10" y="18"/>
                    </a:cubicBezTo>
                    <a:cubicBezTo>
                      <a:pt x="7" y="17"/>
                      <a:pt x="3" y="19"/>
                      <a:pt x="0" y="16"/>
                    </a:cubicBezTo>
                    <a:cubicBezTo>
                      <a:pt x="0" y="14"/>
                      <a:pt x="2" y="14"/>
                      <a:pt x="3" y="13"/>
                    </a:cubicBezTo>
                    <a:cubicBezTo>
                      <a:pt x="3" y="13"/>
                      <a:pt x="4" y="9"/>
                      <a:pt x="5" y="9"/>
                    </a:cubicBezTo>
                    <a:cubicBezTo>
                      <a:pt x="6" y="8"/>
                      <a:pt x="9" y="9"/>
                      <a:pt x="10" y="8"/>
                    </a:cubicBezTo>
                    <a:cubicBezTo>
                      <a:pt x="11" y="7"/>
                      <a:pt x="5" y="6"/>
                      <a:pt x="9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3" y="5"/>
                      <a:pt x="14" y="4"/>
                      <a:pt x="16" y="4"/>
                    </a:cubicBezTo>
                    <a:cubicBezTo>
                      <a:pt x="17" y="4"/>
                      <a:pt x="22" y="4"/>
                      <a:pt x="23" y="5"/>
                    </a:cubicBezTo>
                    <a:cubicBezTo>
                      <a:pt x="24" y="6"/>
                      <a:pt x="23" y="7"/>
                      <a:pt x="24" y="8"/>
                    </a:cubicBezTo>
                    <a:cubicBezTo>
                      <a:pt x="25" y="8"/>
                      <a:pt x="27" y="7"/>
                      <a:pt x="27" y="8"/>
                    </a:cubicBezTo>
                    <a:cubicBezTo>
                      <a:pt x="28" y="9"/>
                      <a:pt x="24" y="13"/>
                      <a:pt x="27" y="12"/>
                    </a:cubicBezTo>
                    <a:cubicBezTo>
                      <a:pt x="28" y="12"/>
                      <a:pt x="29" y="8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2" name="Freeform 104"/>
              <p:cNvSpPr>
                <a:spLocks/>
              </p:cNvSpPr>
              <p:nvPr/>
            </p:nvSpPr>
            <p:spPr bwMode="auto">
              <a:xfrm>
                <a:off x="1802753" y="2653997"/>
                <a:ext cx="208746" cy="140555"/>
              </a:xfrm>
              <a:custGeom>
                <a:avLst/>
                <a:gdLst>
                  <a:gd name="T0" fmla="*/ 7 w 55"/>
                  <a:gd name="T1" fmla="*/ 1 h 37"/>
                  <a:gd name="T2" fmla="*/ 30 w 55"/>
                  <a:gd name="T3" fmla="*/ 3 h 37"/>
                  <a:gd name="T4" fmla="*/ 33 w 55"/>
                  <a:gd name="T5" fmla="*/ 3 h 37"/>
                  <a:gd name="T6" fmla="*/ 39 w 55"/>
                  <a:gd name="T7" fmla="*/ 4 h 37"/>
                  <a:gd name="T8" fmla="*/ 44 w 55"/>
                  <a:gd name="T9" fmla="*/ 4 h 37"/>
                  <a:gd name="T10" fmla="*/ 46 w 55"/>
                  <a:gd name="T11" fmla="*/ 6 h 37"/>
                  <a:gd name="T12" fmla="*/ 54 w 55"/>
                  <a:gd name="T13" fmla="*/ 11 h 37"/>
                  <a:gd name="T14" fmla="*/ 42 w 55"/>
                  <a:gd name="T15" fmla="*/ 14 h 37"/>
                  <a:gd name="T16" fmla="*/ 40 w 55"/>
                  <a:gd name="T17" fmla="*/ 17 h 37"/>
                  <a:gd name="T18" fmla="*/ 37 w 55"/>
                  <a:gd name="T19" fmla="*/ 15 h 37"/>
                  <a:gd name="T20" fmla="*/ 36 w 55"/>
                  <a:gd name="T21" fmla="*/ 17 h 37"/>
                  <a:gd name="T22" fmla="*/ 37 w 55"/>
                  <a:gd name="T23" fmla="*/ 18 h 37"/>
                  <a:gd name="T24" fmla="*/ 35 w 55"/>
                  <a:gd name="T25" fmla="*/ 20 h 37"/>
                  <a:gd name="T26" fmla="*/ 35 w 55"/>
                  <a:gd name="T27" fmla="*/ 22 h 37"/>
                  <a:gd name="T28" fmla="*/ 32 w 55"/>
                  <a:gd name="T29" fmla="*/ 22 h 37"/>
                  <a:gd name="T30" fmla="*/ 29 w 55"/>
                  <a:gd name="T31" fmla="*/ 25 h 37"/>
                  <a:gd name="T32" fmla="*/ 29 w 55"/>
                  <a:gd name="T33" fmla="*/ 31 h 37"/>
                  <a:gd name="T34" fmla="*/ 12 w 55"/>
                  <a:gd name="T35" fmla="*/ 35 h 37"/>
                  <a:gd name="T36" fmla="*/ 0 w 55"/>
                  <a:gd name="T37" fmla="*/ 27 h 37"/>
                  <a:gd name="T38" fmla="*/ 4 w 55"/>
                  <a:gd name="T39" fmla="*/ 24 h 37"/>
                  <a:gd name="T40" fmla="*/ 5 w 55"/>
                  <a:gd name="T41" fmla="*/ 21 h 37"/>
                  <a:gd name="T42" fmla="*/ 4 w 55"/>
                  <a:gd name="T43" fmla="*/ 15 h 37"/>
                  <a:gd name="T44" fmla="*/ 7 w 55"/>
                  <a:gd name="T45" fmla="*/ 14 h 37"/>
                  <a:gd name="T46" fmla="*/ 9 w 55"/>
                  <a:gd name="T47" fmla="*/ 8 h 37"/>
                  <a:gd name="T48" fmla="*/ 7 w 55"/>
                  <a:gd name="T49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37">
                    <a:moveTo>
                      <a:pt x="7" y="1"/>
                    </a:moveTo>
                    <a:cubicBezTo>
                      <a:pt x="15" y="2"/>
                      <a:pt x="24" y="0"/>
                      <a:pt x="30" y="3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5" y="4"/>
                      <a:pt x="37" y="3"/>
                      <a:pt x="39" y="4"/>
                    </a:cubicBezTo>
                    <a:cubicBezTo>
                      <a:pt x="41" y="7"/>
                      <a:pt x="39" y="3"/>
                      <a:pt x="44" y="4"/>
                    </a:cubicBezTo>
                    <a:cubicBezTo>
                      <a:pt x="45" y="4"/>
                      <a:pt x="45" y="6"/>
                      <a:pt x="46" y="6"/>
                    </a:cubicBezTo>
                    <a:cubicBezTo>
                      <a:pt x="47" y="6"/>
                      <a:pt x="55" y="8"/>
                      <a:pt x="54" y="11"/>
                    </a:cubicBezTo>
                    <a:cubicBezTo>
                      <a:pt x="50" y="12"/>
                      <a:pt x="45" y="13"/>
                      <a:pt x="42" y="14"/>
                    </a:cubicBezTo>
                    <a:cubicBezTo>
                      <a:pt x="40" y="15"/>
                      <a:pt x="41" y="16"/>
                      <a:pt x="40" y="17"/>
                    </a:cubicBezTo>
                    <a:cubicBezTo>
                      <a:pt x="40" y="17"/>
                      <a:pt x="38" y="15"/>
                      <a:pt x="37" y="15"/>
                    </a:cubicBezTo>
                    <a:cubicBezTo>
                      <a:pt x="38" y="15"/>
                      <a:pt x="36" y="18"/>
                      <a:pt x="36" y="17"/>
                    </a:cubicBezTo>
                    <a:cubicBezTo>
                      <a:pt x="36" y="18"/>
                      <a:pt x="37" y="19"/>
                      <a:pt x="37" y="18"/>
                    </a:cubicBezTo>
                    <a:cubicBezTo>
                      <a:pt x="37" y="20"/>
                      <a:pt x="35" y="19"/>
                      <a:pt x="35" y="20"/>
                    </a:cubicBezTo>
                    <a:cubicBezTo>
                      <a:pt x="34" y="20"/>
                      <a:pt x="35" y="22"/>
                      <a:pt x="35" y="22"/>
                    </a:cubicBezTo>
                    <a:cubicBezTo>
                      <a:pt x="34" y="23"/>
                      <a:pt x="32" y="22"/>
                      <a:pt x="32" y="22"/>
                    </a:cubicBezTo>
                    <a:cubicBezTo>
                      <a:pt x="31" y="23"/>
                      <a:pt x="31" y="25"/>
                      <a:pt x="29" y="25"/>
                    </a:cubicBezTo>
                    <a:cubicBezTo>
                      <a:pt x="29" y="27"/>
                      <a:pt x="29" y="29"/>
                      <a:pt x="29" y="31"/>
                    </a:cubicBezTo>
                    <a:cubicBezTo>
                      <a:pt x="22" y="31"/>
                      <a:pt x="23" y="37"/>
                      <a:pt x="12" y="35"/>
                    </a:cubicBezTo>
                    <a:cubicBezTo>
                      <a:pt x="14" y="27"/>
                      <a:pt x="5" y="29"/>
                      <a:pt x="0" y="27"/>
                    </a:cubicBezTo>
                    <a:cubicBezTo>
                      <a:pt x="0" y="25"/>
                      <a:pt x="3" y="25"/>
                      <a:pt x="4" y="24"/>
                    </a:cubicBezTo>
                    <a:cubicBezTo>
                      <a:pt x="4" y="24"/>
                      <a:pt x="1" y="20"/>
                      <a:pt x="5" y="21"/>
                    </a:cubicBezTo>
                    <a:cubicBezTo>
                      <a:pt x="5" y="19"/>
                      <a:pt x="3" y="18"/>
                      <a:pt x="4" y="15"/>
                    </a:cubicBezTo>
                    <a:cubicBezTo>
                      <a:pt x="6" y="17"/>
                      <a:pt x="6" y="16"/>
                      <a:pt x="7" y="14"/>
                    </a:cubicBezTo>
                    <a:cubicBezTo>
                      <a:pt x="7" y="12"/>
                      <a:pt x="9" y="12"/>
                      <a:pt x="9" y="8"/>
                    </a:cubicBezTo>
                    <a:cubicBezTo>
                      <a:pt x="10" y="4"/>
                      <a:pt x="5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3" name="Freeform 105"/>
              <p:cNvSpPr>
                <a:spLocks/>
              </p:cNvSpPr>
              <p:nvPr/>
            </p:nvSpPr>
            <p:spPr bwMode="auto">
              <a:xfrm>
                <a:off x="2220244" y="2684613"/>
                <a:ext cx="45924" cy="33399"/>
              </a:xfrm>
              <a:custGeom>
                <a:avLst/>
                <a:gdLst>
                  <a:gd name="T0" fmla="*/ 2 w 12"/>
                  <a:gd name="T1" fmla="*/ 0 h 9"/>
                  <a:gd name="T2" fmla="*/ 10 w 12"/>
                  <a:gd name="T3" fmla="*/ 0 h 9"/>
                  <a:gd name="T4" fmla="*/ 12 w 12"/>
                  <a:gd name="T5" fmla="*/ 6 h 9"/>
                  <a:gd name="T6" fmla="*/ 9 w 12"/>
                  <a:gd name="T7" fmla="*/ 9 h 9"/>
                  <a:gd name="T8" fmla="*/ 0 w 12"/>
                  <a:gd name="T9" fmla="*/ 5 h 9"/>
                  <a:gd name="T10" fmla="*/ 2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0" y="3"/>
                      <a:pt x="12" y="3"/>
                      <a:pt x="12" y="6"/>
                    </a:cubicBezTo>
                    <a:cubicBezTo>
                      <a:pt x="9" y="5"/>
                      <a:pt x="9" y="7"/>
                      <a:pt x="9" y="9"/>
                    </a:cubicBezTo>
                    <a:cubicBezTo>
                      <a:pt x="7" y="7"/>
                      <a:pt x="5" y="4"/>
                      <a:pt x="0" y="5"/>
                    </a:cubicBezTo>
                    <a:cubicBezTo>
                      <a:pt x="1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4" name="Freeform 106"/>
              <p:cNvSpPr>
                <a:spLocks/>
              </p:cNvSpPr>
              <p:nvPr/>
            </p:nvSpPr>
            <p:spPr bwMode="auto">
              <a:xfrm>
                <a:off x="2452648" y="2669305"/>
                <a:ext cx="105764" cy="76540"/>
              </a:xfrm>
              <a:custGeom>
                <a:avLst/>
                <a:gdLst>
                  <a:gd name="T0" fmla="*/ 25 w 28"/>
                  <a:gd name="T1" fmla="*/ 2 h 20"/>
                  <a:gd name="T2" fmla="*/ 26 w 28"/>
                  <a:gd name="T3" fmla="*/ 9 h 20"/>
                  <a:gd name="T4" fmla="*/ 24 w 28"/>
                  <a:gd name="T5" fmla="*/ 11 h 20"/>
                  <a:gd name="T6" fmla="*/ 17 w 28"/>
                  <a:gd name="T7" fmla="*/ 13 h 20"/>
                  <a:gd name="T8" fmla="*/ 5 w 28"/>
                  <a:gd name="T9" fmla="*/ 20 h 20"/>
                  <a:gd name="T10" fmla="*/ 4 w 28"/>
                  <a:gd name="T11" fmla="*/ 14 h 20"/>
                  <a:gd name="T12" fmla="*/ 1 w 28"/>
                  <a:gd name="T13" fmla="*/ 11 h 20"/>
                  <a:gd name="T14" fmla="*/ 1 w 28"/>
                  <a:gd name="T15" fmla="*/ 4 h 20"/>
                  <a:gd name="T16" fmla="*/ 4 w 28"/>
                  <a:gd name="T17" fmla="*/ 2 h 20"/>
                  <a:gd name="T18" fmla="*/ 8 w 28"/>
                  <a:gd name="T19" fmla="*/ 0 h 20"/>
                  <a:gd name="T20" fmla="*/ 19 w 28"/>
                  <a:gd name="T21" fmla="*/ 3 h 20"/>
                  <a:gd name="T22" fmla="*/ 25 w 28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">
                    <a:moveTo>
                      <a:pt x="25" y="2"/>
                    </a:moveTo>
                    <a:cubicBezTo>
                      <a:pt x="28" y="1"/>
                      <a:pt x="26" y="7"/>
                      <a:pt x="26" y="9"/>
                    </a:cubicBezTo>
                    <a:cubicBezTo>
                      <a:pt x="24" y="8"/>
                      <a:pt x="24" y="10"/>
                      <a:pt x="24" y="11"/>
                    </a:cubicBezTo>
                    <a:cubicBezTo>
                      <a:pt x="19" y="9"/>
                      <a:pt x="18" y="17"/>
                      <a:pt x="17" y="13"/>
                    </a:cubicBezTo>
                    <a:cubicBezTo>
                      <a:pt x="13" y="16"/>
                      <a:pt x="11" y="19"/>
                      <a:pt x="5" y="20"/>
                    </a:cubicBezTo>
                    <a:cubicBezTo>
                      <a:pt x="4" y="19"/>
                      <a:pt x="4" y="17"/>
                      <a:pt x="4" y="14"/>
                    </a:cubicBezTo>
                    <a:cubicBezTo>
                      <a:pt x="3" y="13"/>
                      <a:pt x="2" y="13"/>
                      <a:pt x="1" y="11"/>
                    </a:cubicBezTo>
                    <a:cubicBezTo>
                      <a:pt x="0" y="9"/>
                      <a:pt x="2" y="7"/>
                      <a:pt x="1" y="4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6" y="2"/>
                      <a:pt x="8" y="2"/>
                      <a:pt x="8" y="0"/>
                    </a:cubicBezTo>
                    <a:cubicBezTo>
                      <a:pt x="10" y="3"/>
                      <a:pt x="17" y="0"/>
                      <a:pt x="19" y="3"/>
                    </a:cubicBezTo>
                    <a:cubicBezTo>
                      <a:pt x="22" y="3"/>
                      <a:pt x="25" y="4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2639127" y="2989382"/>
                <a:ext cx="136380" cy="98806"/>
              </a:xfrm>
              <a:custGeom>
                <a:avLst/>
                <a:gdLst>
                  <a:gd name="T0" fmla="*/ 10 w 36"/>
                  <a:gd name="T1" fmla="*/ 0 h 26"/>
                  <a:gd name="T2" fmla="*/ 18 w 36"/>
                  <a:gd name="T3" fmla="*/ 9 h 26"/>
                  <a:gd name="T4" fmla="*/ 21 w 36"/>
                  <a:gd name="T5" fmla="*/ 7 h 26"/>
                  <a:gd name="T6" fmla="*/ 25 w 36"/>
                  <a:gd name="T7" fmla="*/ 12 h 26"/>
                  <a:gd name="T8" fmla="*/ 31 w 36"/>
                  <a:gd name="T9" fmla="*/ 19 h 26"/>
                  <a:gd name="T10" fmla="*/ 36 w 36"/>
                  <a:gd name="T11" fmla="*/ 20 h 26"/>
                  <a:gd name="T12" fmla="*/ 18 w 36"/>
                  <a:gd name="T13" fmla="*/ 21 h 26"/>
                  <a:gd name="T14" fmla="*/ 11 w 36"/>
                  <a:gd name="T15" fmla="*/ 26 h 26"/>
                  <a:gd name="T16" fmla="*/ 0 w 36"/>
                  <a:gd name="T17" fmla="*/ 21 h 26"/>
                  <a:gd name="T18" fmla="*/ 3 w 36"/>
                  <a:gd name="T19" fmla="*/ 20 h 26"/>
                  <a:gd name="T20" fmla="*/ 4 w 36"/>
                  <a:gd name="T21" fmla="*/ 17 h 26"/>
                  <a:gd name="T22" fmla="*/ 4 w 36"/>
                  <a:gd name="T23" fmla="*/ 5 h 26"/>
                  <a:gd name="T24" fmla="*/ 10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10" y="0"/>
                    </a:moveTo>
                    <a:cubicBezTo>
                      <a:pt x="12" y="4"/>
                      <a:pt x="19" y="2"/>
                      <a:pt x="18" y="9"/>
                    </a:cubicBezTo>
                    <a:cubicBezTo>
                      <a:pt x="19" y="10"/>
                      <a:pt x="21" y="7"/>
                      <a:pt x="21" y="7"/>
                    </a:cubicBezTo>
                    <a:cubicBezTo>
                      <a:pt x="23" y="8"/>
                      <a:pt x="22" y="11"/>
                      <a:pt x="25" y="12"/>
                    </a:cubicBezTo>
                    <a:cubicBezTo>
                      <a:pt x="27" y="12"/>
                      <a:pt x="29" y="17"/>
                      <a:pt x="31" y="19"/>
                    </a:cubicBezTo>
                    <a:cubicBezTo>
                      <a:pt x="35" y="17"/>
                      <a:pt x="34" y="17"/>
                      <a:pt x="36" y="20"/>
                    </a:cubicBezTo>
                    <a:cubicBezTo>
                      <a:pt x="33" y="23"/>
                      <a:pt x="24" y="21"/>
                      <a:pt x="18" y="21"/>
                    </a:cubicBezTo>
                    <a:cubicBezTo>
                      <a:pt x="16" y="23"/>
                      <a:pt x="12" y="23"/>
                      <a:pt x="11" y="26"/>
                    </a:cubicBezTo>
                    <a:cubicBezTo>
                      <a:pt x="8" y="24"/>
                      <a:pt x="6" y="20"/>
                      <a:pt x="0" y="21"/>
                    </a:cubicBezTo>
                    <a:cubicBezTo>
                      <a:pt x="0" y="20"/>
                      <a:pt x="2" y="20"/>
                      <a:pt x="3" y="20"/>
                    </a:cubicBezTo>
                    <a:cubicBezTo>
                      <a:pt x="1" y="18"/>
                      <a:pt x="1" y="17"/>
                      <a:pt x="4" y="17"/>
                    </a:cubicBezTo>
                    <a:cubicBezTo>
                      <a:pt x="1" y="12"/>
                      <a:pt x="4" y="10"/>
                      <a:pt x="4" y="5"/>
                    </a:cubicBezTo>
                    <a:cubicBezTo>
                      <a:pt x="7" y="4"/>
                      <a:pt x="10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5438" y="1992343"/>
              <a:ext cx="5093326" cy="3790986"/>
              <a:chOff x="5077971" y="2324875"/>
              <a:chExt cx="4642501" cy="3455435"/>
            </a:xfrm>
            <a:grpFill/>
          </p:grpSpPr>
          <p:sp>
            <p:nvSpPr>
              <p:cNvPr id="8" name="Freeform 43"/>
              <p:cNvSpPr>
                <a:spLocks/>
              </p:cNvSpPr>
              <p:nvPr/>
            </p:nvSpPr>
            <p:spPr bwMode="auto">
              <a:xfrm>
                <a:off x="6431389" y="4070685"/>
                <a:ext cx="64015" cy="38966"/>
              </a:xfrm>
              <a:custGeom>
                <a:avLst/>
                <a:gdLst>
                  <a:gd name="T0" fmla="*/ 0 w 46"/>
                  <a:gd name="T1" fmla="*/ 15 h 28"/>
                  <a:gd name="T2" fmla="*/ 3 w 46"/>
                  <a:gd name="T3" fmla="*/ 17 h 28"/>
                  <a:gd name="T4" fmla="*/ 12 w 46"/>
                  <a:gd name="T5" fmla="*/ 14 h 28"/>
                  <a:gd name="T6" fmla="*/ 13 w 46"/>
                  <a:gd name="T7" fmla="*/ 8 h 28"/>
                  <a:gd name="T8" fmla="*/ 27 w 46"/>
                  <a:gd name="T9" fmla="*/ 9 h 28"/>
                  <a:gd name="T10" fmla="*/ 46 w 46"/>
                  <a:gd name="T11" fmla="*/ 0 h 28"/>
                  <a:gd name="T12" fmla="*/ 46 w 46"/>
                  <a:gd name="T13" fmla="*/ 1 h 28"/>
                  <a:gd name="T14" fmla="*/ 33 w 46"/>
                  <a:gd name="T15" fmla="*/ 11 h 28"/>
                  <a:gd name="T16" fmla="*/ 36 w 46"/>
                  <a:gd name="T17" fmla="*/ 18 h 28"/>
                  <a:gd name="T18" fmla="*/ 27 w 46"/>
                  <a:gd name="T19" fmla="*/ 21 h 28"/>
                  <a:gd name="T20" fmla="*/ 15 w 46"/>
                  <a:gd name="T21" fmla="*/ 28 h 28"/>
                  <a:gd name="T22" fmla="*/ 13 w 46"/>
                  <a:gd name="T23" fmla="*/ 28 h 28"/>
                  <a:gd name="T24" fmla="*/ 8 w 46"/>
                  <a:gd name="T25" fmla="*/ 26 h 28"/>
                  <a:gd name="T26" fmla="*/ 2 w 46"/>
                  <a:gd name="T27" fmla="*/ 23 h 28"/>
                  <a:gd name="T28" fmla="*/ 0 w 46"/>
                  <a:gd name="T29" fmla="*/ 1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6788293" y="2324875"/>
                <a:ext cx="57057" cy="30616"/>
              </a:xfrm>
              <a:custGeom>
                <a:avLst/>
                <a:gdLst>
                  <a:gd name="T0" fmla="*/ 8 w 15"/>
                  <a:gd name="T1" fmla="*/ 0 h 8"/>
                  <a:gd name="T2" fmla="*/ 9 w 15"/>
                  <a:gd name="T3" fmla="*/ 1 h 8"/>
                  <a:gd name="T4" fmla="*/ 12 w 15"/>
                  <a:gd name="T5" fmla="*/ 7 h 8"/>
                  <a:gd name="T6" fmla="*/ 5 w 15"/>
                  <a:gd name="T7" fmla="*/ 4 h 8"/>
                  <a:gd name="T8" fmla="*/ 8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8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10" y="4"/>
                      <a:pt x="15" y="4"/>
                      <a:pt x="12" y="7"/>
                    </a:cubicBezTo>
                    <a:cubicBezTo>
                      <a:pt x="8" y="8"/>
                      <a:pt x="10" y="2"/>
                      <a:pt x="5" y="4"/>
                    </a:cubicBezTo>
                    <a:cubicBezTo>
                      <a:pt x="0" y="2"/>
                      <a:pt x="11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7601009" y="2324875"/>
                <a:ext cx="109939" cy="57057"/>
              </a:xfrm>
              <a:custGeom>
                <a:avLst/>
                <a:gdLst>
                  <a:gd name="T0" fmla="*/ 28 w 29"/>
                  <a:gd name="T1" fmla="*/ 11 h 15"/>
                  <a:gd name="T2" fmla="*/ 17 w 29"/>
                  <a:gd name="T3" fmla="*/ 14 h 15"/>
                  <a:gd name="T4" fmla="*/ 3 w 29"/>
                  <a:gd name="T5" fmla="*/ 14 h 15"/>
                  <a:gd name="T6" fmla="*/ 0 w 29"/>
                  <a:gd name="T7" fmla="*/ 11 h 15"/>
                  <a:gd name="T8" fmla="*/ 22 w 29"/>
                  <a:gd name="T9" fmla="*/ 0 h 15"/>
                  <a:gd name="T10" fmla="*/ 27 w 29"/>
                  <a:gd name="T11" fmla="*/ 3 h 15"/>
                  <a:gd name="T12" fmla="*/ 24 w 29"/>
                  <a:gd name="T13" fmla="*/ 4 h 15"/>
                  <a:gd name="T14" fmla="*/ 28 w 29"/>
                  <a:gd name="T1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5">
                    <a:moveTo>
                      <a:pt x="28" y="11"/>
                    </a:moveTo>
                    <a:cubicBezTo>
                      <a:pt x="24" y="11"/>
                      <a:pt x="17" y="9"/>
                      <a:pt x="17" y="14"/>
                    </a:cubicBezTo>
                    <a:cubicBezTo>
                      <a:pt x="14" y="12"/>
                      <a:pt x="9" y="15"/>
                      <a:pt x="3" y="14"/>
                    </a:cubicBezTo>
                    <a:cubicBezTo>
                      <a:pt x="3" y="11"/>
                      <a:pt x="2" y="11"/>
                      <a:pt x="0" y="11"/>
                    </a:cubicBezTo>
                    <a:cubicBezTo>
                      <a:pt x="3" y="3"/>
                      <a:pt x="11" y="0"/>
                      <a:pt x="22" y="0"/>
                    </a:cubicBezTo>
                    <a:cubicBezTo>
                      <a:pt x="21" y="4"/>
                      <a:pt x="26" y="1"/>
                      <a:pt x="27" y="3"/>
                    </a:cubicBezTo>
                    <a:cubicBezTo>
                      <a:pt x="27" y="4"/>
                      <a:pt x="24" y="4"/>
                      <a:pt x="24" y="4"/>
                    </a:cubicBezTo>
                    <a:cubicBezTo>
                      <a:pt x="23" y="6"/>
                      <a:pt x="29" y="5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962248" y="2329051"/>
                <a:ext cx="57057" cy="34790"/>
              </a:xfrm>
              <a:custGeom>
                <a:avLst/>
                <a:gdLst>
                  <a:gd name="T0" fmla="*/ 15 w 15"/>
                  <a:gd name="T1" fmla="*/ 2 h 9"/>
                  <a:gd name="T2" fmla="*/ 14 w 15"/>
                  <a:gd name="T3" fmla="*/ 7 h 9"/>
                  <a:gd name="T4" fmla="*/ 8 w 15"/>
                  <a:gd name="T5" fmla="*/ 9 h 9"/>
                  <a:gd name="T6" fmla="*/ 1 w 15"/>
                  <a:gd name="T7" fmla="*/ 4 h 9"/>
                  <a:gd name="T8" fmla="*/ 9 w 15"/>
                  <a:gd name="T9" fmla="*/ 4 h 9"/>
                  <a:gd name="T10" fmla="*/ 15 w 15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5" y="2"/>
                    </a:moveTo>
                    <a:cubicBezTo>
                      <a:pt x="14" y="3"/>
                      <a:pt x="13" y="5"/>
                      <a:pt x="14" y="7"/>
                    </a:cubicBezTo>
                    <a:cubicBezTo>
                      <a:pt x="11" y="7"/>
                      <a:pt x="10" y="8"/>
                      <a:pt x="8" y="9"/>
                    </a:cubicBezTo>
                    <a:cubicBezTo>
                      <a:pt x="6" y="7"/>
                      <a:pt x="0" y="9"/>
                      <a:pt x="1" y="4"/>
                    </a:cubicBezTo>
                    <a:cubicBezTo>
                      <a:pt x="5" y="5"/>
                      <a:pt x="6" y="1"/>
                      <a:pt x="9" y="4"/>
                    </a:cubicBezTo>
                    <a:cubicBezTo>
                      <a:pt x="12" y="4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621296" y="2344358"/>
                <a:ext cx="72365" cy="37574"/>
              </a:xfrm>
              <a:custGeom>
                <a:avLst/>
                <a:gdLst>
                  <a:gd name="T0" fmla="*/ 18 w 19"/>
                  <a:gd name="T1" fmla="*/ 0 h 10"/>
                  <a:gd name="T2" fmla="*/ 15 w 19"/>
                  <a:gd name="T3" fmla="*/ 5 h 10"/>
                  <a:gd name="T4" fmla="*/ 11 w 19"/>
                  <a:gd name="T5" fmla="*/ 9 h 10"/>
                  <a:gd name="T6" fmla="*/ 8 w 19"/>
                  <a:gd name="T7" fmla="*/ 6 h 10"/>
                  <a:gd name="T8" fmla="*/ 4 w 19"/>
                  <a:gd name="T9" fmla="*/ 7 h 10"/>
                  <a:gd name="T10" fmla="*/ 1 w 19"/>
                  <a:gd name="T11" fmla="*/ 5 h 10"/>
                  <a:gd name="T12" fmla="*/ 8 w 19"/>
                  <a:gd name="T13" fmla="*/ 3 h 10"/>
                  <a:gd name="T14" fmla="*/ 8 w 19"/>
                  <a:gd name="T15" fmla="*/ 2 h 10"/>
                  <a:gd name="T16" fmla="*/ 18 w 1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8" y="0"/>
                    </a:moveTo>
                    <a:cubicBezTo>
                      <a:pt x="19" y="4"/>
                      <a:pt x="15" y="2"/>
                      <a:pt x="15" y="5"/>
                    </a:cubicBezTo>
                    <a:cubicBezTo>
                      <a:pt x="15" y="5"/>
                      <a:pt x="13" y="8"/>
                      <a:pt x="11" y="9"/>
                    </a:cubicBezTo>
                    <a:cubicBezTo>
                      <a:pt x="8" y="10"/>
                      <a:pt x="9" y="6"/>
                      <a:pt x="8" y="6"/>
                    </a:cubicBezTo>
                    <a:cubicBezTo>
                      <a:pt x="8" y="6"/>
                      <a:pt x="6" y="8"/>
                      <a:pt x="4" y="7"/>
                    </a:cubicBezTo>
                    <a:cubicBezTo>
                      <a:pt x="3" y="7"/>
                      <a:pt x="3" y="4"/>
                      <a:pt x="1" y="5"/>
                    </a:cubicBezTo>
                    <a:cubicBezTo>
                      <a:pt x="0" y="1"/>
                      <a:pt x="7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12" y="1"/>
                      <a:pt x="13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898233" y="2344358"/>
                <a:ext cx="57057" cy="19483"/>
              </a:xfrm>
              <a:custGeom>
                <a:avLst/>
                <a:gdLst>
                  <a:gd name="T0" fmla="*/ 14 w 15"/>
                  <a:gd name="T1" fmla="*/ 5 h 5"/>
                  <a:gd name="T2" fmla="*/ 3 w 15"/>
                  <a:gd name="T3" fmla="*/ 5 h 5"/>
                  <a:gd name="T4" fmla="*/ 7 w 15"/>
                  <a:gd name="T5" fmla="*/ 0 h 5"/>
                  <a:gd name="T6" fmla="*/ 14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4" y="5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0"/>
                      <a:pt x="7" y="4"/>
                      <a:pt x="7" y="0"/>
                    </a:cubicBezTo>
                    <a:cubicBezTo>
                      <a:pt x="8" y="3"/>
                      <a:pt x="15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6818909" y="2366625"/>
                <a:ext cx="68190" cy="27833"/>
              </a:xfrm>
              <a:custGeom>
                <a:avLst/>
                <a:gdLst>
                  <a:gd name="T0" fmla="*/ 12 w 18"/>
                  <a:gd name="T1" fmla="*/ 0 h 7"/>
                  <a:gd name="T2" fmla="*/ 12 w 18"/>
                  <a:gd name="T3" fmla="*/ 6 h 7"/>
                  <a:gd name="T4" fmla="*/ 0 w 18"/>
                  <a:gd name="T5" fmla="*/ 4 h 7"/>
                  <a:gd name="T6" fmla="*/ 12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2" y="0"/>
                    </a:moveTo>
                    <a:cubicBezTo>
                      <a:pt x="18" y="2"/>
                      <a:pt x="12" y="2"/>
                      <a:pt x="12" y="6"/>
                    </a:cubicBezTo>
                    <a:cubicBezTo>
                      <a:pt x="8" y="5"/>
                      <a:pt x="2" y="7"/>
                      <a:pt x="0" y="4"/>
                    </a:cubicBezTo>
                    <a:cubicBezTo>
                      <a:pt x="2" y="1"/>
                      <a:pt x="10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7638584" y="2386108"/>
                <a:ext cx="125247" cy="61232"/>
              </a:xfrm>
              <a:custGeom>
                <a:avLst/>
                <a:gdLst>
                  <a:gd name="T0" fmla="*/ 29 w 33"/>
                  <a:gd name="T1" fmla="*/ 3 h 16"/>
                  <a:gd name="T2" fmla="*/ 32 w 33"/>
                  <a:gd name="T3" fmla="*/ 10 h 16"/>
                  <a:gd name="T4" fmla="*/ 18 w 33"/>
                  <a:gd name="T5" fmla="*/ 15 h 16"/>
                  <a:gd name="T6" fmla="*/ 15 w 33"/>
                  <a:gd name="T7" fmla="*/ 13 h 16"/>
                  <a:gd name="T8" fmla="*/ 10 w 33"/>
                  <a:gd name="T9" fmla="*/ 13 h 16"/>
                  <a:gd name="T10" fmla="*/ 10 w 33"/>
                  <a:gd name="T11" fmla="*/ 10 h 16"/>
                  <a:gd name="T12" fmla="*/ 5 w 33"/>
                  <a:gd name="T13" fmla="*/ 12 h 16"/>
                  <a:gd name="T14" fmla="*/ 7 w 33"/>
                  <a:gd name="T15" fmla="*/ 9 h 16"/>
                  <a:gd name="T16" fmla="*/ 1 w 33"/>
                  <a:gd name="T17" fmla="*/ 8 h 16"/>
                  <a:gd name="T18" fmla="*/ 4 w 33"/>
                  <a:gd name="T19" fmla="*/ 5 h 16"/>
                  <a:gd name="T20" fmla="*/ 8 w 33"/>
                  <a:gd name="T21" fmla="*/ 2 h 16"/>
                  <a:gd name="T22" fmla="*/ 21 w 33"/>
                  <a:gd name="T23" fmla="*/ 1 h 16"/>
                  <a:gd name="T24" fmla="*/ 21 w 33"/>
                  <a:gd name="T25" fmla="*/ 3 h 16"/>
                  <a:gd name="T26" fmla="*/ 29 w 33"/>
                  <a:gd name="T2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6">
                    <a:moveTo>
                      <a:pt x="29" y="3"/>
                    </a:moveTo>
                    <a:cubicBezTo>
                      <a:pt x="28" y="8"/>
                      <a:pt x="24" y="11"/>
                      <a:pt x="32" y="10"/>
                    </a:cubicBezTo>
                    <a:cubicBezTo>
                      <a:pt x="33" y="16"/>
                      <a:pt x="23" y="15"/>
                      <a:pt x="18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2" y="11"/>
                      <a:pt x="13" y="15"/>
                      <a:pt x="10" y="13"/>
                    </a:cubicBezTo>
                    <a:cubicBezTo>
                      <a:pt x="9" y="13"/>
                      <a:pt x="10" y="11"/>
                      <a:pt x="10" y="10"/>
                    </a:cubicBezTo>
                    <a:cubicBezTo>
                      <a:pt x="9" y="10"/>
                      <a:pt x="7" y="13"/>
                      <a:pt x="5" y="12"/>
                    </a:cubicBezTo>
                    <a:cubicBezTo>
                      <a:pt x="5" y="12"/>
                      <a:pt x="7" y="10"/>
                      <a:pt x="7" y="9"/>
                    </a:cubicBezTo>
                    <a:cubicBezTo>
                      <a:pt x="6" y="8"/>
                      <a:pt x="0" y="11"/>
                      <a:pt x="1" y="8"/>
                    </a:cubicBezTo>
                    <a:cubicBezTo>
                      <a:pt x="0" y="5"/>
                      <a:pt x="3" y="6"/>
                      <a:pt x="4" y="5"/>
                    </a:cubicBezTo>
                    <a:cubicBezTo>
                      <a:pt x="6" y="3"/>
                      <a:pt x="5" y="3"/>
                      <a:pt x="8" y="2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1" y="1"/>
                      <a:pt x="21" y="3"/>
                      <a:pt x="21" y="3"/>
                    </a:cubicBezTo>
                    <a:cubicBezTo>
                      <a:pt x="23" y="5"/>
                      <a:pt x="28" y="2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7589876" y="2386108"/>
                <a:ext cx="48707" cy="34790"/>
              </a:xfrm>
              <a:custGeom>
                <a:avLst/>
                <a:gdLst>
                  <a:gd name="T0" fmla="*/ 13 w 13"/>
                  <a:gd name="T1" fmla="*/ 5 h 9"/>
                  <a:gd name="T2" fmla="*/ 9 w 13"/>
                  <a:gd name="T3" fmla="*/ 5 h 9"/>
                  <a:gd name="T4" fmla="*/ 7 w 13"/>
                  <a:gd name="T5" fmla="*/ 8 h 9"/>
                  <a:gd name="T6" fmla="*/ 0 w 13"/>
                  <a:gd name="T7" fmla="*/ 5 h 9"/>
                  <a:gd name="T8" fmla="*/ 13 w 1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cubicBezTo>
                      <a:pt x="12" y="7"/>
                      <a:pt x="10" y="5"/>
                      <a:pt x="9" y="5"/>
                    </a:cubicBezTo>
                    <a:cubicBezTo>
                      <a:pt x="7" y="5"/>
                      <a:pt x="7" y="7"/>
                      <a:pt x="7" y="8"/>
                    </a:cubicBezTo>
                    <a:cubicBezTo>
                      <a:pt x="3" y="9"/>
                      <a:pt x="4" y="4"/>
                      <a:pt x="0" y="5"/>
                    </a:cubicBezTo>
                    <a:cubicBezTo>
                      <a:pt x="3" y="0"/>
                      <a:pt x="9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7768005" y="2423682"/>
                <a:ext cx="125247" cy="65407"/>
              </a:xfrm>
              <a:custGeom>
                <a:avLst/>
                <a:gdLst>
                  <a:gd name="T0" fmla="*/ 13 w 33"/>
                  <a:gd name="T1" fmla="*/ 0 h 17"/>
                  <a:gd name="T2" fmla="*/ 19 w 33"/>
                  <a:gd name="T3" fmla="*/ 5 h 17"/>
                  <a:gd name="T4" fmla="*/ 20 w 33"/>
                  <a:gd name="T5" fmla="*/ 2 h 17"/>
                  <a:gd name="T6" fmla="*/ 23 w 33"/>
                  <a:gd name="T7" fmla="*/ 5 h 17"/>
                  <a:gd name="T8" fmla="*/ 26 w 33"/>
                  <a:gd name="T9" fmla="*/ 5 h 17"/>
                  <a:gd name="T10" fmla="*/ 26 w 33"/>
                  <a:gd name="T11" fmla="*/ 6 h 17"/>
                  <a:gd name="T12" fmla="*/ 32 w 33"/>
                  <a:gd name="T13" fmla="*/ 7 h 17"/>
                  <a:gd name="T14" fmla="*/ 22 w 33"/>
                  <a:gd name="T15" fmla="*/ 10 h 17"/>
                  <a:gd name="T16" fmla="*/ 20 w 33"/>
                  <a:gd name="T17" fmla="*/ 13 h 17"/>
                  <a:gd name="T18" fmla="*/ 8 w 33"/>
                  <a:gd name="T19" fmla="*/ 13 h 17"/>
                  <a:gd name="T20" fmla="*/ 6 w 33"/>
                  <a:gd name="T21" fmla="*/ 16 h 17"/>
                  <a:gd name="T22" fmla="*/ 1 w 33"/>
                  <a:gd name="T23" fmla="*/ 15 h 17"/>
                  <a:gd name="T24" fmla="*/ 1 w 33"/>
                  <a:gd name="T25" fmla="*/ 10 h 17"/>
                  <a:gd name="T26" fmla="*/ 4 w 33"/>
                  <a:gd name="T27" fmla="*/ 10 h 17"/>
                  <a:gd name="T28" fmla="*/ 5 w 33"/>
                  <a:gd name="T29" fmla="*/ 6 h 17"/>
                  <a:gd name="T30" fmla="*/ 8 w 33"/>
                  <a:gd name="T31" fmla="*/ 6 h 17"/>
                  <a:gd name="T32" fmla="*/ 13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13" y="0"/>
                    </a:moveTo>
                    <a:cubicBezTo>
                      <a:pt x="14" y="3"/>
                      <a:pt x="20" y="0"/>
                      <a:pt x="19" y="5"/>
                    </a:cubicBezTo>
                    <a:cubicBezTo>
                      <a:pt x="20" y="6"/>
                      <a:pt x="20" y="2"/>
                      <a:pt x="20" y="2"/>
                    </a:cubicBezTo>
                    <a:cubicBezTo>
                      <a:pt x="22" y="2"/>
                      <a:pt x="22" y="4"/>
                      <a:pt x="23" y="5"/>
                    </a:cubicBezTo>
                    <a:cubicBezTo>
                      <a:pt x="24" y="5"/>
                      <a:pt x="26" y="4"/>
                      <a:pt x="26" y="5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8" y="7"/>
                      <a:pt x="32" y="5"/>
                      <a:pt x="32" y="7"/>
                    </a:cubicBezTo>
                    <a:cubicBezTo>
                      <a:pt x="33" y="13"/>
                      <a:pt x="25" y="9"/>
                      <a:pt x="22" y="10"/>
                    </a:cubicBezTo>
                    <a:cubicBezTo>
                      <a:pt x="20" y="10"/>
                      <a:pt x="21" y="13"/>
                      <a:pt x="20" y="13"/>
                    </a:cubicBezTo>
                    <a:cubicBezTo>
                      <a:pt x="17" y="15"/>
                      <a:pt x="9" y="14"/>
                      <a:pt x="8" y="13"/>
                    </a:cubicBezTo>
                    <a:cubicBezTo>
                      <a:pt x="6" y="13"/>
                      <a:pt x="7" y="15"/>
                      <a:pt x="6" y="16"/>
                    </a:cubicBezTo>
                    <a:cubicBezTo>
                      <a:pt x="4" y="13"/>
                      <a:pt x="4" y="17"/>
                      <a:pt x="1" y="15"/>
                    </a:cubicBezTo>
                    <a:cubicBezTo>
                      <a:pt x="1" y="14"/>
                      <a:pt x="0" y="11"/>
                      <a:pt x="1" y="10"/>
                    </a:cubicBezTo>
                    <a:cubicBezTo>
                      <a:pt x="1" y="10"/>
                      <a:pt x="3" y="11"/>
                      <a:pt x="4" y="10"/>
                    </a:cubicBezTo>
                    <a:cubicBezTo>
                      <a:pt x="5" y="9"/>
                      <a:pt x="4" y="7"/>
                      <a:pt x="5" y="6"/>
                    </a:cubicBezTo>
                    <a:cubicBezTo>
                      <a:pt x="5" y="6"/>
                      <a:pt x="7" y="7"/>
                      <a:pt x="8" y="6"/>
                    </a:cubicBezTo>
                    <a:cubicBezTo>
                      <a:pt x="9" y="4"/>
                      <a:pt x="12" y="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6722886" y="2530838"/>
                <a:ext cx="379917" cy="274152"/>
              </a:xfrm>
              <a:custGeom>
                <a:avLst/>
                <a:gdLst>
                  <a:gd name="T0" fmla="*/ 82 w 100"/>
                  <a:gd name="T1" fmla="*/ 2 h 72"/>
                  <a:gd name="T2" fmla="*/ 99 w 100"/>
                  <a:gd name="T3" fmla="*/ 1 h 72"/>
                  <a:gd name="T4" fmla="*/ 98 w 100"/>
                  <a:gd name="T5" fmla="*/ 8 h 72"/>
                  <a:gd name="T6" fmla="*/ 79 w 100"/>
                  <a:gd name="T7" fmla="*/ 10 h 72"/>
                  <a:gd name="T8" fmla="*/ 77 w 100"/>
                  <a:gd name="T9" fmla="*/ 13 h 72"/>
                  <a:gd name="T10" fmla="*/ 74 w 100"/>
                  <a:gd name="T11" fmla="*/ 13 h 72"/>
                  <a:gd name="T12" fmla="*/ 71 w 100"/>
                  <a:gd name="T13" fmla="*/ 16 h 72"/>
                  <a:gd name="T14" fmla="*/ 68 w 100"/>
                  <a:gd name="T15" fmla="*/ 15 h 72"/>
                  <a:gd name="T16" fmla="*/ 63 w 100"/>
                  <a:gd name="T17" fmla="*/ 16 h 72"/>
                  <a:gd name="T18" fmla="*/ 57 w 100"/>
                  <a:gd name="T19" fmla="*/ 17 h 72"/>
                  <a:gd name="T20" fmla="*/ 56 w 100"/>
                  <a:gd name="T21" fmla="*/ 20 h 72"/>
                  <a:gd name="T22" fmla="*/ 49 w 100"/>
                  <a:gd name="T23" fmla="*/ 24 h 72"/>
                  <a:gd name="T24" fmla="*/ 44 w 100"/>
                  <a:gd name="T25" fmla="*/ 27 h 72"/>
                  <a:gd name="T26" fmla="*/ 42 w 100"/>
                  <a:gd name="T27" fmla="*/ 30 h 72"/>
                  <a:gd name="T28" fmla="*/ 40 w 100"/>
                  <a:gd name="T29" fmla="*/ 33 h 72"/>
                  <a:gd name="T30" fmla="*/ 33 w 100"/>
                  <a:gd name="T31" fmla="*/ 36 h 72"/>
                  <a:gd name="T32" fmla="*/ 32 w 100"/>
                  <a:gd name="T33" fmla="*/ 37 h 72"/>
                  <a:gd name="T34" fmla="*/ 26 w 100"/>
                  <a:gd name="T35" fmla="*/ 40 h 72"/>
                  <a:gd name="T36" fmla="*/ 23 w 100"/>
                  <a:gd name="T37" fmla="*/ 45 h 72"/>
                  <a:gd name="T38" fmla="*/ 25 w 100"/>
                  <a:gd name="T39" fmla="*/ 54 h 72"/>
                  <a:gd name="T40" fmla="*/ 20 w 100"/>
                  <a:gd name="T41" fmla="*/ 57 h 72"/>
                  <a:gd name="T42" fmla="*/ 23 w 100"/>
                  <a:gd name="T43" fmla="*/ 62 h 72"/>
                  <a:gd name="T44" fmla="*/ 22 w 100"/>
                  <a:gd name="T45" fmla="*/ 64 h 72"/>
                  <a:gd name="T46" fmla="*/ 23 w 100"/>
                  <a:gd name="T47" fmla="*/ 65 h 72"/>
                  <a:gd name="T48" fmla="*/ 25 w 100"/>
                  <a:gd name="T49" fmla="*/ 64 h 72"/>
                  <a:gd name="T50" fmla="*/ 29 w 100"/>
                  <a:gd name="T51" fmla="*/ 66 h 72"/>
                  <a:gd name="T52" fmla="*/ 27 w 100"/>
                  <a:gd name="T53" fmla="*/ 72 h 72"/>
                  <a:gd name="T54" fmla="*/ 15 w 100"/>
                  <a:gd name="T55" fmla="*/ 72 h 72"/>
                  <a:gd name="T56" fmla="*/ 16 w 100"/>
                  <a:gd name="T57" fmla="*/ 69 h 72"/>
                  <a:gd name="T58" fmla="*/ 12 w 100"/>
                  <a:gd name="T59" fmla="*/ 68 h 72"/>
                  <a:gd name="T60" fmla="*/ 9 w 100"/>
                  <a:gd name="T61" fmla="*/ 65 h 72"/>
                  <a:gd name="T62" fmla="*/ 6 w 100"/>
                  <a:gd name="T63" fmla="*/ 65 h 72"/>
                  <a:gd name="T64" fmla="*/ 2 w 100"/>
                  <a:gd name="T65" fmla="*/ 65 h 72"/>
                  <a:gd name="T66" fmla="*/ 1 w 100"/>
                  <a:gd name="T67" fmla="*/ 55 h 72"/>
                  <a:gd name="T68" fmla="*/ 8 w 100"/>
                  <a:gd name="T69" fmla="*/ 52 h 72"/>
                  <a:gd name="T70" fmla="*/ 6 w 100"/>
                  <a:gd name="T71" fmla="*/ 51 h 72"/>
                  <a:gd name="T72" fmla="*/ 8 w 100"/>
                  <a:gd name="T73" fmla="*/ 48 h 72"/>
                  <a:gd name="T74" fmla="*/ 15 w 100"/>
                  <a:gd name="T75" fmla="*/ 45 h 72"/>
                  <a:gd name="T76" fmla="*/ 15 w 100"/>
                  <a:gd name="T77" fmla="*/ 40 h 72"/>
                  <a:gd name="T78" fmla="*/ 19 w 100"/>
                  <a:gd name="T79" fmla="*/ 38 h 72"/>
                  <a:gd name="T80" fmla="*/ 22 w 100"/>
                  <a:gd name="T81" fmla="*/ 34 h 72"/>
                  <a:gd name="T82" fmla="*/ 22 w 100"/>
                  <a:gd name="T83" fmla="*/ 27 h 72"/>
                  <a:gd name="T84" fmla="*/ 33 w 100"/>
                  <a:gd name="T85" fmla="*/ 23 h 72"/>
                  <a:gd name="T86" fmla="*/ 35 w 100"/>
                  <a:gd name="T87" fmla="*/ 20 h 72"/>
                  <a:gd name="T88" fmla="*/ 36 w 100"/>
                  <a:gd name="T89" fmla="*/ 22 h 72"/>
                  <a:gd name="T90" fmla="*/ 39 w 100"/>
                  <a:gd name="T91" fmla="*/ 19 h 72"/>
                  <a:gd name="T92" fmla="*/ 40 w 100"/>
                  <a:gd name="T93" fmla="*/ 16 h 72"/>
                  <a:gd name="T94" fmla="*/ 47 w 100"/>
                  <a:gd name="T95" fmla="*/ 15 h 72"/>
                  <a:gd name="T96" fmla="*/ 56 w 100"/>
                  <a:gd name="T97" fmla="*/ 13 h 72"/>
                  <a:gd name="T98" fmla="*/ 57 w 100"/>
                  <a:gd name="T99" fmla="*/ 12 h 72"/>
                  <a:gd name="T100" fmla="*/ 60 w 100"/>
                  <a:gd name="T101" fmla="*/ 13 h 72"/>
                  <a:gd name="T102" fmla="*/ 61 w 100"/>
                  <a:gd name="T103" fmla="*/ 10 h 72"/>
                  <a:gd name="T104" fmla="*/ 63 w 100"/>
                  <a:gd name="T105" fmla="*/ 10 h 72"/>
                  <a:gd name="T106" fmla="*/ 72 w 100"/>
                  <a:gd name="T107" fmla="*/ 9 h 72"/>
                  <a:gd name="T108" fmla="*/ 75 w 100"/>
                  <a:gd name="T109" fmla="*/ 8 h 72"/>
                  <a:gd name="T110" fmla="*/ 77 w 100"/>
                  <a:gd name="T111" fmla="*/ 6 h 72"/>
                  <a:gd name="T112" fmla="*/ 82 w 100"/>
                  <a:gd name="T113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72">
                    <a:moveTo>
                      <a:pt x="82" y="2"/>
                    </a:moveTo>
                    <a:cubicBezTo>
                      <a:pt x="87" y="5"/>
                      <a:pt x="93" y="0"/>
                      <a:pt x="99" y="1"/>
                    </a:cubicBezTo>
                    <a:cubicBezTo>
                      <a:pt x="100" y="4"/>
                      <a:pt x="97" y="4"/>
                      <a:pt x="98" y="8"/>
                    </a:cubicBezTo>
                    <a:cubicBezTo>
                      <a:pt x="93" y="5"/>
                      <a:pt x="86" y="10"/>
                      <a:pt x="79" y="10"/>
                    </a:cubicBezTo>
                    <a:cubicBezTo>
                      <a:pt x="78" y="10"/>
                      <a:pt x="78" y="13"/>
                      <a:pt x="77" y="13"/>
                    </a:cubicBezTo>
                    <a:cubicBezTo>
                      <a:pt x="76" y="14"/>
                      <a:pt x="74" y="13"/>
                      <a:pt x="74" y="13"/>
                    </a:cubicBezTo>
                    <a:cubicBezTo>
                      <a:pt x="74" y="13"/>
                      <a:pt x="71" y="16"/>
                      <a:pt x="71" y="16"/>
                    </a:cubicBezTo>
                    <a:cubicBezTo>
                      <a:pt x="70" y="16"/>
                      <a:pt x="70" y="14"/>
                      <a:pt x="68" y="15"/>
                    </a:cubicBezTo>
                    <a:cubicBezTo>
                      <a:pt x="67" y="15"/>
                      <a:pt x="65" y="15"/>
                      <a:pt x="63" y="16"/>
                    </a:cubicBezTo>
                    <a:cubicBezTo>
                      <a:pt x="62" y="16"/>
                      <a:pt x="59" y="17"/>
                      <a:pt x="57" y="17"/>
                    </a:cubicBezTo>
                    <a:cubicBezTo>
                      <a:pt x="55" y="18"/>
                      <a:pt x="57" y="19"/>
                      <a:pt x="56" y="20"/>
                    </a:cubicBezTo>
                    <a:cubicBezTo>
                      <a:pt x="55" y="21"/>
                      <a:pt x="49" y="20"/>
                      <a:pt x="49" y="24"/>
                    </a:cubicBezTo>
                    <a:cubicBezTo>
                      <a:pt x="48" y="26"/>
                      <a:pt x="45" y="27"/>
                      <a:pt x="44" y="27"/>
                    </a:cubicBezTo>
                    <a:cubicBezTo>
                      <a:pt x="44" y="28"/>
                      <a:pt x="42" y="29"/>
                      <a:pt x="42" y="30"/>
                    </a:cubicBezTo>
                    <a:cubicBezTo>
                      <a:pt x="41" y="31"/>
                      <a:pt x="40" y="31"/>
                      <a:pt x="40" y="33"/>
                    </a:cubicBezTo>
                    <a:cubicBezTo>
                      <a:pt x="35" y="34"/>
                      <a:pt x="36" y="32"/>
                      <a:pt x="33" y="36"/>
                    </a:cubicBezTo>
                    <a:cubicBezTo>
                      <a:pt x="33" y="36"/>
                      <a:pt x="32" y="35"/>
                      <a:pt x="32" y="37"/>
                    </a:cubicBezTo>
                    <a:cubicBezTo>
                      <a:pt x="32" y="39"/>
                      <a:pt x="28" y="38"/>
                      <a:pt x="26" y="40"/>
                    </a:cubicBezTo>
                    <a:cubicBezTo>
                      <a:pt x="26" y="42"/>
                      <a:pt x="28" y="47"/>
                      <a:pt x="23" y="45"/>
                    </a:cubicBezTo>
                    <a:cubicBezTo>
                      <a:pt x="24" y="48"/>
                      <a:pt x="22" y="54"/>
                      <a:pt x="25" y="54"/>
                    </a:cubicBezTo>
                    <a:cubicBezTo>
                      <a:pt x="24" y="55"/>
                      <a:pt x="22" y="56"/>
                      <a:pt x="20" y="57"/>
                    </a:cubicBezTo>
                    <a:cubicBezTo>
                      <a:pt x="19" y="60"/>
                      <a:pt x="24" y="59"/>
                      <a:pt x="23" y="62"/>
                    </a:cubicBezTo>
                    <a:cubicBezTo>
                      <a:pt x="23" y="62"/>
                      <a:pt x="21" y="63"/>
                      <a:pt x="22" y="64"/>
                    </a:cubicBezTo>
                    <a:cubicBezTo>
                      <a:pt x="22" y="63"/>
                      <a:pt x="24" y="65"/>
                      <a:pt x="23" y="65"/>
                    </a:cubicBezTo>
                    <a:cubicBezTo>
                      <a:pt x="24" y="65"/>
                      <a:pt x="25" y="64"/>
                      <a:pt x="25" y="64"/>
                    </a:cubicBezTo>
                    <a:cubicBezTo>
                      <a:pt x="26" y="64"/>
                      <a:pt x="26" y="67"/>
                      <a:pt x="29" y="66"/>
                    </a:cubicBezTo>
                    <a:cubicBezTo>
                      <a:pt x="29" y="69"/>
                      <a:pt x="27" y="69"/>
                      <a:pt x="27" y="72"/>
                    </a:cubicBezTo>
                    <a:cubicBezTo>
                      <a:pt x="23" y="72"/>
                      <a:pt x="19" y="72"/>
                      <a:pt x="15" y="72"/>
                    </a:cubicBezTo>
                    <a:cubicBezTo>
                      <a:pt x="15" y="71"/>
                      <a:pt x="17" y="70"/>
                      <a:pt x="16" y="69"/>
                    </a:cubicBezTo>
                    <a:cubicBezTo>
                      <a:pt x="15" y="68"/>
                      <a:pt x="14" y="69"/>
                      <a:pt x="12" y="68"/>
                    </a:cubicBezTo>
                    <a:cubicBezTo>
                      <a:pt x="11" y="67"/>
                      <a:pt x="10" y="65"/>
                      <a:pt x="9" y="65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5" y="64"/>
                      <a:pt x="5" y="65"/>
                      <a:pt x="2" y="65"/>
                    </a:cubicBezTo>
                    <a:cubicBezTo>
                      <a:pt x="2" y="62"/>
                      <a:pt x="0" y="60"/>
                      <a:pt x="1" y="55"/>
                    </a:cubicBezTo>
                    <a:cubicBezTo>
                      <a:pt x="5" y="60"/>
                      <a:pt x="1" y="50"/>
                      <a:pt x="8" y="52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7" y="50"/>
                      <a:pt x="11" y="49"/>
                      <a:pt x="8" y="48"/>
                    </a:cubicBezTo>
                    <a:cubicBezTo>
                      <a:pt x="9" y="46"/>
                      <a:pt x="12" y="46"/>
                      <a:pt x="15" y="45"/>
                    </a:cubicBezTo>
                    <a:cubicBezTo>
                      <a:pt x="14" y="43"/>
                      <a:pt x="19" y="41"/>
                      <a:pt x="15" y="40"/>
                    </a:cubicBezTo>
                    <a:cubicBezTo>
                      <a:pt x="15" y="38"/>
                      <a:pt x="17" y="39"/>
                      <a:pt x="19" y="38"/>
                    </a:cubicBezTo>
                    <a:cubicBezTo>
                      <a:pt x="19" y="36"/>
                      <a:pt x="20" y="35"/>
                      <a:pt x="22" y="34"/>
                    </a:cubicBezTo>
                    <a:cubicBezTo>
                      <a:pt x="19" y="32"/>
                      <a:pt x="23" y="32"/>
                      <a:pt x="22" y="27"/>
                    </a:cubicBezTo>
                    <a:cubicBezTo>
                      <a:pt x="27" y="27"/>
                      <a:pt x="29" y="24"/>
                      <a:pt x="33" y="23"/>
                    </a:cubicBezTo>
                    <a:cubicBezTo>
                      <a:pt x="35" y="24"/>
                      <a:pt x="34" y="21"/>
                      <a:pt x="35" y="20"/>
                    </a:cubicBezTo>
                    <a:cubicBezTo>
                      <a:pt x="35" y="20"/>
                      <a:pt x="36" y="21"/>
                      <a:pt x="36" y="22"/>
                    </a:cubicBezTo>
                    <a:cubicBezTo>
                      <a:pt x="37" y="21"/>
                      <a:pt x="38" y="20"/>
                      <a:pt x="39" y="19"/>
                    </a:cubicBezTo>
                    <a:cubicBezTo>
                      <a:pt x="39" y="18"/>
                      <a:pt x="40" y="18"/>
                      <a:pt x="40" y="16"/>
                    </a:cubicBezTo>
                    <a:cubicBezTo>
                      <a:pt x="43" y="16"/>
                      <a:pt x="45" y="16"/>
                      <a:pt x="47" y="15"/>
                    </a:cubicBezTo>
                    <a:cubicBezTo>
                      <a:pt x="49" y="13"/>
                      <a:pt x="51" y="14"/>
                      <a:pt x="56" y="13"/>
                    </a:cubicBezTo>
                    <a:cubicBezTo>
                      <a:pt x="57" y="13"/>
                      <a:pt x="56" y="12"/>
                      <a:pt x="57" y="12"/>
                    </a:cubicBezTo>
                    <a:cubicBezTo>
                      <a:pt x="59" y="11"/>
                      <a:pt x="60" y="13"/>
                      <a:pt x="60" y="13"/>
                    </a:cubicBezTo>
                    <a:cubicBezTo>
                      <a:pt x="62" y="13"/>
                      <a:pt x="59" y="10"/>
                      <a:pt x="61" y="10"/>
                    </a:cubicBezTo>
                    <a:cubicBezTo>
                      <a:pt x="62" y="10"/>
                      <a:pt x="62" y="10"/>
                      <a:pt x="63" y="10"/>
                    </a:cubicBezTo>
                    <a:cubicBezTo>
                      <a:pt x="64" y="10"/>
                      <a:pt x="68" y="10"/>
                      <a:pt x="72" y="9"/>
                    </a:cubicBezTo>
                    <a:cubicBezTo>
                      <a:pt x="75" y="8"/>
                      <a:pt x="74" y="9"/>
                      <a:pt x="75" y="8"/>
                    </a:cubicBezTo>
                    <a:cubicBezTo>
                      <a:pt x="75" y="8"/>
                      <a:pt x="77" y="6"/>
                      <a:pt x="77" y="6"/>
                    </a:cubicBezTo>
                    <a:cubicBezTo>
                      <a:pt x="81" y="4"/>
                      <a:pt x="82" y="9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8580722" y="2568412"/>
                <a:ext cx="118289" cy="91848"/>
              </a:xfrm>
              <a:custGeom>
                <a:avLst/>
                <a:gdLst>
                  <a:gd name="T0" fmla="*/ 8 w 31"/>
                  <a:gd name="T1" fmla="*/ 0 h 24"/>
                  <a:gd name="T2" fmla="*/ 10 w 31"/>
                  <a:gd name="T3" fmla="*/ 2 h 24"/>
                  <a:gd name="T4" fmla="*/ 18 w 31"/>
                  <a:gd name="T5" fmla="*/ 6 h 24"/>
                  <a:gd name="T6" fmla="*/ 22 w 31"/>
                  <a:gd name="T7" fmla="*/ 3 h 24"/>
                  <a:gd name="T8" fmla="*/ 31 w 31"/>
                  <a:gd name="T9" fmla="*/ 5 h 24"/>
                  <a:gd name="T10" fmla="*/ 28 w 31"/>
                  <a:gd name="T11" fmla="*/ 12 h 24"/>
                  <a:gd name="T12" fmla="*/ 17 w 31"/>
                  <a:gd name="T13" fmla="*/ 14 h 24"/>
                  <a:gd name="T14" fmla="*/ 17 w 31"/>
                  <a:gd name="T15" fmla="*/ 16 h 24"/>
                  <a:gd name="T16" fmla="*/ 14 w 31"/>
                  <a:gd name="T17" fmla="*/ 19 h 24"/>
                  <a:gd name="T18" fmla="*/ 10 w 31"/>
                  <a:gd name="T19" fmla="*/ 20 h 24"/>
                  <a:gd name="T20" fmla="*/ 4 w 31"/>
                  <a:gd name="T21" fmla="*/ 17 h 24"/>
                  <a:gd name="T22" fmla="*/ 0 w 31"/>
                  <a:gd name="T23" fmla="*/ 6 h 24"/>
                  <a:gd name="T24" fmla="*/ 8 w 31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4">
                    <a:moveTo>
                      <a:pt x="8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1" y="5"/>
                      <a:pt x="16" y="4"/>
                      <a:pt x="18" y="6"/>
                    </a:cubicBezTo>
                    <a:cubicBezTo>
                      <a:pt x="21" y="7"/>
                      <a:pt x="22" y="3"/>
                      <a:pt x="22" y="3"/>
                    </a:cubicBezTo>
                    <a:cubicBezTo>
                      <a:pt x="24" y="3"/>
                      <a:pt x="26" y="6"/>
                      <a:pt x="31" y="5"/>
                    </a:cubicBezTo>
                    <a:cubicBezTo>
                      <a:pt x="30" y="6"/>
                      <a:pt x="23" y="9"/>
                      <a:pt x="28" y="12"/>
                    </a:cubicBezTo>
                    <a:cubicBezTo>
                      <a:pt x="27" y="15"/>
                      <a:pt x="22" y="14"/>
                      <a:pt x="17" y="14"/>
                    </a:cubicBezTo>
                    <a:cubicBezTo>
                      <a:pt x="15" y="15"/>
                      <a:pt x="16" y="16"/>
                      <a:pt x="17" y="16"/>
                    </a:cubicBezTo>
                    <a:cubicBezTo>
                      <a:pt x="18" y="18"/>
                      <a:pt x="9" y="17"/>
                      <a:pt x="14" y="19"/>
                    </a:cubicBezTo>
                    <a:cubicBezTo>
                      <a:pt x="14" y="24"/>
                      <a:pt x="9" y="16"/>
                      <a:pt x="10" y="20"/>
                    </a:cubicBezTo>
                    <a:cubicBezTo>
                      <a:pt x="8" y="19"/>
                      <a:pt x="9" y="16"/>
                      <a:pt x="4" y="17"/>
                    </a:cubicBezTo>
                    <a:cubicBezTo>
                      <a:pt x="3" y="13"/>
                      <a:pt x="4" y="7"/>
                      <a:pt x="0" y="6"/>
                    </a:cubicBezTo>
                    <a:cubicBezTo>
                      <a:pt x="1" y="3"/>
                      <a:pt x="9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8710144" y="2580937"/>
                <a:ext cx="52882" cy="48707"/>
              </a:xfrm>
              <a:custGeom>
                <a:avLst/>
                <a:gdLst>
                  <a:gd name="T0" fmla="*/ 0 w 14"/>
                  <a:gd name="T1" fmla="*/ 4 h 13"/>
                  <a:gd name="T2" fmla="*/ 14 w 14"/>
                  <a:gd name="T3" fmla="*/ 7 h 13"/>
                  <a:gd name="T4" fmla="*/ 8 w 14"/>
                  <a:gd name="T5" fmla="*/ 13 h 13"/>
                  <a:gd name="T6" fmla="*/ 5 w 14"/>
                  <a:gd name="T7" fmla="*/ 10 h 13"/>
                  <a:gd name="T8" fmla="*/ 3 w 14"/>
                  <a:gd name="T9" fmla="*/ 10 h 13"/>
                  <a:gd name="T10" fmla="*/ 0 w 14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4"/>
                    </a:moveTo>
                    <a:cubicBezTo>
                      <a:pt x="4" y="0"/>
                      <a:pt x="12" y="4"/>
                      <a:pt x="14" y="7"/>
                    </a:cubicBezTo>
                    <a:cubicBezTo>
                      <a:pt x="13" y="10"/>
                      <a:pt x="7" y="8"/>
                      <a:pt x="8" y="13"/>
                    </a:cubicBezTo>
                    <a:cubicBezTo>
                      <a:pt x="6" y="13"/>
                      <a:pt x="6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1" y="8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8778334" y="2594853"/>
                <a:ext cx="80715" cy="45924"/>
              </a:xfrm>
              <a:custGeom>
                <a:avLst/>
                <a:gdLst>
                  <a:gd name="T0" fmla="*/ 1 w 21"/>
                  <a:gd name="T1" fmla="*/ 2 h 12"/>
                  <a:gd name="T2" fmla="*/ 4 w 21"/>
                  <a:gd name="T3" fmla="*/ 2 h 12"/>
                  <a:gd name="T4" fmla="*/ 11 w 21"/>
                  <a:gd name="T5" fmla="*/ 5 h 12"/>
                  <a:gd name="T6" fmla="*/ 18 w 21"/>
                  <a:gd name="T7" fmla="*/ 7 h 12"/>
                  <a:gd name="T8" fmla="*/ 21 w 21"/>
                  <a:gd name="T9" fmla="*/ 10 h 12"/>
                  <a:gd name="T10" fmla="*/ 4 w 21"/>
                  <a:gd name="T11" fmla="*/ 7 h 12"/>
                  <a:gd name="T12" fmla="*/ 1 w 21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2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8" y="0"/>
                      <a:pt x="8" y="4"/>
                      <a:pt x="11" y="5"/>
                    </a:cubicBezTo>
                    <a:cubicBezTo>
                      <a:pt x="14" y="5"/>
                      <a:pt x="16" y="6"/>
                      <a:pt x="18" y="7"/>
                    </a:cubicBezTo>
                    <a:cubicBezTo>
                      <a:pt x="20" y="8"/>
                      <a:pt x="21" y="7"/>
                      <a:pt x="21" y="10"/>
                    </a:cubicBezTo>
                    <a:cubicBezTo>
                      <a:pt x="13" y="12"/>
                      <a:pt x="10" y="8"/>
                      <a:pt x="4" y="7"/>
                    </a:cubicBezTo>
                    <a:cubicBezTo>
                      <a:pt x="6" y="3"/>
                      <a:pt x="0" y="6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8657262" y="2675568"/>
                <a:ext cx="52882" cy="22266"/>
              </a:xfrm>
              <a:custGeom>
                <a:avLst/>
                <a:gdLst>
                  <a:gd name="T0" fmla="*/ 14 w 14"/>
                  <a:gd name="T1" fmla="*/ 5 h 6"/>
                  <a:gd name="T2" fmla="*/ 0 w 14"/>
                  <a:gd name="T3" fmla="*/ 3 h 6"/>
                  <a:gd name="T4" fmla="*/ 4 w 14"/>
                  <a:gd name="T5" fmla="*/ 0 h 6"/>
                  <a:gd name="T6" fmla="*/ 14 w 1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5"/>
                    </a:moveTo>
                    <a:cubicBezTo>
                      <a:pt x="12" y="6"/>
                      <a:pt x="3" y="5"/>
                      <a:pt x="0" y="3"/>
                    </a:cubicBezTo>
                    <a:cubicBezTo>
                      <a:pt x="0" y="1"/>
                      <a:pt x="4" y="3"/>
                      <a:pt x="4" y="0"/>
                    </a:cubicBezTo>
                    <a:cubicBezTo>
                      <a:pt x="7" y="2"/>
                      <a:pt x="14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6647738" y="2846740"/>
                <a:ext cx="37574" cy="33399"/>
              </a:xfrm>
              <a:custGeom>
                <a:avLst/>
                <a:gdLst>
                  <a:gd name="T0" fmla="*/ 4 w 10"/>
                  <a:gd name="T1" fmla="*/ 0 h 9"/>
                  <a:gd name="T2" fmla="*/ 10 w 10"/>
                  <a:gd name="T3" fmla="*/ 6 h 9"/>
                  <a:gd name="T4" fmla="*/ 3 w 10"/>
                  <a:gd name="T5" fmla="*/ 9 h 9"/>
                  <a:gd name="T6" fmla="*/ 1 w 10"/>
                  <a:gd name="T7" fmla="*/ 2 h 9"/>
                  <a:gd name="T8" fmla="*/ 4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8" y="0"/>
                      <a:pt x="9" y="2"/>
                      <a:pt x="10" y="6"/>
                    </a:cubicBezTo>
                    <a:cubicBezTo>
                      <a:pt x="6" y="6"/>
                      <a:pt x="3" y="6"/>
                      <a:pt x="3" y="9"/>
                    </a:cubicBezTo>
                    <a:cubicBezTo>
                      <a:pt x="0" y="9"/>
                      <a:pt x="2" y="4"/>
                      <a:pt x="1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5378565" y="3333813"/>
                <a:ext cx="94631" cy="109939"/>
              </a:xfrm>
              <a:custGeom>
                <a:avLst/>
                <a:gdLst>
                  <a:gd name="T0" fmla="*/ 10 w 25"/>
                  <a:gd name="T1" fmla="*/ 0 h 29"/>
                  <a:gd name="T2" fmla="*/ 11 w 25"/>
                  <a:gd name="T3" fmla="*/ 1 h 29"/>
                  <a:gd name="T4" fmla="*/ 21 w 25"/>
                  <a:gd name="T5" fmla="*/ 1 h 29"/>
                  <a:gd name="T6" fmla="*/ 25 w 25"/>
                  <a:gd name="T7" fmla="*/ 4 h 29"/>
                  <a:gd name="T8" fmla="*/ 24 w 25"/>
                  <a:gd name="T9" fmla="*/ 7 h 29"/>
                  <a:gd name="T10" fmla="*/ 21 w 25"/>
                  <a:gd name="T11" fmla="*/ 8 h 29"/>
                  <a:gd name="T12" fmla="*/ 24 w 25"/>
                  <a:gd name="T13" fmla="*/ 15 h 29"/>
                  <a:gd name="T14" fmla="*/ 22 w 25"/>
                  <a:gd name="T15" fmla="*/ 22 h 29"/>
                  <a:gd name="T16" fmla="*/ 15 w 25"/>
                  <a:gd name="T17" fmla="*/ 22 h 29"/>
                  <a:gd name="T18" fmla="*/ 14 w 25"/>
                  <a:gd name="T19" fmla="*/ 27 h 29"/>
                  <a:gd name="T20" fmla="*/ 11 w 25"/>
                  <a:gd name="T21" fmla="*/ 29 h 29"/>
                  <a:gd name="T22" fmla="*/ 3 w 25"/>
                  <a:gd name="T23" fmla="*/ 29 h 29"/>
                  <a:gd name="T24" fmla="*/ 6 w 25"/>
                  <a:gd name="T25" fmla="*/ 21 h 29"/>
                  <a:gd name="T26" fmla="*/ 6 w 25"/>
                  <a:gd name="T27" fmla="*/ 15 h 29"/>
                  <a:gd name="T28" fmla="*/ 3 w 25"/>
                  <a:gd name="T29" fmla="*/ 8 h 29"/>
                  <a:gd name="T30" fmla="*/ 8 w 25"/>
                  <a:gd name="T31" fmla="*/ 10 h 29"/>
                  <a:gd name="T32" fmla="*/ 10 w 25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10" y="0"/>
                    </a:moveTo>
                    <a:cubicBezTo>
                      <a:pt x="11" y="0"/>
                      <a:pt x="11" y="1"/>
                      <a:pt x="11" y="1"/>
                    </a:cubicBezTo>
                    <a:cubicBezTo>
                      <a:pt x="11" y="4"/>
                      <a:pt x="17" y="0"/>
                      <a:pt x="21" y="1"/>
                    </a:cubicBezTo>
                    <a:cubicBezTo>
                      <a:pt x="22" y="3"/>
                      <a:pt x="23" y="4"/>
                      <a:pt x="25" y="4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4" y="8"/>
                      <a:pt x="22" y="8"/>
                      <a:pt x="21" y="8"/>
                    </a:cubicBezTo>
                    <a:cubicBezTo>
                      <a:pt x="21" y="12"/>
                      <a:pt x="24" y="12"/>
                      <a:pt x="24" y="15"/>
                    </a:cubicBezTo>
                    <a:cubicBezTo>
                      <a:pt x="24" y="17"/>
                      <a:pt x="22" y="19"/>
                      <a:pt x="22" y="22"/>
                    </a:cubicBezTo>
                    <a:cubicBezTo>
                      <a:pt x="20" y="22"/>
                      <a:pt x="18" y="22"/>
                      <a:pt x="15" y="22"/>
                    </a:cubicBezTo>
                    <a:cubicBezTo>
                      <a:pt x="13" y="22"/>
                      <a:pt x="15" y="25"/>
                      <a:pt x="14" y="27"/>
                    </a:cubicBezTo>
                    <a:cubicBezTo>
                      <a:pt x="14" y="27"/>
                      <a:pt x="10" y="27"/>
                      <a:pt x="11" y="29"/>
                    </a:cubicBezTo>
                    <a:cubicBezTo>
                      <a:pt x="8" y="29"/>
                      <a:pt x="6" y="29"/>
                      <a:pt x="3" y="29"/>
                    </a:cubicBezTo>
                    <a:cubicBezTo>
                      <a:pt x="4" y="27"/>
                      <a:pt x="0" y="20"/>
                      <a:pt x="6" y="21"/>
                    </a:cubicBezTo>
                    <a:cubicBezTo>
                      <a:pt x="6" y="17"/>
                      <a:pt x="3" y="18"/>
                      <a:pt x="6" y="15"/>
                    </a:cubicBezTo>
                    <a:cubicBezTo>
                      <a:pt x="7" y="11"/>
                      <a:pt x="2" y="13"/>
                      <a:pt x="3" y="8"/>
                    </a:cubicBezTo>
                    <a:cubicBezTo>
                      <a:pt x="6" y="8"/>
                      <a:pt x="6" y="9"/>
                      <a:pt x="8" y="10"/>
                    </a:cubicBezTo>
                    <a:cubicBezTo>
                      <a:pt x="11" y="9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auto">
              <a:xfrm>
                <a:off x="8679528" y="3337987"/>
                <a:ext cx="57057" cy="246319"/>
              </a:xfrm>
              <a:custGeom>
                <a:avLst/>
                <a:gdLst>
                  <a:gd name="T0" fmla="*/ 5 w 15"/>
                  <a:gd name="T1" fmla="*/ 7 h 65"/>
                  <a:gd name="T2" fmla="*/ 8 w 15"/>
                  <a:gd name="T3" fmla="*/ 17 h 65"/>
                  <a:gd name="T4" fmla="*/ 9 w 15"/>
                  <a:gd name="T5" fmla="*/ 23 h 65"/>
                  <a:gd name="T6" fmla="*/ 9 w 15"/>
                  <a:gd name="T7" fmla="*/ 27 h 65"/>
                  <a:gd name="T8" fmla="*/ 11 w 15"/>
                  <a:gd name="T9" fmla="*/ 38 h 65"/>
                  <a:gd name="T10" fmla="*/ 15 w 15"/>
                  <a:gd name="T11" fmla="*/ 44 h 65"/>
                  <a:gd name="T12" fmla="*/ 9 w 15"/>
                  <a:gd name="T13" fmla="*/ 45 h 65"/>
                  <a:gd name="T14" fmla="*/ 9 w 15"/>
                  <a:gd name="T15" fmla="*/ 55 h 65"/>
                  <a:gd name="T16" fmla="*/ 6 w 15"/>
                  <a:gd name="T17" fmla="*/ 55 h 65"/>
                  <a:gd name="T18" fmla="*/ 9 w 15"/>
                  <a:gd name="T19" fmla="*/ 65 h 65"/>
                  <a:gd name="T20" fmla="*/ 2 w 15"/>
                  <a:gd name="T21" fmla="*/ 63 h 65"/>
                  <a:gd name="T22" fmla="*/ 4 w 15"/>
                  <a:gd name="T23" fmla="*/ 55 h 65"/>
                  <a:gd name="T24" fmla="*/ 1 w 15"/>
                  <a:gd name="T25" fmla="*/ 51 h 65"/>
                  <a:gd name="T26" fmla="*/ 4 w 15"/>
                  <a:gd name="T27" fmla="*/ 34 h 65"/>
                  <a:gd name="T28" fmla="*/ 1 w 15"/>
                  <a:gd name="T29" fmla="*/ 27 h 65"/>
                  <a:gd name="T30" fmla="*/ 1 w 15"/>
                  <a:gd name="T31" fmla="*/ 17 h 65"/>
                  <a:gd name="T32" fmla="*/ 5 w 15"/>
                  <a:gd name="T33" fmla="*/ 13 h 65"/>
                  <a:gd name="T34" fmla="*/ 6 w 15"/>
                  <a:gd name="T35" fmla="*/ 9 h 65"/>
                  <a:gd name="T36" fmla="*/ 5 w 15"/>
                  <a:gd name="T3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65">
                    <a:moveTo>
                      <a:pt x="5" y="7"/>
                    </a:moveTo>
                    <a:cubicBezTo>
                      <a:pt x="11" y="0"/>
                      <a:pt x="5" y="15"/>
                      <a:pt x="8" y="17"/>
                    </a:cubicBezTo>
                    <a:cubicBezTo>
                      <a:pt x="10" y="19"/>
                      <a:pt x="6" y="20"/>
                      <a:pt x="9" y="23"/>
                    </a:cubicBezTo>
                    <a:cubicBezTo>
                      <a:pt x="11" y="25"/>
                      <a:pt x="9" y="25"/>
                      <a:pt x="9" y="27"/>
                    </a:cubicBezTo>
                    <a:cubicBezTo>
                      <a:pt x="9" y="28"/>
                      <a:pt x="12" y="33"/>
                      <a:pt x="11" y="38"/>
                    </a:cubicBezTo>
                    <a:cubicBezTo>
                      <a:pt x="10" y="42"/>
                      <a:pt x="13" y="43"/>
                      <a:pt x="15" y="44"/>
                    </a:cubicBezTo>
                    <a:cubicBezTo>
                      <a:pt x="14" y="47"/>
                      <a:pt x="11" y="47"/>
                      <a:pt x="9" y="45"/>
                    </a:cubicBezTo>
                    <a:cubicBezTo>
                      <a:pt x="8" y="49"/>
                      <a:pt x="9" y="55"/>
                      <a:pt x="9" y="55"/>
                    </a:cubicBezTo>
                    <a:cubicBezTo>
                      <a:pt x="9" y="55"/>
                      <a:pt x="6" y="55"/>
                      <a:pt x="6" y="55"/>
                    </a:cubicBezTo>
                    <a:cubicBezTo>
                      <a:pt x="6" y="58"/>
                      <a:pt x="10" y="59"/>
                      <a:pt x="9" y="65"/>
                    </a:cubicBezTo>
                    <a:cubicBezTo>
                      <a:pt x="5" y="63"/>
                      <a:pt x="5" y="65"/>
                      <a:pt x="2" y="63"/>
                    </a:cubicBezTo>
                    <a:cubicBezTo>
                      <a:pt x="5" y="60"/>
                      <a:pt x="1" y="59"/>
                      <a:pt x="4" y="55"/>
                    </a:cubicBezTo>
                    <a:cubicBezTo>
                      <a:pt x="4" y="53"/>
                      <a:pt x="2" y="51"/>
                      <a:pt x="1" y="51"/>
                    </a:cubicBezTo>
                    <a:cubicBezTo>
                      <a:pt x="2" y="47"/>
                      <a:pt x="5" y="41"/>
                      <a:pt x="4" y="34"/>
                    </a:cubicBezTo>
                    <a:cubicBezTo>
                      <a:pt x="3" y="31"/>
                      <a:pt x="1" y="29"/>
                      <a:pt x="1" y="27"/>
                    </a:cubicBezTo>
                    <a:cubicBezTo>
                      <a:pt x="0" y="23"/>
                      <a:pt x="4" y="20"/>
                      <a:pt x="1" y="17"/>
                    </a:cubicBezTo>
                    <a:cubicBezTo>
                      <a:pt x="1" y="15"/>
                      <a:pt x="3" y="14"/>
                      <a:pt x="5" y="13"/>
                    </a:cubicBezTo>
                    <a:cubicBezTo>
                      <a:pt x="5" y="11"/>
                      <a:pt x="5" y="9"/>
                      <a:pt x="6" y="9"/>
                    </a:cubicBezTo>
                    <a:cubicBezTo>
                      <a:pt x="7" y="8"/>
                      <a:pt x="6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8661437" y="3626057"/>
                <a:ext cx="114114" cy="80715"/>
              </a:xfrm>
              <a:custGeom>
                <a:avLst/>
                <a:gdLst>
                  <a:gd name="T0" fmla="*/ 9 w 30"/>
                  <a:gd name="T1" fmla="*/ 0 h 21"/>
                  <a:gd name="T2" fmla="*/ 10 w 30"/>
                  <a:gd name="T3" fmla="*/ 2 h 21"/>
                  <a:gd name="T4" fmla="*/ 16 w 30"/>
                  <a:gd name="T5" fmla="*/ 7 h 21"/>
                  <a:gd name="T6" fmla="*/ 30 w 30"/>
                  <a:gd name="T7" fmla="*/ 6 h 21"/>
                  <a:gd name="T8" fmla="*/ 24 w 30"/>
                  <a:gd name="T9" fmla="*/ 14 h 21"/>
                  <a:gd name="T10" fmla="*/ 20 w 30"/>
                  <a:gd name="T11" fmla="*/ 13 h 21"/>
                  <a:gd name="T12" fmla="*/ 14 w 30"/>
                  <a:gd name="T13" fmla="*/ 16 h 21"/>
                  <a:gd name="T14" fmla="*/ 13 w 30"/>
                  <a:gd name="T15" fmla="*/ 20 h 21"/>
                  <a:gd name="T16" fmla="*/ 6 w 30"/>
                  <a:gd name="T17" fmla="*/ 17 h 21"/>
                  <a:gd name="T18" fmla="*/ 9 w 30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9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5" y="4"/>
                      <a:pt x="16" y="7"/>
                    </a:cubicBezTo>
                    <a:cubicBezTo>
                      <a:pt x="20" y="5"/>
                      <a:pt x="24" y="8"/>
                      <a:pt x="30" y="6"/>
                    </a:cubicBezTo>
                    <a:cubicBezTo>
                      <a:pt x="29" y="10"/>
                      <a:pt x="24" y="10"/>
                      <a:pt x="24" y="14"/>
                    </a:cubicBezTo>
                    <a:cubicBezTo>
                      <a:pt x="22" y="15"/>
                      <a:pt x="22" y="13"/>
                      <a:pt x="20" y="13"/>
                    </a:cubicBezTo>
                    <a:cubicBezTo>
                      <a:pt x="17" y="12"/>
                      <a:pt x="15" y="19"/>
                      <a:pt x="14" y="16"/>
                    </a:cubicBezTo>
                    <a:cubicBezTo>
                      <a:pt x="12" y="16"/>
                      <a:pt x="13" y="18"/>
                      <a:pt x="13" y="20"/>
                    </a:cubicBezTo>
                    <a:cubicBezTo>
                      <a:pt x="9" y="21"/>
                      <a:pt x="9" y="12"/>
                      <a:pt x="6" y="17"/>
                    </a:cubicBezTo>
                    <a:cubicBezTo>
                      <a:pt x="0" y="13"/>
                      <a:pt x="4" y="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8463824" y="3722079"/>
                <a:ext cx="215703" cy="186479"/>
              </a:xfrm>
              <a:custGeom>
                <a:avLst/>
                <a:gdLst>
                  <a:gd name="T0" fmla="*/ 51 w 57"/>
                  <a:gd name="T1" fmla="*/ 0 h 49"/>
                  <a:gd name="T2" fmla="*/ 55 w 57"/>
                  <a:gd name="T3" fmla="*/ 2 h 49"/>
                  <a:gd name="T4" fmla="*/ 55 w 57"/>
                  <a:gd name="T5" fmla="*/ 23 h 49"/>
                  <a:gd name="T6" fmla="*/ 53 w 57"/>
                  <a:gd name="T7" fmla="*/ 20 h 49"/>
                  <a:gd name="T8" fmla="*/ 53 w 57"/>
                  <a:gd name="T9" fmla="*/ 28 h 49"/>
                  <a:gd name="T10" fmla="*/ 51 w 57"/>
                  <a:gd name="T11" fmla="*/ 27 h 49"/>
                  <a:gd name="T12" fmla="*/ 51 w 57"/>
                  <a:gd name="T13" fmla="*/ 41 h 49"/>
                  <a:gd name="T14" fmla="*/ 48 w 57"/>
                  <a:gd name="T15" fmla="*/ 40 h 49"/>
                  <a:gd name="T16" fmla="*/ 44 w 57"/>
                  <a:gd name="T17" fmla="*/ 42 h 49"/>
                  <a:gd name="T18" fmla="*/ 41 w 57"/>
                  <a:gd name="T19" fmla="*/ 41 h 49"/>
                  <a:gd name="T20" fmla="*/ 35 w 57"/>
                  <a:gd name="T21" fmla="*/ 42 h 49"/>
                  <a:gd name="T22" fmla="*/ 28 w 57"/>
                  <a:gd name="T23" fmla="*/ 44 h 49"/>
                  <a:gd name="T24" fmla="*/ 25 w 57"/>
                  <a:gd name="T25" fmla="*/ 49 h 49"/>
                  <a:gd name="T26" fmla="*/ 20 w 57"/>
                  <a:gd name="T27" fmla="*/ 42 h 49"/>
                  <a:gd name="T28" fmla="*/ 17 w 57"/>
                  <a:gd name="T29" fmla="*/ 45 h 49"/>
                  <a:gd name="T30" fmla="*/ 14 w 57"/>
                  <a:gd name="T31" fmla="*/ 44 h 49"/>
                  <a:gd name="T32" fmla="*/ 0 w 57"/>
                  <a:gd name="T33" fmla="*/ 47 h 49"/>
                  <a:gd name="T34" fmla="*/ 2 w 57"/>
                  <a:gd name="T35" fmla="*/ 41 h 49"/>
                  <a:gd name="T36" fmla="*/ 4 w 57"/>
                  <a:gd name="T37" fmla="*/ 42 h 49"/>
                  <a:gd name="T38" fmla="*/ 6 w 57"/>
                  <a:gd name="T39" fmla="*/ 40 h 49"/>
                  <a:gd name="T40" fmla="*/ 25 w 57"/>
                  <a:gd name="T41" fmla="*/ 38 h 49"/>
                  <a:gd name="T42" fmla="*/ 28 w 57"/>
                  <a:gd name="T43" fmla="*/ 28 h 49"/>
                  <a:gd name="T44" fmla="*/ 31 w 57"/>
                  <a:gd name="T45" fmla="*/ 26 h 49"/>
                  <a:gd name="T46" fmla="*/ 39 w 57"/>
                  <a:gd name="T47" fmla="*/ 27 h 49"/>
                  <a:gd name="T48" fmla="*/ 39 w 57"/>
                  <a:gd name="T49" fmla="*/ 21 h 49"/>
                  <a:gd name="T50" fmla="*/ 41 w 57"/>
                  <a:gd name="T51" fmla="*/ 24 h 49"/>
                  <a:gd name="T52" fmla="*/ 42 w 57"/>
                  <a:gd name="T53" fmla="*/ 17 h 49"/>
                  <a:gd name="T54" fmla="*/ 46 w 57"/>
                  <a:gd name="T55" fmla="*/ 6 h 49"/>
                  <a:gd name="T56" fmla="*/ 51 w 57"/>
                  <a:gd name="T5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9">
                    <a:moveTo>
                      <a:pt x="51" y="0"/>
                    </a:moveTo>
                    <a:cubicBezTo>
                      <a:pt x="53" y="0"/>
                      <a:pt x="53" y="2"/>
                      <a:pt x="55" y="2"/>
                    </a:cubicBezTo>
                    <a:cubicBezTo>
                      <a:pt x="55" y="12"/>
                      <a:pt x="57" y="17"/>
                      <a:pt x="55" y="23"/>
                    </a:cubicBezTo>
                    <a:cubicBezTo>
                      <a:pt x="54" y="23"/>
                      <a:pt x="54" y="21"/>
                      <a:pt x="53" y="20"/>
                    </a:cubicBezTo>
                    <a:cubicBezTo>
                      <a:pt x="50" y="21"/>
                      <a:pt x="54" y="26"/>
                      <a:pt x="53" y="28"/>
                    </a:cubicBezTo>
                    <a:cubicBezTo>
                      <a:pt x="52" y="28"/>
                      <a:pt x="52" y="27"/>
                      <a:pt x="51" y="27"/>
                    </a:cubicBezTo>
                    <a:cubicBezTo>
                      <a:pt x="51" y="32"/>
                      <a:pt x="51" y="36"/>
                      <a:pt x="51" y="41"/>
                    </a:cubicBezTo>
                    <a:cubicBezTo>
                      <a:pt x="50" y="41"/>
                      <a:pt x="49" y="40"/>
                      <a:pt x="48" y="40"/>
                    </a:cubicBezTo>
                    <a:cubicBezTo>
                      <a:pt x="45" y="38"/>
                      <a:pt x="45" y="42"/>
                      <a:pt x="44" y="42"/>
                    </a:cubicBezTo>
                    <a:cubicBezTo>
                      <a:pt x="43" y="43"/>
                      <a:pt x="42" y="41"/>
                      <a:pt x="41" y="41"/>
                    </a:cubicBezTo>
                    <a:cubicBezTo>
                      <a:pt x="40" y="41"/>
                      <a:pt x="37" y="42"/>
                      <a:pt x="35" y="42"/>
                    </a:cubicBezTo>
                    <a:cubicBezTo>
                      <a:pt x="35" y="43"/>
                      <a:pt x="32" y="45"/>
                      <a:pt x="28" y="44"/>
                    </a:cubicBezTo>
                    <a:cubicBezTo>
                      <a:pt x="26" y="44"/>
                      <a:pt x="27" y="49"/>
                      <a:pt x="25" y="49"/>
                    </a:cubicBezTo>
                    <a:cubicBezTo>
                      <a:pt x="22" y="48"/>
                      <a:pt x="20" y="47"/>
                      <a:pt x="20" y="42"/>
                    </a:cubicBezTo>
                    <a:cubicBezTo>
                      <a:pt x="17" y="41"/>
                      <a:pt x="18" y="45"/>
                      <a:pt x="17" y="45"/>
                    </a:cubicBezTo>
                    <a:cubicBezTo>
                      <a:pt x="15" y="46"/>
                      <a:pt x="15" y="44"/>
                      <a:pt x="14" y="44"/>
                    </a:cubicBezTo>
                    <a:cubicBezTo>
                      <a:pt x="9" y="45"/>
                      <a:pt x="4" y="49"/>
                      <a:pt x="0" y="47"/>
                    </a:cubicBezTo>
                    <a:cubicBezTo>
                      <a:pt x="1" y="45"/>
                      <a:pt x="2" y="43"/>
                      <a:pt x="2" y="41"/>
                    </a:cubicBezTo>
                    <a:cubicBezTo>
                      <a:pt x="3" y="40"/>
                      <a:pt x="4" y="42"/>
                      <a:pt x="4" y="42"/>
                    </a:cubicBezTo>
                    <a:cubicBezTo>
                      <a:pt x="6" y="42"/>
                      <a:pt x="5" y="40"/>
                      <a:pt x="6" y="40"/>
                    </a:cubicBezTo>
                    <a:cubicBezTo>
                      <a:pt x="11" y="39"/>
                      <a:pt x="20" y="40"/>
                      <a:pt x="25" y="38"/>
                    </a:cubicBezTo>
                    <a:cubicBezTo>
                      <a:pt x="23" y="32"/>
                      <a:pt x="30" y="34"/>
                      <a:pt x="28" y="28"/>
                    </a:cubicBezTo>
                    <a:cubicBezTo>
                      <a:pt x="31" y="30"/>
                      <a:pt x="31" y="30"/>
                      <a:pt x="31" y="26"/>
                    </a:cubicBezTo>
                    <a:cubicBezTo>
                      <a:pt x="34" y="29"/>
                      <a:pt x="37" y="24"/>
                      <a:pt x="39" y="27"/>
                    </a:cubicBezTo>
                    <a:cubicBezTo>
                      <a:pt x="40" y="26"/>
                      <a:pt x="39" y="22"/>
                      <a:pt x="39" y="21"/>
                    </a:cubicBezTo>
                    <a:cubicBezTo>
                      <a:pt x="41" y="20"/>
                      <a:pt x="41" y="24"/>
                      <a:pt x="41" y="24"/>
                    </a:cubicBezTo>
                    <a:cubicBezTo>
                      <a:pt x="42" y="25"/>
                      <a:pt x="45" y="23"/>
                      <a:pt x="42" y="17"/>
                    </a:cubicBezTo>
                    <a:cubicBezTo>
                      <a:pt x="47" y="16"/>
                      <a:pt x="45" y="10"/>
                      <a:pt x="46" y="6"/>
                    </a:cubicBezTo>
                    <a:cubicBezTo>
                      <a:pt x="47" y="4"/>
                      <a:pt x="52" y="4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8" name="Freeform 49"/>
              <p:cNvSpPr>
                <a:spLocks/>
              </p:cNvSpPr>
              <p:nvPr/>
            </p:nvSpPr>
            <p:spPr bwMode="auto">
              <a:xfrm>
                <a:off x="5784923" y="3733212"/>
                <a:ext cx="37574" cy="41749"/>
              </a:xfrm>
              <a:custGeom>
                <a:avLst/>
                <a:gdLst>
                  <a:gd name="T0" fmla="*/ 4 w 10"/>
                  <a:gd name="T1" fmla="*/ 0 h 11"/>
                  <a:gd name="T2" fmla="*/ 1 w 10"/>
                  <a:gd name="T3" fmla="*/ 10 h 11"/>
                  <a:gd name="T4" fmla="*/ 4 w 10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4" y="0"/>
                    </a:moveTo>
                    <a:cubicBezTo>
                      <a:pt x="10" y="0"/>
                      <a:pt x="8" y="11"/>
                      <a:pt x="1" y="10"/>
                    </a:cubicBezTo>
                    <a:cubicBezTo>
                      <a:pt x="4" y="9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5876771" y="3794444"/>
                <a:ext cx="57057" cy="41749"/>
              </a:xfrm>
              <a:custGeom>
                <a:avLst/>
                <a:gdLst>
                  <a:gd name="T0" fmla="*/ 12 w 15"/>
                  <a:gd name="T1" fmla="*/ 2 h 11"/>
                  <a:gd name="T2" fmla="*/ 15 w 15"/>
                  <a:gd name="T3" fmla="*/ 9 h 11"/>
                  <a:gd name="T4" fmla="*/ 8 w 15"/>
                  <a:gd name="T5" fmla="*/ 9 h 11"/>
                  <a:gd name="T6" fmla="*/ 8 w 15"/>
                  <a:gd name="T7" fmla="*/ 8 h 11"/>
                  <a:gd name="T8" fmla="*/ 2 w 15"/>
                  <a:gd name="T9" fmla="*/ 7 h 11"/>
                  <a:gd name="T10" fmla="*/ 12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2" y="2"/>
                    </a:moveTo>
                    <a:cubicBezTo>
                      <a:pt x="14" y="4"/>
                      <a:pt x="15" y="6"/>
                      <a:pt x="15" y="9"/>
                    </a:cubicBezTo>
                    <a:cubicBezTo>
                      <a:pt x="14" y="9"/>
                      <a:pt x="9" y="11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6" y="8"/>
                      <a:pt x="2" y="9"/>
                      <a:pt x="2" y="7"/>
                    </a:cubicBezTo>
                    <a:cubicBezTo>
                      <a:pt x="0" y="0"/>
                      <a:pt x="12" y="7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6309570" y="3869593"/>
                <a:ext cx="41749" cy="19483"/>
              </a:xfrm>
              <a:custGeom>
                <a:avLst/>
                <a:gdLst>
                  <a:gd name="T0" fmla="*/ 0 w 11"/>
                  <a:gd name="T1" fmla="*/ 5 h 5"/>
                  <a:gd name="T2" fmla="*/ 6 w 11"/>
                  <a:gd name="T3" fmla="*/ 1 h 5"/>
                  <a:gd name="T4" fmla="*/ 5 w 11"/>
                  <a:gd name="T5" fmla="*/ 2 h 5"/>
                  <a:gd name="T6" fmla="*/ 0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0" y="1"/>
                      <a:pt x="2" y="0"/>
                      <a:pt x="6" y="1"/>
                    </a:cubicBezTo>
                    <a:cubicBezTo>
                      <a:pt x="11" y="0"/>
                      <a:pt x="8" y="3"/>
                      <a:pt x="5" y="2"/>
                    </a:cubicBezTo>
                    <a:cubicBezTo>
                      <a:pt x="3" y="3"/>
                      <a:pt x="3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8481916" y="3904384"/>
                <a:ext cx="41749" cy="22266"/>
              </a:xfrm>
              <a:custGeom>
                <a:avLst/>
                <a:gdLst>
                  <a:gd name="T0" fmla="*/ 9 w 11"/>
                  <a:gd name="T1" fmla="*/ 0 h 6"/>
                  <a:gd name="T2" fmla="*/ 6 w 11"/>
                  <a:gd name="T3" fmla="*/ 6 h 6"/>
                  <a:gd name="T4" fmla="*/ 1 w 11"/>
                  <a:gd name="T5" fmla="*/ 1 h 6"/>
                  <a:gd name="T6" fmla="*/ 9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11" y="5"/>
                      <a:pt x="5" y="1"/>
                      <a:pt x="6" y="6"/>
                    </a:cubicBezTo>
                    <a:cubicBezTo>
                      <a:pt x="3" y="6"/>
                      <a:pt x="0" y="5"/>
                      <a:pt x="1" y="1"/>
                    </a:cubicBezTo>
                    <a:cubicBezTo>
                      <a:pt x="4" y="5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8413725" y="3904384"/>
                <a:ext cx="57057" cy="61232"/>
              </a:xfrm>
              <a:custGeom>
                <a:avLst/>
                <a:gdLst>
                  <a:gd name="T0" fmla="*/ 13 w 15"/>
                  <a:gd name="T1" fmla="*/ 3 h 16"/>
                  <a:gd name="T2" fmla="*/ 13 w 15"/>
                  <a:gd name="T3" fmla="*/ 13 h 16"/>
                  <a:gd name="T4" fmla="*/ 5 w 15"/>
                  <a:gd name="T5" fmla="*/ 14 h 16"/>
                  <a:gd name="T6" fmla="*/ 1 w 15"/>
                  <a:gd name="T7" fmla="*/ 8 h 16"/>
                  <a:gd name="T8" fmla="*/ 1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3" y="3"/>
                    </a:moveTo>
                    <a:cubicBezTo>
                      <a:pt x="15" y="7"/>
                      <a:pt x="9" y="11"/>
                      <a:pt x="13" y="13"/>
                    </a:cubicBezTo>
                    <a:cubicBezTo>
                      <a:pt x="13" y="16"/>
                      <a:pt x="7" y="13"/>
                      <a:pt x="5" y="14"/>
                    </a:cubicBezTo>
                    <a:cubicBezTo>
                      <a:pt x="5" y="9"/>
                      <a:pt x="6" y="6"/>
                      <a:pt x="1" y="8"/>
                    </a:cubicBezTo>
                    <a:cubicBezTo>
                      <a:pt x="0" y="2"/>
                      <a:pt x="8" y="0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auto">
              <a:xfrm>
                <a:off x="8211938" y="4117304"/>
                <a:ext cx="34790" cy="52882"/>
              </a:xfrm>
              <a:custGeom>
                <a:avLst/>
                <a:gdLst>
                  <a:gd name="T0" fmla="*/ 9 w 9"/>
                  <a:gd name="T1" fmla="*/ 6 h 14"/>
                  <a:gd name="T2" fmla="*/ 6 w 9"/>
                  <a:gd name="T3" fmla="*/ 14 h 14"/>
                  <a:gd name="T4" fmla="*/ 0 w 9"/>
                  <a:gd name="T5" fmla="*/ 14 h 14"/>
                  <a:gd name="T6" fmla="*/ 2 w 9"/>
                  <a:gd name="T7" fmla="*/ 4 h 14"/>
                  <a:gd name="T8" fmla="*/ 9 w 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6"/>
                    </a:moveTo>
                    <a:cubicBezTo>
                      <a:pt x="9" y="10"/>
                      <a:pt x="4" y="9"/>
                      <a:pt x="6" y="14"/>
                    </a:cubicBezTo>
                    <a:cubicBezTo>
                      <a:pt x="4" y="14"/>
                      <a:pt x="2" y="14"/>
                      <a:pt x="0" y="14"/>
                    </a:cubicBezTo>
                    <a:cubicBezTo>
                      <a:pt x="1" y="12"/>
                      <a:pt x="5" y="6"/>
                      <a:pt x="2" y="4"/>
                    </a:cubicBezTo>
                    <a:cubicBezTo>
                      <a:pt x="3" y="1"/>
                      <a:pt x="9" y="0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4" name="Freeform 58"/>
              <p:cNvSpPr>
                <a:spLocks/>
              </p:cNvSpPr>
              <p:nvPr/>
            </p:nvSpPr>
            <p:spPr bwMode="auto">
              <a:xfrm>
                <a:off x="7961443" y="4238377"/>
                <a:ext cx="45924" cy="34790"/>
              </a:xfrm>
              <a:custGeom>
                <a:avLst/>
                <a:gdLst>
                  <a:gd name="T0" fmla="*/ 10 w 12"/>
                  <a:gd name="T1" fmla="*/ 0 h 9"/>
                  <a:gd name="T2" fmla="*/ 7 w 12"/>
                  <a:gd name="T3" fmla="*/ 9 h 9"/>
                  <a:gd name="T4" fmla="*/ 0 w 12"/>
                  <a:gd name="T5" fmla="*/ 3 h 9"/>
                  <a:gd name="T6" fmla="*/ 3 w 12"/>
                  <a:gd name="T7" fmla="*/ 0 h 9"/>
                  <a:gd name="T8" fmla="*/ 10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0"/>
                    </a:moveTo>
                    <a:cubicBezTo>
                      <a:pt x="12" y="6"/>
                      <a:pt x="7" y="4"/>
                      <a:pt x="7" y="9"/>
                    </a:cubicBezTo>
                    <a:cubicBezTo>
                      <a:pt x="4" y="8"/>
                      <a:pt x="0" y="8"/>
                      <a:pt x="0" y="3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8200805" y="4273168"/>
                <a:ext cx="61232" cy="102981"/>
              </a:xfrm>
              <a:custGeom>
                <a:avLst/>
                <a:gdLst>
                  <a:gd name="T0" fmla="*/ 7 w 16"/>
                  <a:gd name="T1" fmla="*/ 0 h 27"/>
                  <a:gd name="T2" fmla="*/ 13 w 16"/>
                  <a:gd name="T3" fmla="*/ 0 h 27"/>
                  <a:gd name="T4" fmla="*/ 16 w 16"/>
                  <a:gd name="T5" fmla="*/ 10 h 27"/>
                  <a:gd name="T6" fmla="*/ 12 w 16"/>
                  <a:gd name="T7" fmla="*/ 14 h 27"/>
                  <a:gd name="T8" fmla="*/ 10 w 16"/>
                  <a:gd name="T9" fmla="*/ 18 h 27"/>
                  <a:gd name="T10" fmla="*/ 9 w 16"/>
                  <a:gd name="T11" fmla="*/ 25 h 27"/>
                  <a:gd name="T12" fmla="*/ 5 w 16"/>
                  <a:gd name="T13" fmla="*/ 21 h 27"/>
                  <a:gd name="T14" fmla="*/ 0 w 16"/>
                  <a:gd name="T15" fmla="*/ 15 h 27"/>
                  <a:gd name="T16" fmla="*/ 3 w 16"/>
                  <a:gd name="T17" fmla="*/ 7 h 27"/>
                  <a:gd name="T18" fmla="*/ 7 w 16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7">
                    <a:moveTo>
                      <a:pt x="7" y="0"/>
                    </a:moveTo>
                    <a:cubicBezTo>
                      <a:pt x="9" y="0"/>
                      <a:pt x="11" y="0"/>
                      <a:pt x="13" y="0"/>
                    </a:cubicBezTo>
                    <a:cubicBezTo>
                      <a:pt x="15" y="2"/>
                      <a:pt x="15" y="6"/>
                      <a:pt x="16" y="10"/>
                    </a:cubicBezTo>
                    <a:cubicBezTo>
                      <a:pt x="13" y="10"/>
                      <a:pt x="15" y="14"/>
                      <a:pt x="12" y="14"/>
                    </a:cubicBezTo>
                    <a:cubicBezTo>
                      <a:pt x="12" y="16"/>
                      <a:pt x="12" y="18"/>
                      <a:pt x="10" y="18"/>
                    </a:cubicBezTo>
                    <a:cubicBezTo>
                      <a:pt x="9" y="20"/>
                      <a:pt x="12" y="25"/>
                      <a:pt x="9" y="25"/>
                    </a:cubicBezTo>
                    <a:cubicBezTo>
                      <a:pt x="4" y="27"/>
                      <a:pt x="8" y="21"/>
                      <a:pt x="5" y="21"/>
                    </a:cubicBezTo>
                    <a:cubicBezTo>
                      <a:pt x="3" y="21"/>
                      <a:pt x="2" y="17"/>
                      <a:pt x="0" y="15"/>
                    </a:cubicBezTo>
                    <a:cubicBezTo>
                      <a:pt x="0" y="11"/>
                      <a:pt x="5" y="13"/>
                      <a:pt x="3" y="7"/>
                    </a:cubicBezTo>
                    <a:cubicBezTo>
                      <a:pt x="7" y="10"/>
                      <a:pt x="7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8262037" y="4360841"/>
                <a:ext cx="79323" cy="83498"/>
              </a:xfrm>
              <a:custGeom>
                <a:avLst/>
                <a:gdLst>
                  <a:gd name="T0" fmla="*/ 11 w 21"/>
                  <a:gd name="T1" fmla="*/ 2 h 22"/>
                  <a:gd name="T2" fmla="*/ 15 w 21"/>
                  <a:gd name="T3" fmla="*/ 6 h 22"/>
                  <a:gd name="T4" fmla="*/ 14 w 21"/>
                  <a:gd name="T5" fmla="*/ 8 h 22"/>
                  <a:gd name="T6" fmla="*/ 15 w 21"/>
                  <a:gd name="T7" fmla="*/ 11 h 22"/>
                  <a:gd name="T8" fmla="*/ 21 w 21"/>
                  <a:gd name="T9" fmla="*/ 18 h 22"/>
                  <a:gd name="T10" fmla="*/ 18 w 21"/>
                  <a:gd name="T11" fmla="*/ 22 h 22"/>
                  <a:gd name="T12" fmla="*/ 14 w 21"/>
                  <a:gd name="T13" fmla="*/ 22 h 22"/>
                  <a:gd name="T14" fmla="*/ 7 w 21"/>
                  <a:gd name="T15" fmla="*/ 15 h 22"/>
                  <a:gd name="T16" fmla="*/ 10 w 21"/>
                  <a:gd name="T17" fmla="*/ 12 h 22"/>
                  <a:gd name="T18" fmla="*/ 0 w 21"/>
                  <a:gd name="T19" fmla="*/ 4 h 22"/>
                  <a:gd name="T20" fmla="*/ 11 w 21"/>
                  <a:gd name="T2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11" y="2"/>
                    </a:moveTo>
                    <a:cubicBezTo>
                      <a:pt x="7" y="7"/>
                      <a:pt x="14" y="5"/>
                      <a:pt x="15" y="6"/>
                    </a:cubicBezTo>
                    <a:cubicBezTo>
                      <a:pt x="16" y="8"/>
                      <a:pt x="14" y="7"/>
                      <a:pt x="14" y="8"/>
                    </a:cubicBezTo>
                    <a:cubicBezTo>
                      <a:pt x="14" y="8"/>
                      <a:pt x="15" y="10"/>
                      <a:pt x="15" y="11"/>
                    </a:cubicBezTo>
                    <a:cubicBezTo>
                      <a:pt x="17" y="13"/>
                      <a:pt x="21" y="13"/>
                      <a:pt x="21" y="18"/>
                    </a:cubicBezTo>
                    <a:cubicBezTo>
                      <a:pt x="18" y="17"/>
                      <a:pt x="18" y="20"/>
                      <a:pt x="18" y="22"/>
                    </a:cubicBezTo>
                    <a:cubicBezTo>
                      <a:pt x="17" y="21"/>
                      <a:pt x="14" y="20"/>
                      <a:pt x="14" y="22"/>
                    </a:cubicBezTo>
                    <a:cubicBezTo>
                      <a:pt x="10" y="21"/>
                      <a:pt x="11" y="15"/>
                      <a:pt x="7" y="15"/>
                    </a:cubicBezTo>
                    <a:cubicBezTo>
                      <a:pt x="7" y="13"/>
                      <a:pt x="10" y="14"/>
                      <a:pt x="10" y="12"/>
                    </a:cubicBezTo>
                    <a:cubicBezTo>
                      <a:pt x="6" y="9"/>
                      <a:pt x="4" y="5"/>
                      <a:pt x="0" y="4"/>
                    </a:cubicBezTo>
                    <a:cubicBezTo>
                      <a:pt x="3" y="0"/>
                      <a:pt x="6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8227246" y="4394240"/>
                <a:ext cx="19483" cy="12524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8255078" y="4409548"/>
                <a:ext cx="44532" cy="65407"/>
              </a:xfrm>
              <a:custGeom>
                <a:avLst/>
                <a:gdLst>
                  <a:gd name="T0" fmla="*/ 12 w 12"/>
                  <a:gd name="T1" fmla="*/ 14 h 17"/>
                  <a:gd name="T2" fmla="*/ 5 w 12"/>
                  <a:gd name="T3" fmla="*/ 16 h 17"/>
                  <a:gd name="T4" fmla="*/ 0 w 12"/>
                  <a:gd name="T5" fmla="*/ 9 h 17"/>
                  <a:gd name="T6" fmla="*/ 12 w 12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2" y="14"/>
                    </a:moveTo>
                    <a:cubicBezTo>
                      <a:pt x="12" y="17"/>
                      <a:pt x="7" y="15"/>
                      <a:pt x="5" y="16"/>
                    </a:cubicBezTo>
                    <a:cubicBezTo>
                      <a:pt x="5" y="12"/>
                      <a:pt x="6" y="7"/>
                      <a:pt x="0" y="9"/>
                    </a:cubicBezTo>
                    <a:cubicBezTo>
                      <a:pt x="6" y="0"/>
                      <a:pt x="5" y="16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9" name="Freeform 65"/>
              <p:cNvSpPr>
                <a:spLocks/>
              </p:cNvSpPr>
              <p:nvPr/>
            </p:nvSpPr>
            <p:spPr bwMode="auto">
              <a:xfrm>
                <a:off x="7335207" y="4463822"/>
                <a:ext cx="45924" cy="79323"/>
              </a:xfrm>
              <a:custGeom>
                <a:avLst/>
                <a:gdLst>
                  <a:gd name="T0" fmla="*/ 3 w 12"/>
                  <a:gd name="T1" fmla="*/ 2 h 21"/>
                  <a:gd name="T2" fmla="*/ 7 w 12"/>
                  <a:gd name="T3" fmla="*/ 6 h 21"/>
                  <a:gd name="T4" fmla="*/ 8 w 12"/>
                  <a:gd name="T5" fmla="*/ 7 h 21"/>
                  <a:gd name="T6" fmla="*/ 11 w 12"/>
                  <a:gd name="T7" fmla="*/ 10 h 21"/>
                  <a:gd name="T8" fmla="*/ 10 w 12"/>
                  <a:gd name="T9" fmla="*/ 12 h 21"/>
                  <a:gd name="T10" fmla="*/ 11 w 12"/>
                  <a:gd name="T11" fmla="*/ 19 h 21"/>
                  <a:gd name="T12" fmla="*/ 8 w 12"/>
                  <a:gd name="T13" fmla="*/ 21 h 21"/>
                  <a:gd name="T14" fmla="*/ 3 w 12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3" y="2"/>
                    </a:moveTo>
                    <a:cubicBezTo>
                      <a:pt x="5" y="0"/>
                      <a:pt x="6" y="5"/>
                      <a:pt x="7" y="6"/>
                    </a:cubicBezTo>
                    <a:cubicBezTo>
                      <a:pt x="7" y="7"/>
                      <a:pt x="8" y="6"/>
                      <a:pt x="8" y="7"/>
                    </a:cubicBezTo>
                    <a:cubicBezTo>
                      <a:pt x="8" y="9"/>
                      <a:pt x="11" y="9"/>
                      <a:pt x="11" y="10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9" y="13"/>
                      <a:pt x="12" y="15"/>
                      <a:pt x="11" y="19"/>
                    </a:cubicBezTo>
                    <a:cubicBezTo>
                      <a:pt x="9" y="18"/>
                      <a:pt x="8" y="20"/>
                      <a:pt x="8" y="21"/>
                    </a:cubicBezTo>
                    <a:cubicBezTo>
                      <a:pt x="0" y="19"/>
                      <a:pt x="1" y="1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0" name="Freeform 66"/>
              <p:cNvSpPr>
                <a:spLocks/>
              </p:cNvSpPr>
              <p:nvPr/>
            </p:nvSpPr>
            <p:spPr bwMode="auto">
              <a:xfrm>
                <a:off x="8296828" y="4466606"/>
                <a:ext cx="55665" cy="87673"/>
              </a:xfrm>
              <a:custGeom>
                <a:avLst/>
                <a:gdLst>
                  <a:gd name="T0" fmla="*/ 12 w 15"/>
                  <a:gd name="T1" fmla="*/ 1 h 23"/>
                  <a:gd name="T2" fmla="*/ 15 w 15"/>
                  <a:gd name="T3" fmla="*/ 12 h 23"/>
                  <a:gd name="T4" fmla="*/ 11 w 15"/>
                  <a:gd name="T5" fmla="*/ 13 h 23"/>
                  <a:gd name="T6" fmla="*/ 11 w 15"/>
                  <a:gd name="T7" fmla="*/ 23 h 23"/>
                  <a:gd name="T8" fmla="*/ 4 w 15"/>
                  <a:gd name="T9" fmla="*/ 19 h 23"/>
                  <a:gd name="T10" fmla="*/ 5 w 15"/>
                  <a:gd name="T11" fmla="*/ 13 h 23"/>
                  <a:gd name="T12" fmla="*/ 5 w 15"/>
                  <a:gd name="T13" fmla="*/ 11 h 23"/>
                  <a:gd name="T14" fmla="*/ 4 w 15"/>
                  <a:gd name="T15" fmla="*/ 11 h 23"/>
                  <a:gd name="T16" fmla="*/ 6 w 15"/>
                  <a:gd name="T17" fmla="*/ 6 h 23"/>
                  <a:gd name="T18" fmla="*/ 9 w 15"/>
                  <a:gd name="T19" fmla="*/ 2 h 23"/>
                  <a:gd name="T20" fmla="*/ 12 w 15"/>
                  <a:gd name="T2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2" y="6"/>
                      <a:pt x="11" y="11"/>
                      <a:pt x="15" y="12"/>
                    </a:cubicBezTo>
                    <a:cubicBezTo>
                      <a:pt x="15" y="14"/>
                      <a:pt x="12" y="13"/>
                      <a:pt x="11" y="13"/>
                    </a:cubicBezTo>
                    <a:cubicBezTo>
                      <a:pt x="13" y="16"/>
                      <a:pt x="9" y="18"/>
                      <a:pt x="11" y="23"/>
                    </a:cubicBezTo>
                    <a:cubicBezTo>
                      <a:pt x="7" y="23"/>
                      <a:pt x="7" y="19"/>
                      <a:pt x="4" y="19"/>
                    </a:cubicBezTo>
                    <a:cubicBezTo>
                      <a:pt x="3" y="16"/>
                      <a:pt x="5" y="15"/>
                      <a:pt x="5" y="13"/>
                    </a:cubicBezTo>
                    <a:cubicBezTo>
                      <a:pt x="5" y="12"/>
                      <a:pt x="2" y="11"/>
                      <a:pt x="5" y="11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0" y="10"/>
                      <a:pt x="3" y="5"/>
                      <a:pt x="6" y="6"/>
                    </a:cubicBezTo>
                    <a:cubicBezTo>
                      <a:pt x="6" y="4"/>
                      <a:pt x="8" y="3"/>
                      <a:pt x="9" y="2"/>
                    </a:cubicBezTo>
                    <a:cubicBezTo>
                      <a:pt x="10" y="2"/>
                      <a:pt x="10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1" name="Freeform 67"/>
              <p:cNvSpPr>
                <a:spLocks/>
              </p:cNvSpPr>
              <p:nvPr/>
            </p:nvSpPr>
            <p:spPr bwMode="auto">
              <a:xfrm>
                <a:off x="8255078" y="4486088"/>
                <a:ext cx="41749" cy="37574"/>
              </a:xfrm>
              <a:custGeom>
                <a:avLst/>
                <a:gdLst>
                  <a:gd name="T0" fmla="*/ 6 w 11"/>
                  <a:gd name="T1" fmla="*/ 0 h 10"/>
                  <a:gd name="T2" fmla="*/ 10 w 11"/>
                  <a:gd name="T3" fmla="*/ 4 h 10"/>
                  <a:gd name="T4" fmla="*/ 9 w 11"/>
                  <a:gd name="T5" fmla="*/ 6 h 10"/>
                  <a:gd name="T6" fmla="*/ 0 w 11"/>
                  <a:gd name="T7" fmla="*/ 10 h 10"/>
                  <a:gd name="T8" fmla="*/ 6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9" y="0"/>
                      <a:pt x="11" y="1"/>
                      <a:pt x="10" y="4"/>
                    </a:cubicBezTo>
                    <a:cubicBezTo>
                      <a:pt x="8" y="4"/>
                      <a:pt x="7" y="5"/>
                      <a:pt x="9" y="6"/>
                    </a:cubicBezTo>
                    <a:cubicBezTo>
                      <a:pt x="8" y="7"/>
                      <a:pt x="4" y="9"/>
                      <a:pt x="0" y="10"/>
                    </a:cubicBezTo>
                    <a:cubicBezTo>
                      <a:pt x="0" y="4"/>
                      <a:pt x="6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2" name="Freeform 68"/>
              <p:cNvSpPr>
                <a:spLocks/>
              </p:cNvSpPr>
              <p:nvPr/>
            </p:nvSpPr>
            <p:spPr bwMode="auto">
              <a:xfrm>
                <a:off x="8371976" y="4623860"/>
                <a:ext cx="26441" cy="52882"/>
              </a:xfrm>
              <a:custGeom>
                <a:avLst/>
                <a:gdLst>
                  <a:gd name="T0" fmla="*/ 2 w 7"/>
                  <a:gd name="T1" fmla="*/ 0 h 14"/>
                  <a:gd name="T2" fmla="*/ 7 w 7"/>
                  <a:gd name="T3" fmla="*/ 5 h 14"/>
                  <a:gd name="T4" fmla="*/ 0 w 7"/>
                  <a:gd name="T5" fmla="*/ 13 h 14"/>
                  <a:gd name="T6" fmla="*/ 3 w 7"/>
                  <a:gd name="T7" fmla="*/ 12 h 14"/>
                  <a:gd name="T8" fmla="*/ 2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5" y="0"/>
                      <a:pt x="3" y="6"/>
                      <a:pt x="7" y="5"/>
                    </a:cubicBezTo>
                    <a:cubicBezTo>
                      <a:pt x="6" y="8"/>
                      <a:pt x="7" y="14"/>
                      <a:pt x="0" y="13"/>
                    </a:cubicBezTo>
                    <a:cubicBezTo>
                      <a:pt x="0" y="12"/>
                      <a:pt x="2" y="12"/>
                      <a:pt x="3" y="12"/>
                    </a:cubicBezTo>
                    <a:cubicBezTo>
                      <a:pt x="1" y="6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3" name="Freeform 69"/>
              <p:cNvSpPr>
                <a:spLocks/>
              </p:cNvSpPr>
              <p:nvPr/>
            </p:nvSpPr>
            <p:spPr bwMode="auto">
              <a:xfrm>
                <a:off x="8209155" y="4637776"/>
                <a:ext cx="105764" cy="34790"/>
              </a:xfrm>
              <a:custGeom>
                <a:avLst/>
                <a:gdLst>
                  <a:gd name="T0" fmla="*/ 28 w 28"/>
                  <a:gd name="T1" fmla="*/ 3 h 9"/>
                  <a:gd name="T2" fmla="*/ 19 w 28"/>
                  <a:gd name="T3" fmla="*/ 8 h 9"/>
                  <a:gd name="T4" fmla="*/ 0 w 28"/>
                  <a:gd name="T5" fmla="*/ 9 h 9"/>
                  <a:gd name="T6" fmla="*/ 24 w 28"/>
                  <a:gd name="T7" fmla="*/ 2 h 9"/>
                  <a:gd name="T8" fmla="*/ 28 w 2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cubicBezTo>
                      <a:pt x="28" y="7"/>
                      <a:pt x="23" y="7"/>
                      <a:pt x="19" y="8"/>
                    </a:cubicBezTo>
                    <a:cubicBezTo>
                      <a:pt x="13" y="8"/>
                      <a:pt x="5" y="7"/>
                      <a:pt x="0" y="9"/>
                    </a:cubicBezTo>
                    <a:cubicBezTo>
                      <a:pt x="1" y="0"/>
                      <a:pt x="20" y="9"/>
                      <a:pt x="24" y="2"/>
                    </a:cubicBezTo>
                    <a:cubicBezTo>
                      <a:pt x="25" y="3"/>
                      <a:pt x="26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4" name="Freeform 70"/>
              <p:cNvSpPr>
                <a:spLocks/>
              </p:cNvSpPr>
              <p:nvPr/>
            </p:nvSpPr>
            <p:spPr bwMode="auto">
              <a:xfrm>
                <a:off x="8444341" y="4680918"/>
                <a:ext cx="68190" cy="44532"/>
              </a:xfrm>
              <a:custGeom>
                <a:avLst/>
                <a:gdLst>
                  <a:gd name="T0" fmla="*/ 18 w 18"/>
                  <a:gd name="T1" fmla="*/ 8 h 12"/>
                  <a:gd name="T2" fmla="*/ 15 w 18"/>
                  <a:gd name="T3" fmla="*/ 11 h 12"/>
                  <a:gd name="T4" fmla="*/ 7 w 18"/>
                  <a:gd name="T5" fmla="*/ 11 h 12"/>
                  <a:gd name="T6" fmla="*/ 5 w 18"/>
                  <a:gd name="T7" fmla="*/ 9 h 12"/>
                  <a:gd name="T8" fmla="*/ 0 w 18"/>
                  <a:gd name="T9" fmla="*/ 5 h 12"/>
                  <a:gd name="T10" fmla="*/ 7 w 18"/>
                  <a:gd name="T11" fmla="*/ 2 h 12"/>
                  <a:gd name="T12" fmla="*/ 11 w 18"/>
                  <a:gd name="T13" fmla="*/ 1 h 12"/>
                  <a:gd name="T14" fmla="*/ 11 w 18"/>
                  <a:gd name="T15" fmla="*/ 2 h 12"/>
                  <a:gd name="T16" fmla="*/ 12 w 18"/>
                  <a:gd name="T17" fmla="*/ 1 h 12"/>
                  <a:gd name="T18" fmla="*/ 18 w 18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8" y="8"/>
                    </a:moveTo>
                    <a:cubicBezTo>
                      <a:pt x="17" y="9"/>
                      <a:pt x="15" y="9"/>
                      <a:pt x="15" y="11"/>
                    </a:cubicBezTo>
                    <a:cubicBezTo>
                      <a:pt x="12" y="9"/>
                      <a:pt x="9" y="12"/>
                      <a:pt x="7" y="11"/>
                    </a:cubicBezTo>
                    <a:cubicBezTo>
                      <a:pt x="6" y="11"/>
                      <a:pt x="7" y="9"/>
                      <a:pt x="5" y="9"/>
                    </a:cubicBezTo>
                    <a:cubicBezTo>
                      <a:pt x="4" y="9"/>
                      <a:pt x="2" y="6"/>
                      <a:pt x="0" y="5"/>
                    </a:cubicBezTo>
                    <a:cubicBezTo>
                      <a:pt x="0" y="3"/>
                      <a:pt x="4" y="4"/>
                      <a:pt x="7" y="2"/>
                    </a:cubicBezTo>
                    <a:cubicBezTo>
                      <a:pt x="7" y="2"/>
                      <a:pt x="10" y="0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2"/>
                      <a:pt x="13" y="1"/>
                      <a:pt x="12" y="1"/>
                    </a:cubicBezTo>
                    <a:cubicBezTo>
                      <a:pt x="15" y="2"/>
                      <a:pt x="17" y="4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8479132" y="4703184"/>
                <a:ext cx="391050" cy="208746"/>
              </a:xfrm>
              <a:custGeom>
                <a:avLst/>
                <a:gdLst>
                  <a:gd name="T0" fmla="*/ 34 w 103"/>
                  <a:gd name="T1" fmla="*/ 27 h 55"/>
                  <a:gd name="T2" fmla="*/ 28 w 103"/>
                  <a:gd name="T3" fmla="*/ 24 h 55"/>
                  <a:gd name="T4" fmla="*/ 26 w 103"/>
                  <a:gd name="T5" fmla="*/ 19 h 55"/>
                  <a:gd name="T6" fmla="*/ 10 w 103"/>
                  <a:gd name="T7" fmla="*/ 15 h 55"/>
                  <a:gd name="T8" fmla="*/ 2 w 103"/>
                  <a:gd name="T9" fmla="*/ 15 h 55"/>
                  <a:gd name="T10" fmla="*/ 0 w 103"/>
                  <a:gd name="T11" fmla="*/ 9 h 55"/>
                  <a:gd name="T12" fmla="*/ 5 w 103"/>
                  <a:gd name="T13" fmla="*/ 9 h 55"/>
                  <a:gd name="T14" fmla="*/ 9 w 103"/>
                  <a:gd name="T15" fmla="*/ 7 h 55"/>
                  <a:gd name="T16" fmla="*/ 16 w 103"/>
                  <a:gd name="T17" fmla="*/ 10 h 55"/>
                  <a:gd name="T18" fmla="*/ 21 w 103"/>
                  <a:gd name="T19" fmla="*/ 6 h 55"/>
                  <a:gd name="T20" fmla="*/ 33 w 103"/>
                  <a:gd name="T21" fmla="*/ 2 h 55"/>
                  <a:gd name="T22" fmla="*/ 35 w 103"/>
                  <a:gd name="T23" fmla="*/ 5 h 55"/>
                  <a:gd name="T24" fmla="*/ 47 w 103"/>
                  <a:gd name="T25" fmla="*/ 9 h 55"/>
                  <a:gd name="T26" fmla="*/ 49 w 103"/>
                  <a:gd name="T27" fmla="*/ 7 h 55"/>
                  <a:gd name="T28" fmla="*/ 52 w 103"/>
                  <a:gd name="T29" fmla="*/ 10 h 55"/>
                  <a:gd name="T30" fmla="*/ 59 w 103"/>
                  <a:gd name="T31" fmla="*/ 10 h 55"/>
                  <a:gd name="T32" fmla="*/ 65 w 103"/>
                  <a:gd name="T33" fmla="*/ 13 h 55"/>
                  <a:gd name="T34" fmla="*/ 65 w 103"/>
                  <a:gd name="T35" fmla="*/ 17 h 55"/>
                  <a:gd name="T36" fmla="*/ 68 w 103"/>
                  <a:gd name="T37" fmla="*/ 16 h 55"/>
                  <a:gd name="T38" fmla="*/ 69 w 103"/>
                  <a:gd name="T39" fmla="*/ 20 h 55"/>
                  <a:gd name="T40" fmla="*/ 76 w 103"/>
                  <a:gd name="T41" fmla="*/ 24 h 55"/>
                  <a:gd name="T42" fmla="*/ 87 w 103"/>
                  <a:gd name="T43" fmla="*/ 29 h 55"/>
                  <a:gd name="T44" fmla="*/ 86 w 103"/>
                  <a:gd name="T45" fmla="*/ 33 h 55"/>
                  <a:gd name="T46" fmla="*/ 90 w 103"/>
                  <a:gd name="T47" fmla="*/ 36 h 55"/>
                  <a:gd name="T48" fmla="*/ 90 w 103"/>
                  <a:gd name="T49" fmla="*/ 38 h 55"/>
                  <a:gd name="T50" fmla="*/ 96 w 103"/>
                  <a:gd name="T51" fmla="*/ 44 h 55"/>
                  <a:gd name="T52" fmla="*/ 103 w 103"/>
                  <a:gd name="T53" fmla="*/ 51 h 55"/>
                  <a:gd name="T54" fmla="*/ 93 w 103"/>
                  <a:gd name="T55" fmla="*/ 51 h 55"/>
                  <a:gd name="T56" fmla="*/ 85 w 103"/>
                  <a:gd name="T57" fmla="*/ 45 h 55"/>
                  <a:gd name="T58" fmla="*/ 82 w 103"/>
                  <a:gd name="T59" fmla="*/ 43 h 55"/>
                  <a:gd name="T60" fmla="*/ 80 w 103"/>
                  <a:gd name="T61" fmla="*/ 41 h 55"/>
                  <a:gd name="T62" fmla="*/ 76 w 103"/>
                  <a:gd name="T63" fmla="*/ 37 h 55"/>
                  <a:gd name="T64" fmla="*/ 65 w 103"/>
                  <a:gd name="T65" fmla="*/ 36 h 55"/>
                  <a:gd name="T66" fmla="*/ 59 w 103"/>
                  <a:gd name="T67" fmla="*/ 48 h 55"/>
                  <a:gd name="T68" fmla="*/ 51 w 103"/>
                  <a:gd name="T69" fmla="*/ 45 h 55"/>
                  <a:gd name="T70" fmla="*/ 47 w 103"/>
                  <a:gd name="T71" fmla="*/ 44 h 55"/>
                  <a:gd name="T72" fmla="*/ 41 w 103"/>
                  <a:gd name="T73" fmla="*/ 37 h 55"/>
                  <a:gd name="T74" fmla="*/ 35 w 103"/>
                  <a:gd name="T75" fmla="*/ 43 h 55"/>
                  <a:gd name="T76" fmla="*/ 31 w 103"/>
                  <a:gd name="T77" fmla="*/ 40 h 55"/>
                  <a:gd name="T78" fmla="*/ 35 w 103"/>
                  <a:gd name="T79" fmla="*/ 36 h 55"/>
                  <a:gd name="T80" fmla="*/ 38 w 103"/>
                  <a:gd name="T81" fmla="*/ 30 h 55"/>
                  <a:gd name="T82" fmla="*/ 37 w 103"/>
                  <a:gd name="T83" fmla="*/ 33 h 55"/>
                  <a:gd name="T84" fmla="*/ 34 w 103"/>
                  <a:gd name="T8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55">
                    <a:moveTo>
                      <a:pt x="34" y="27"/>
                    </a:moveTo>
                    <a:cubicBezTo>
                      <a:pt x="31" y="27"/>
                      <a:pt x="32" y="23"/>
                      <a:pt x="28" y="24"/>
                    </a:cubicBezTo>
                    <a:cubicBezTo>
                      <a:pt x="28" y="22"/>
                      <a:pt x="26" y="21"/>
                      <a:pt x="26" y="19"/>
                    </a:cubicBezTo>
                    <a:cubicBezTo>
                      <a:pt x="20" y="18"/>
                      <a:pt x="14" y="18"/>
                      <a:pt x="10" y="15"/>
                    </a:cubicBezTo>
                    <a:cubicBezTo>
                      <a:pt x="6" y="16"/>
                      <a:pt x="7" y="15"/>
                      <a:pt x="2" y="15"/>
                    </a:cubicBezTo>
                    <a:cubicBezTo>
                      <a:pt x="2" y="12"/>
                      <a:pt x="2" y="9"/>
                      <a:pt x="0" y="9"/>
                    </a:cubicBezTo>
                    <a:cubicBezTo>
                      <a:pt x="1" y="6"/>
                      <a:pt x="3" y="9"/>
                      <a:pt x="5" y="9"/>
                    </a:cubicBezTo>
                    <a:cubicBezTo>
                      <a:pt x="7" y="9"/>
                      <a:pt x="7" y="7"/>
                      <a:pt x="9" y="7"/>
                    </a:cubicBezTo>
                    <a:cubicBezTo>
                      <a:pt x="12" y="8"/>
                      <a:pt x="13" y="10"/>
                      <a:pt x="16" y="10"/>
                    </a:cubicBezTo>
                    <a:cubicBezTo>
                      <a:pt x="19" y="12"/>
                      <a:pt x="20" y="7"/>
                      <a:pt x="21" y="6"/>
                    </a:cubicBezTo>
                    <a:cubicBezTo>
                      <a:pt x="25" y="4"/>
                      <a:pt x="30" y="5"/>
                      <a:pt x="33" y="2"/>
                    </a:cubicBezTo>
                    <a:cubicBezTo>
                      <a:pt x="36" y="0"/>
                      <a:pt x="35" y="4"/>
                      <a:pt x="35" y="5"/>
                    </a:cubicBezTo>
                    <a:cubicBezTo>
                      <a:pt x="38" y="6"/>
                      <a:pt x="47" y="4"/>
                      <a:pt x="47" y="9"/>
                    </a:cubicBezTo>
                    <a:cubicBezTo>
                      <a:pt x="48" y="10"/>
                      <a:pt x="49" y="7"/>
                      <a:pt x="49" y="7"/>
                    </a:cubicBezTo>
                    <a:cubicBezTo>
                      <a:pt x="51" y="8"/>
                      <a:pt x="51" y="10"/>
                      <a:pt x="52" y="10"/>
                    </a:cubicBezTo>
                    <a:cubicBezTo>
                      <a:pt x="54" y="11"/>
                      <a:pt x="57" y="10"/>
                      <a:pt x="59" y="10"/>
                    </a:cubicBezTo>
                    <a:cubicBezTo>
                      <a:pt x="60" y="11"/>
                      <a:pt x="60" y="15"/>
                      <a:pt x="65" y="13"/>
                    </a:cubicBezTo>
                    <a:cubicBezTo>
                      <a:pt x="67" y="15"/>
                      <a:pt x="65" y="15"/>
                      <a:pt x="65" y="17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6"/>
                      <a:pt x="69" y="18"/>
                      <a:pt x="69" y="20"/>
                    </a:cubicBezTo>
                    <a:cubicBezTo>
                      <a:pt x="70" y="22"/>
                      <a:pt x="74" y="23"/>
                      <a:pt x="76" y="24"/>
                    </a:cubicBezTo>
                    <a:cubicBezTo>
                      <a:pt x="78" y="25"/>
                      <a:pt x="83" y="29"/>
                      <a:pt x="87" y="29"/>
                    </a:cubicBezTo>
                    <a:cubicBezTo>
                      <a:pt x="88" y="31"/>
                      <a:pt x="86" y="31"/>
                      <a:pt x="86" y="33"/>
                    </a:cubicBezTo>
                    <a:cubicBezTo>
                      <a:pt x="87" y="34"/>
                      <a:pt x="89" y="34"/>
                      <a:pt x="90" y="36"/>
                    </a:cubicBezTo>
                    <a:cubicBezTo>
                      <a:pt x="91" y="36"/>
                      <a:pt x="90" y="38"/>
                      <a:pt x="90" y="38"/>
                    </a:cubicBezTo>
                    <a:cubicBezTo>
                      <a:pt x="92" y="40"/>
                      <a:pt x="94" y="41"/>
                      <a:pt x="96" y="44"/>
                    </a:cubicBezTo>
                    <a:cubicBezTo>
                      <a:pt x="98" y="47"/>
                      <a:pt x="99" y="50"/>
                      <a:pt x="103" y="51"/>
                    </a:cubicBezTo>
                    <a:cubicBezTo>
                      <a:pt x="100" y="55"/>
                      <a:pt x="95" y="51"/>
                      <a:pt x="93" y="51"/>
                    </a:cubicBezTo>
                    <a:cubicBezTo>
                      <a:pt x="90" y="50"/>
                      <a:pt x="88" y="49"/>
                      <a:pt x="85" y="45"/>
                    </a:cubicBezTo>
                    <a:cubicBezTo>
                      <a:pt x="84" y="45"/>
                      <a:pt x="83" y="43"/>
                      <a:pt x="82" y="43"/>
                    </a:cubicBezTo>
                    <a:cubicBezTo>
                      <a:pt x="81" y="42"/>
                      <a:pt x="80" y="43"/>
                      <a:pt x="80" y="41"/>
                    </a:cubicBezTo>
                    <a:cubicBezTo>
                      <a:pt x="80" y="41"/>
                      <a:pt x="76" y="37"/>
                      <a:pt x="76" y="37"/>
                    </a:cubicBezTo>
                    <a:cubicBezTo>
                      <a:pt x="73" y="36"/>
                      <a:pt x="69" y="38"/>
                      <a:pt x="65" y="36"/>
                    </a:cubicBezTo>
                    <a:cubicBezTo>
                      <a:pt x="62" y="39"/>
                      <a:pt x="61" y="44"/>
                      <a:pt x="59" y="48"/>
                    </a:cubicBezTo>
                    <a:cubicBezTo>
                      <a:pt x="58" y="46"/>
                      <a:pt x="53" y="47"/>
                      <a:pt x="51" y="45"/>
                    </a:cubicBezTo>
                    <a:cubicBezTo>
                      <a:pt x="49" y="44"/>
                      <a:pt x="52" y="42"/>
                      <a:pt x="47" y="44"/>
                    </a:cubicBezTo>
                    <a:cubicBezTo>
                      <a:pt x="50" y="37"/>
                      <a:pt x="40" y="43"/>
                      <a:pt x="41" y="37"/>
                    </a:cubicBezTo>
                    <a:cubicBezTo>
                      <a:pt x="38" y="37"/>
                      <a:pt x="35" y="38"/>
                      <a:pt x="35" y="43"/>
                    </a:cubicBezTo>
                    <a:cubicBezTo>
                      <a:pt x="34" y="42"/>
                      <a:pt x="34" y="39"/>
                      <a:pt x="31" y="40"/>
                    </a:cubicBezTo>
                    <a:cubicBezTo>
                      <a:pt x="32" y="37"/>
                      <a:pt x="34" y="37"/>
                      <a:pt x="35" y="36"/>
                    </a:cubicBezTo>
                    <a:cubicBezTo>
                      <a:pt x="37" y="34"/>
                      <a:pt x="39" y="34"/>
                      <a:pt x="38" y="30"/>
                    </a:cubicBezTo>
                    <a:cubicBezTo>
                      <a:pt x="37" y="29"/>
                      <a:pt x="37" y="33"/>
                      <a:pt x="37" y="33"/>
                    </a:cubicBezTo>
                    <a:cubicBezTo>
                      <a:pt x="34" y="32"/>
                      <a:pt x="35" y="24"/>
                      <a:pt x="3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6" name="Freeform 72"/>
              <p:cNvSpPr>
                <a:spLocks/>
              </p:cNvSpPr>
              <p:nvPr/>
            </p:nvSpPr>
            <p:spPr bwMode="auto">
              <a:xfrm>
                <a:off x="8391459" y="4729625"/>
                <a:ext cx="37574" cy="34790"/>
              </a:xfrm>
              <a:custGeom>
                <a:avLst/>
                <a:gdLst>
                  <a:gd name="T0" fmla="*/ 9 w 10"/>
                  <a:gd name="T1" fmla="*/ 3 h 9"/>
                  <a:gd name="T2" fmla="*/ 0 w 10"/>
                  <a:gd name="T3" fmla="*/ 5 h 9"/>
                  <a:gd name="T4" fmla="*/ 9 w 10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9" y="3"/>
                    </a:moveTo>
                    <a:cubicBezTo>
                      <a:pt x="10" y="9"/>
                      <a:pt x="2" y="5"/>
                      <a:pt x="0" y="5"/>
                    </a:cubicBezTo>
                    <a:cubicBezTo>
                      <a:pt x="1" y="3"/>
                      <a:pt x="8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8338577" y="4737974"/>
                <a:ext cx="26441" cy="13916"/>
              </a:xfrm>
              <a:custGeom>
                <a:avLst/>
                <a:gdLst>
                  <a:gd name="T0" fmla="*/ 1 w 7"/>
                  <a:gd name="T1" fmla="*/ 3 h 4"/>
                  <a:gd name="T2" fmla="*/ 5 w 7"/>
                  <a:gd name="T3" fmla="*/ 4 h 4"/>
                  <a:gd name="T4" fmla="*/ 2 w 7"/>
                  <a:gd name="T5" fmla="*/ 4 h 4"/>
                  <a:gd name="T6" fmla="*/ 1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cubicBezTo>
                      <a:pt x="0" y="0"/>
                      <a:pt x="7" y="1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8835392" y="4767199"/>
                <a:ext cx="80715" cy="57057"/>
              </a:xfrm>
              <a:custGeom>
                <a:avLst/>
                <a:gdLst>
                  <a:gd name="T0" fmla="*/ 16 w 21"/>
                  <a:gd name="T1" fmla="*/ 0 h 15"/>
                  <a:gd name="T2" fmla="*/ 20 w 21"/>
                  <a:gd name="T3" fmla="*/ 0 h 15"/>
                  <a:gd name="T4" fmla="*/ 20 w 21"/>
                  <a:gd name="T5" fmla="*/ 5 h 15"/>
                  <a:gd name="T6" fmla="*/ 17 w 21"/>
                  <a:gd name="T7" fmla="*/ 6 h 15"/>
                  <a:gd name="T8" fmla="*/ 17 w 21"/>
                  <a:gd name="T9" fmla="*/ 10 h 15"/>
                  <a:gd name="T10" fmla="*/ 14 w 21"/>
                  <a:gd name="T11" fmla="*/ 12 h 15"/>
                  <a:gd name="T12" fmla="*/ 2 w 21"/>
                  <a:gd name="T13" fmla="*/ 7 h 15"/>
                  <a:gd name="T14" fmla="*/ 16 w 2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16" y="0"/>
                    </a:moveTo>
                    <a:cubicBezTo>
                      <a:pt x="17" y="0"/>
                      <a:pt x="19" y="0"/>
                      <a:pt x="20" y="0"/>
                    </a:cubicBezTo>
                    <a:cubicBezTo>
                      <a:pt x="20" y="2"/>
                      <a:pt x="21" y="3"/>
                      <a:pt x="20" y="5"/>
                    </a:cubicBezTo>
                    <a:cubicBezTo>
                      <a:pt x="20" y="6"/>
                      <a:pt x="17" y="5"/>
                      <a:pt x="17" y="6"/>
                    </a:cubicBezTo>
                    <a:cubicBezTo>
                      <a:pt x="17" y="7"/>
                      <a:pt x="19" y="9"/>
                      <a:pt x="17" y="10"/>
                    </a:cubicBezTo>
                    <a:cubicBezTo>
                      <a:pt x="15" y="9"/>
                      <a:pt x="14" y="9"/>
                      <a:pt x="14" y="12"/>
                    </a:cubicBezTo>
                    <a:cubicBezTo>
                      <a:pt x="10" y="10"/>
                      <a:pt x="0" y="15"/>
                      <a:pt x="2" y="7"/>
                    </a:cubicBezTo>
                    <a:cubicBezTo>
                      <a:pt x="9" y="10"/>
                      <a:pt x="14" y="6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9" name="Freeform 75"/>
              <p:cNvSpPr>
                <a:spLocks/>
              </p:cNvSpPr>
              <p:nvPr/>
            </p:nvSpPr>
            <p:spPr bwMode="auto">
              <a:xfrm>
                <a:off x="8143747" y="4852089"/>
                <a:ext cx="41749" cy="22266"/>
              </a:xfrm>
              <a:custGeom>
                <a:avLst/>
                <a:gdLst>
                  <a:gd name="T0" fmla="*/ 11 w 11"/>
                  <a:gd name="T1" fmla="*/ 1 h 6"/>
                  <a:gd name="T2" fmla="*/ 0 w 11"/>
                  <a:gd name="T3" fmla="*/ 5 h 6"/>
                  <a:gd name="T4" fmla="*/ 11 w 11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1" y="1"/>
                    </a:moveTo>
                    <a:cubicBezTo>
                      <a:pt x="9" y="3"/>
                      <a:pt x="6" y="6"/>
                      <a:pt x="0" y="5"/>
                    </a:cubicBezTo>
                    <a:cubicBezTo>
                      <a:pt x="0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0" name="Freeform 76"/>
              <p:cNvSpPr>
                <a:spLocks/>
              </p:cNvSpPr>
              <p:nvPr/>
            </p:nvSpPr>
            <p:spPr bwMode="auto">
              <a:xfrm>
                <a:off x="8209155" y="4852089"/>
                <a:ext cx="41749" cy="13916"/>
              </a:xfrm>
              <a:custGeom>
                <a:avLst/>
                <a:gdLst>
                  <a:gd name="T0" fmla="*/ 11 w 11"/>
                  <a:gd name="T1" fmla="*/ 1 h 4"/>
                  <a:gd name="T2" fmla="*/ 0 w 11"/>
                  <a:gd name="T3" fmla="*/ 4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cubicBezTo>
                      <a:pt x="10" y="4"/>
                      <a:pt x="5" y="4"/>
                      <a:pt x="0" y="4"/>
                    </a:cubicBezTo>
                    <a:cubicBezTo>
                      <a:pt x="1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1" name="Freeform 77"/>
              <p:cNvSpPr>
                <a:spLocks/>
              </p:cNvSpPr>
              <p:nvPr/>
            </p:nvSpPr>
            <p:spPr bwMode="auto">
              <a:xfrm>
                <a:off x="8288478" y="4852089"/>
                <a:ext cx="72365" cy="48707"/>
              </a:xfrm>
              <a:custGeom>
                <a:avLst/>
                <a:gdLst>
                  <a:gd name="T0" fmla="*/ 18 w 19"/>
                  <a:gd name="T1" fmla="*/ 1 h 13"/>
                  <a:gd name="T2" fmla="*/ 17 w 19"/>
                  <a:gd name="T3" fmla="*/ 6 h 13"/>
                  <a:gd name="T4" fmla="*/ 14 w 19"/>
                  <a:gd name="T5" fmla="*/ 6 h 13"/>
                  <a:gd name="T6" fmla="*/ 1 w 19"/>
                  <a:gd name="T7" fmla="*/ 12 h 13"/>
                  <a:gd name="T8" fmla="*/ 6 w 19"/>
                  <a:gd name="T9" fmla="*/ 8 h 13"/>
                  <a:gd name="T10" fmla="*/ 8 w 19"/>
                  <a:gd name="T11" fmla="*/ 5 h 13"/>
                  <a:gd name="T12" fmla="*/ 11 w 19"/>
                  <a:gd name="T13" fmla="*/ 2 h 13"/>
                  <a:gd name="T14" fmla="*/ 18 w 19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8" y="1"/>
                    </a:moveTo>
                    <a:cubicBezTo>
                      <a:pt x="19" y="4"/>
                      <a:pt x="18" y="5"/>
                      <a:pt x="17" y="6"/>
                    </a:cubicBezTo>
                    <a:cubicBezTo>
                      <a:pt x="16" y="7"/>
                      <a:pt x="14" y="6"/>
                      <a:pt x="14" y="6"/>
                    </a:cubicBezTo>
                    <a:cubicBezTo>
                      <a:pt x="12" y="9"/>
                      <a:pt x="8" y="13"/>
                      <a:pt x="1" y="12"/>
                    </a:cubicBezTo>
                    <a:cubicBezTo>
                      <a:pt x="0" y="9"/>
                      <a:pt x="4" y="9"/>
                      <a:pt x="6" y="8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9" y="4"/>
                      <a:pt x="11" y="4"/>
                      <a:pt x="11" y="2"/>
                    </a:cubicBezTo>
                    <a:cubicBezTo>
                      <a:pt x="15" y="3"/>
                      <a:pt x="15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2" name="Freeform 78"/>
              <p:cNvSpPr>
                <a:spLocks/>
              </p:cNvSpPr>
              <p:nvPr/>
            </p:nvSpPr>
            <p:spPr bwMode="auto">
              <a:xfrm>
                <a:off x="9371171" y="5464409"/>
                <a:ext cx="37574" cy="52882"/>
              </a:xfrm>
              <a:custGeom>
                <a:avLst/>
                <a:gdLst>
                  <a:gd name="T0" fmla="*/ 1 w 10"/>
                  <a:gd name="T1" fmla="*/ 0 h 14"/>
                  <a:gd name="T2" fmla="*/ 2 w 10"/>
                  <a:gd name="T3" fmla="*/ 2 h 14"/>
                  <a:gd name="T4" fmla="*/ 7 w 10"/>
                  <a:gd name="T5" fmla="*/ 7 h 14"/>
                  <a:gd name="T6" fmla="*/ 8 w 10"/>
                  <a:gd name="T7" fmla="*/ 14 h 14"/>
                  <a:gd name="T8" fmla="*/ 4 w 10"/>
                  <a:gd name="T9" fmla="*/ 14 h 14"/>
                  <a:gd name="T10" fmla="*/ 0 w 10"/>
                  <a:gd name="T11" fmla="*/ 2 h 14"/>
                  <a:gd name="T12" fmla="*/ 1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4"/>
                      <a:pt x="9" y="5"/>
                      <a:pt x="7" y="7"/>
                    </a:cubicBezTo>
                    <a:cubicBezTo>
                      <a:pt x="4" y="9"/>
                      <a:pt x="10" y="7"/>
                      <a:pt x="8" y="14"/>
                    </a:cubicBezTo>
                    <a:cubicBezTo>
                      <a:pt x="6" y="14"/>
                      <a:pt x="4" y="11"/>
                      <a:pt x="4" y="14"/>
                    </a:cubicBezTo>
                    <a:cubicBezTo>
                      <a:pt x="2" y="12"/>
                      <a:pt x="1" y="6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3" name="Freeform 79"/>
              <p:cNvSpPr>
                <a:spLocks/>
              </p:cNvSpPr>
              <p:nvPr/>
            </p:nvSpPr>
            <p:spPr bwMode="auto">
              <a:xfrm>
                <a:off x="9379521" y="5508941"/>
                <a:ext cx="86282" cy="118289"/>
              </a:xfrm>
              <a:custGeom>
                <a:avLst/>
                <a:gdLst>
                  <a:gd name="T0" fmla="*/ 7 w 23"/>
                  <a:gd name="T1" fmla="*/ 0 h 31"/>
                  <a:gd name="T2" fmla="*/ 9 w 23"/>
                  <a:gd name="T3" fmla="*/ 2 h 31"/>
                  <a:gd name="T4" fmla="*/ 12 w 23"/>
                  <a:gd name="T5" fmla="*/ 2 h 31"/>
                  <a:gd name="T6" fmla="*/ 23 w 23"/>
                  <a:gd name="T7" fmla="*/ 7 h 31"/>
                  <a:gd name="T8" fmla="*/ 23 w 23"/>
                  <a:gd name="T9" fmla="*/ 14 h 31"/>
                  <a:gd name="T10" fmla="*/ 19 w 23"/>
                  <a:gd name="T11" fmla="*/ 14 h 31"/>
                  <a:gd name="T12" fmla="*/ 17 w 23"/>
                  <a:gd name="T13" fmla="*/ 17 h 31"/>
                  <a:gd name="T14" fmla="*/ 16 w 23"/>
                  <a:gd name="T15" fmla="*/ 26 h 31"/>
                  <a:gd name="T16" fmla="*/ 14 w 23"/>
                  <a:gd name="T17" fmla="*/ 28 h 31"/>
                  <a:gd name="T18" fmla="*/ 7 w 23"/>
                  <a:gd name="T19" fmla="*/ 30 h 31"/>
                  <a:gd name="T20" fmla="*/ 6 w 23"/>
                  <a:gd name="T21" fmla="*/ 26 h 31"/>
                  <a:gd name="T22" fmla="*/ 9 w 23"/>
                  <a:gd name="T23" fmla="*/ 23 h 31"/>
                  <a:gd name="T24" fmla="*/ 0 w 23"/>
                  <a:gd name="T25" fmla="*/ 19 h 31"/>
                  <a:gd name="T26" fmla="*/ 6 w 23"/>
                  <a:gd name="T27" fmla="*/ 13 h 31"/>
                  <a:gd name="T28" fmla="*/ 7 w 23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4"/>
                      <a:pt x="12" y="2"/>
                      <a:pt x="12" y="2"/>
                    </a:cubicBezTo>
                    <a:cubicBezTo>
                      <a:pt x="16" y="4"/>
                      <a:pt x="15" y="9"/>
                      <a:pt x="23" y="7"/>
                    </a:cubicBezTo>
                    <a:cubicBezTo>
                      <a:pt x="23" y="10"/>
                      <a:pt x="23" y="12"/>
                      <a:pt x="23" y="14"/>
                    </a:cubicBezTo>
                    <a:cubicBezTo>
                      <a:pt x="22" y="14"/>
                      <a:pt x="20" y="14"/>
                      <a:pt x="19" y="14"/>
                    </a:cubicBezTo>
                    <a:cubicBezTo>
                      <a:pt x="19" y="16"/>
                      <a:pt x="18" y="17"/>
                      <a:pt x="17" y="17"/>
                    </a:cubicBezTo>
                    <a:cubicBezTo>
                      <a:pt x="20" y="21"/>
                      <a:pt x="16" y="22"/>
                      <a:pt x="16" y="26"/>
                    </a:cubicBezTo>
                    <a:cubicBezTo>
                      <a:pt x="16" y="27"/>
                      <a:pt x="11" y="28"/>
                      <a:pt x="14" y="28"/>
                    </a:cubicBezTo>
                    <a:cubicBezTo>
                      <a:pt x="15" y="31"/>
                      <a:pt x="10" y="29"/>
                      <a:pt x="7" y="30"/>
                    </a:cubicBezTo>
                    <a:cubicBezTo>
                      <a:pt x="8" y="28"/>
                      <a:pt x="6" y="27"/>
                      <a:pt x="6" y="26"/>
                    </a:cubicBezTo>
                    <a:cubicBezTo>
                      <a:pt x="6" y="23"/>
                      <a:pt x="7" y="23"/>
                      <a:pt x="9" y="23"/>
                    </a:cubicBezTo>
                    <a:cubicBezTo>
                      <a:pt x="7" y="21"/>
                      <a:pt x="6" y="17"/>
                      <a:pt x="0" y="19"/>
                    </a:cubicBezTo>
                    <a:cubicBezTo>
                      <a:pt x="0" y="15"/>
                      <a:pt x="4" y="15"/>
                      <a:pt x="6" y="13"/>
                    </a:cubicBezTo>
                    <a:cubicBezTo>
                      <a:pt x="7" y="6"/>
                      <a:pt x="6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4" name="Freeform 80"/>
              <p:cNvSpPr>
                <a:spLocks/>
              </p:cNvSpPr>
              <p:nvPr/>
            </p:nvSpPr>
            <p:spPr bwMode="auto">
              <a:xfrm>
                <a:off x="8756068" y="5609139"/>
                <a:ext cx="75148" cy="79323"/>
              </a:xfrm>
              <a:custGeom>
                <a:avLst/>
                <a:gdLst>
                  <a:gd name="T0" fmla="*/ 19 w 20"/>
                  <a:gd name="T1" fmla="*/ 1 h 21"/>
                  <a:gd name="T2" fmla="*/ 19 w 20"/>
                  <a:gd name="T3" fmla="*/ 9 h 21"/>
                  <a:gd name="T4" fmla="*/ 17 w 20"/>
                  <a:gd name="T5" fmla="*/ 7 h 21"/>
                  <a:gd name="T6" fmla="*/ 16 w 20"/>
                  <a:gd name="T7" fmla="*/ 8 h 21"/>
                  <a:gd name="T8" fmla="*/ 16 w 20"/>
                  <a:gd name="T9" fmla="*/ 15 h 21"/>
                  <a:gd name="T10" fmla="*/ 13 w 20"/>
                  <a:gd name="T11" fmla="*/ 15 h 21"/>
                  <a:gd name="T12" fmla="*/ 13 w 20"/>
                  <a:gd name="T13" fmla="*/ 18 h 21"/>
                  <a:gd name="T14" fmla="*/ 9 w 20"/>
                  <a:gd name="T15" fmla="*/ 21 h 21"/>
                  <a:gd name="T16" fmla="*/ 6 w 20"/>
                  <a:gd name="T17" fmla="*/ 16 h 21"/>
                  <a:gd name="T18" fmla="*/ 3 w 20"/>
                  <a:gd name="T19" fmla="*/ 14 h 21"/>
                  <a:gd name="T20" fmla="*/ 0 w 20"/>
                  <a:gd name="T21" fmla="*/ 5 h 21"/>
                  <a:gd name="T22" fmla="*/ 12 w 20"/>
                  <a:gd name="T23" fmla="*/ 2 h 21"/>
                  <a:gd name="T24" fmla="*/ 19 w 20"/>
                  <a:gd name="T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1">
                    <a:moveTo>
                      <a:pt x="19" y="1"/>
                    </a:moveTo>
                    <a:cubicBezTo>
                      <a:pt x="18" y="3"/>
                      <a:pt x="20" y="6"/>
                      <a:pt x="19" y="9"/>
                    </a:cubicBezTo>
                    <a:cubicBezTo>
                      <a:pt x="18" y="10"/>
                      <a:pt x="17" y="8"/>
                      <a:pt x="17" y="7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10"/>
                      <a:pt x="17" y="13"/>
                      <a:pt x="16" y="15"/>
                    </a:cubicBezTo>
                    <a:cubicBezTo>
                      <a:pt x="16" y="15"/>
                      <a:pt x="13" y="15"/>
                      <a:pt x="13" y="15"/>
                    </a:cubicBezTo>
                    <a:cubicBezTo>
                      <a:pt x="13" y="15"/>
                      <a:pt x="13" y="17"/>
                      <a:pt x="13" y="18"/>
                    </a:cubicBezTo>
                    <a:cubicBezTo>
                      <a:pt x="12" y="19"/>
                      <a:pt x="9" y="18"/>
                      <a:pt x="9" y="21"/>
                    </a:cubicBezTo>
                    <a:cubicBezTo>
                      <a:pt x="7" y="20"/>
                      <a:pt x="7" y="18"/>
                      <a:pt x="6" y="16"/>
                    </a:cubicBezTo>
                    <a:cubicBezTo>
                      <a:pt x="5" y="16"/>
                      <a:pt x="3" y="14"/>
                      <a:pt x="3" y="14"/>
                    </a:cubicBezTo>
                    <a:cubicBezTo>
                      <a:pt x="2" y="11"/>
                      <a:pt x="3" y="7"/>
                      <a:pt x="0" y="5"/>
                    </a:cubicBezTo>
                    <a:cubicBezTo>
                      <a:pt x="2" y="3"/>
                      <a:pt x="7" y="3"/>
                      <a:pt x="12" y="2"/>
                    </a:cubicBezTo>
                    <a:cubicBezTo>
                      <a:pt x="14" y="2"/>
                      <a:pt x="16" y="0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5" name="Freeform 83"/>
              <p:cNvSpPr>
                <a:spLocks/>
              </p:cNvSpPr>
              <p:nvPr/>
            </p:nvSpPr>
            <p:spPr bwMode="auto">
              <a:xfrm>
                <a:off x="6004801" y="2359667"/>
                <a:ext cx="186479" cy="64015"/>
              </a:xfrm>
              <a:custGeom>
                <a:avLst/>
                <a:gdLst>
                  <a:gd name="T0" fmla="*/ 13 w 49"/>
                  <a:gd name="T1" fmla="*/ 2 h 17"/>
                  <a:gd name="T2" fmla="*/ 13 w 49"/>
                  <a:gd name="T3" fmla="*/ 3 h 17"/>
                  <a:gd name="T4" fmla="*/ 17 w 49"/>
                  <a:gd name="T5" fmla="*/ 8 h 17"/>
                  <a:gd name="T6" fmla="*/ 22 w 49"/>
                  <a:gd name="T7" fmla="*/ 5 h 17"/>
                  <a:gd name="T8" fmla="*/ 29 w 49"/>
                  <a:gd name="T9" fmla="*/ 8 h 17"/>
                  <a:gd name="T10" fmla="*/ 41 w 49"/>
                  <a:gd name="T11" fmla="*/ 5 h 17"/>
                  <a:gd name="T12" fmla="*/ 47 w 49"/>
                  <a:gd name="T13" fmla="*/ 8 h 17"/>
                  <a:gd name="T14" fmla="*/ 44 w 49"/>
                  <a:gd name="T15" fmla="*/ 13 h 17"/>
                  <a:gd name="T16" fmla="*/ 31 w 49"/>
                  <a:gd name="T17" fmla="*/ 15 h 17"/>
                  <a:gd name="T18" fmla="*/ 23 w 49"/>
                  <a:gd name="T19" fmla="*/ 17 h 17"/>
                  <a:gd name="T20" fmla="*/ 9 w 49"/>
                  <a:gd name="T21" fmla="*/ 8 h 17"/>
                  <a:gd name="T22" fmla="*/ 2 w 49"/>
                  <a:gd name="T23" fmla="*/ 6 h 17"/>
                  <a:gd name="T24" fmla="*/ 13 w 49"/>
                  <a:gd name="T2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7">
                    <a:moveTo>
                      <a:pt x="13" y="2"/>
                    </a:moveTo>
                    <a:cubicBezTo>
                      <a:pt x="15" y="2"/>
                      <a:pt x="14" y="3"/>
                      <a:pt x="13" y="3"/>
                    </a:cubicBezTo>
                    <a:cubicBezTo>
                      <a:pt x="13" y="7"/>
                      <a:pt x="19" y="3"/>
                      <a:pt x="17" y="8"/>
                    </a:cubicBezTo>
                    <a:cubicBezTo>
                      <a:pt x="20" y="8"/>
                      <a:pt x="19" y="5"/>
                      <a:pt x="22" y="5"/>
                    </a:cubicBezTo>
                    <a:cubicBezTo>
                      <a:pt x="25" y="8"/>
                      <a:pt x="28" y="2"/>
                      <a:pt x="29" y="8"/>
                    </a:cubicBezTo>
                    <a:cubicBezTo>
                      <a:pt x="32" y="6"/>
                      <a:pt x="37" y="6"/>
                      <a:pt x="41" y="5"/>
                    </a:cubicBezTo>
                    <a:cubicBezTo>
                      <a:pt x="40" y="9"/>
                      <a:pt x="48" y="4"/>
                      <a:pt x="47" y="8"/>
                    </a:cubicBezTo>
                    <a:cubicBezTo>
                      <a:pt x="49" y="12"/>
                      <a:pt x="38" y="10"/>
                      <a:pt x="44" y="13"/>
                    </a:cubicBezTo>
                    <a:cubicBezTo>
                      <a:pt x="42" y="16"/>
                      <a:pt x="35" y="14"/>
                      <a:pt x="31" y="15"/>
                    </a:cubicBezTo>
                    <a:cubicBezTo>
                      <a:pt x="28" y="15"/>
                      <a:pt x="26" y="16"/>
                      <a:pt x="23" y="17"/>
                    </a:cubicBezTo>
                    <a:cubicBezTo>
                      <a:pt x="17" y="15"/>
                      <a:pt x="12" y="13"/>
                      <a:pt x="9" y="8"/>
                    </a:cubicBezTo>
                    <a:cubicBezTo>
                      <a:pt x="7" y="7"/>
                      <a:pt x="2" y="9"/>
                      <a:pt x="2" y="6"/>
                    </a:cubicBezTo>
                    <a:cubicBezTo>
                      <a:pt x="0" y="0"/>
                      <a:pt x="12" y="6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6" name="Freeform 86"/>
              <p:cNvSpPr>
                <a:spLocks noEditPoints="1"/>
              </p:cNvSpPr>
              <p:nvPr/>
            </p:nvSpPr>
            <p:spPr bwMode="auto">
              <a:xfrm>
                <a:off x="5218526" y="2508572"/>
                <a:ext cx="4501946" cy="2958621"/>
              </a:xfrm>
              <a:custGeom>
                <a:avLst/>
                <a:gdLst>
                  <a:gd name="T0" fmla="*/ 704 w 1185"/>
                  <a:gd name="T1" fmla="*/ 54 h 778"/>
                  <a:gd name="T2" fmla="*/ 832 w 1185"/>
                  <a:gd name="T3" fmla="*/ 54 h 778"/>
                  <a:gd name="T4" fmla="*/ 938 w 1185"/>
                  <a:gd name="T5" fmla="*/ 64 h 778"/>
                  <a:gd name="T6" fmla="*/ 1077 w 1185"/>
                  <a:gd name="T7" fmla="*/ 86 h 778"/>
                  <a:gd name="T8" fmla="*/ 1185 w 1185"/>
                  <a:gd name="T9" fmla="*/ 122 h 778"/>
                  <a:gd name="T10" fmla="*/ 1117 w 1185"/>
                  <a:gd name="T11" fmla="*/ 138 h 778"/>
                  <a:gd name="T12" fmla="*/ 1028 w 1185"/>
                  <a:gd name="T13" fmla="*/ 206 h 778"/>
                  <a:gd name="T14" fmla="*/ 993 w 1185"/>
                  <a:gd name="T15" fmla="*/ 227 h 778"/>
                  <a:gd name="T16" fmla="*/ 1039 w 1185"/>
                  <a:gd name="T17" fmla="*/ 157 h 778"/>
                  <a:gd name="T18" fmla="*/ 938 w 1185"/>
                  <a:gd name="T19" fmla="*/ 186 h 778"/>
                  <a:gd name="T20" fmla="*/ 906 w 1185"/>
                  <a:gd name="T21" fmla="*/ 235 h 778"/>
                  <a:gd name="T22" fmla="*/ 850 w 1185"/>
                  <a:gd name="T23" fmla="*/ 312 h 778"/>
                  <a:gd name="T24" fmla="*/ 814 w 1185"/>
                  <a:gd name="T25" fmla="*/ 331 h 778"/>
                  <a:gd name="T26" fmla="*/ 798 w 1185"/>
                  <a:gd name="T27" fmla="*/ 349 h 778"/>
                  <a:gd name="T28" fmla="*/ 748 w 1185"/>
                  <a:gd name="T29" fmla="*/ 441 h 778"/>
                  <a:gd name="T30" fmla="*/ 720 w 1185"/>
                  <a:gd name="T31" fmla="*/ 507 h 778"/>
                  <a:gd name="T32" fmla="*/ 673 w 1185"/>
                  <a:gd name="T33" fmla="*/ 516 h 778"/>
                  <a:gd name="T34" fmla="*/ 663 w 1185"/>
                  <a:gd name="T35" fmla="*/ 519 h 778"/>
                  <a:gd name="T36" fmla="*/ 638 w 1185"/>
                  <a:gd name="T37" fmla="*/ 453 h 778"/>
                  <a:gd name="T38" fmla="*/ 558 w 1185"/>
                  <a:gd name="T39" fmla="*/ 495 h 778"/>
                  <a:gd name="T40" fmla="*/ 501 w 1185"/>
                  <a:gd name="T41" fmla="*/ 436 h 778"/>
                  <a:gd name="T42" fmla="*/ 394 w 1185"/>
                  <a:gd name="T43" fmla="*/ 419 h 778"/>
                  <a:gd name="T44" fmla="*/ 419 w 1185"/>
                  <a:gd name="T45" fmla="*/ 464 h 778"/>
                  <a:gd name="T46" fmla="*/ 341 w 1185"/>
                  <a:gd name="T47" fmla="*/ 468 h 778"/>
                  <a:gd name="T48" fmla="*/ 294 w 1185"/>
                  <a:gd name="T49" fmla="*/ 411 h 778"/>
                  <a:gd name="T50" fmla="*/ 331 w 1185"/>
                  <a:gd name="T51" fmla="*/ 486 h 778"/>
                  <a:gd name="T52" fmla="*/ 353 w 1185"/>
                  <a:gd name="T53" fmla="*/ 563 h 778"/>
                  <a:gd name="T54" fmla="*/ 310 w 1185"/>
                  <a:gd name="T55" fmla="*/ 676 h 778"/>
                  <a:gd name="T56" fmla="*/ 265 w 1185"/>
                  <a:gd name="T57" fmla="*/ 763 h 778"/>
                  <a:gd name="T58" fmla="*/ 178 w 1185"/>
                  <a:gd name="T59" fmla="*/ 695 h 778"/>
                  <a:gd name="T60" fmla="*/ 168 w 1185"/>
                  <a:gd name="T61" fmla="*/ 593 h 778"/>
                  <a:gd name="T62" fmla="*/ 35 w 1185"/>
                  <a:gd name="T63" fmla="*/ 528 h 778"/>
                  <a:gd name="T64" fmla="*/ 4 w 1185"/>
                  <a:gd name="T65" fmla="*/ 443 h 778"/>
                  <a:gd name="T66" fmla="*/ 122 w 1185"/>
                  <a:gd name="T67" fmla="*/ 350 h 778"/>
                  <a:gd name="T68" fmla="*/ 198 w 1185"/>
                  <a:gd name="T69" fmla="*/ 385 h 778"/>
                  <a:gd name="T70" fmla="*/ 285 w 1185"/>
                  <a:gd name="T71" fmla="*/ 385 h 778"/>
                  <a:gd name="T72" fmla="*/ 233 w 1185"/>
                  <a:gd name="T73" fmla="*/ 328 h 778"/>
                  <a:gd name="T74" fmla="*/ 192 w 1185"/>
                  <a:gd name="T75" fmla="*/ 303 h 778"/>
                  <a:gd name="T76" fmla="*/ 195 w 1185"/>
                  <a:gd name="T77" fmla="*/ 325 h 778"/>
                  <a:gd name="T78" fmla="*/ 119 w 1185"/>
                  <a:gd name="T79" fmla="*/ 307 h 778"/>
                  <a:gd name="T80" fmla="*/ 87 w 1185"/>
                  <a:gd name="T81" fmla="*/ 305 h 778"/>
                  <a:gd name="T82" fmla="*/ 119 w 1185"/>
                  <a:gd name="T83" fmla="*/ 248 h 778"/>
                  <a:gd name="T84" fmla="*/ 161 w 1185"/>
                  <a:gd name="T85" fmla="*/ 220 h 778"/>
                  <a:gd name="T86" fmla="*/ 238 w 1185"/>
                  <a:gd name="T87" fmla="*/ 186 h 778"/>
                  <a:gd name="T88" fmla="*/ 236 w 1185"/>
                  <a:gd name="T89" fmla="*/ 148 h 778"/>
                  <a:gd name="T90" fmla="*/ 209 w 1185"/>
                  <a:gd name="T91" fmla="*/ 179 h 778"/>
                  <a:gd name="T92" fmla="*/ 137 w 1185"/>
                  <a:gd name="T93" fmla="*/ 189 h 778"/>
                  <a:gd name="T94" fmla="*/ 171 w 1185"/>
                  <a:gd name="T95" fmla="*/ 126 h 778"/>
                  <a:gd name="T96" fmla="*/ 266 w 1185"/>
                  <a:gd name="T97" fmla="*/ 79 h 778"/>
                  <a:gd name="T98" fmla="*/ 299 w 1185"/>
                  <a:gd name="T99" fmla="*/ 116 h 778"/>
                  <a:gd name="T100" fmla="*/ 353 w 1185"/>
                  <a:gd name="T101" fmla="*/ 101 h 778"/>
                  <a:gd name="T102" fmla="*/ 449 w 1185"/>
                  <a:gd name="T103" fmla="*/ 95 h 778"/>
                  <a:gd name="T104" fmla="*/ 496 w 1185"/>
                  <a:gd name="T105" fmla="*/ 63 h 778"/>
                  <a:gd name="T106" fmla="*/ 530 w 1185"/>
                  <a:gd name="T107" fmla="*/ 98 h 778"/>
                  <a:gd name="T108" fmla="*/ 553 w 1185"/>
                  <a:gd name="T109" fmla="*/ 61 h 778"/>
                  <a:gd name="T110" fmla="*/ 669 w 1185"/>
                  <a:gd name="T111" fmla="*/ 14 h 778"/>
                  <a:gd name="T112" fmla="*/ 280 w 1185"/>
                  <a:gd name="T113" fmla="*/ 281 h 778"/>
                  <a:gd name="T114" fmla="*/ 338 w 1185"/>
                  <a:gd name="T115" fmla="*/ 319 h 778"/>
                  <a:gd name="T116" fmla="*/ 400 w 1185"/>
                  <a:gd name="T117" fmla="*/ 310 h 778"/>
                  <a:gd name="T118" fmla="*/ 380 w 1185"/>
                  <a:gd name="T119" fmla="*/ 339 h 778"/>
                  <a:gd name="T120" fmla="*/ 282 w 1185"/>
                  <a:gd name="T121" fmla="*/ 57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5" h="778">
                    <a:moveTo>
                      <a:pt x="714" y="8"/>
                    </a:moveTo>
                    <a:cubicBezTo>
                      <a:pt x="714" y="10"/>
                      <a:pt x="716" y="9"/>
                      <a:pt x="718" y="9"/>
                    </a:cubicBezTo>
                    <a:cubicBezTo>
                      <a:pt x="718" y="11"/>
                      <a:pt x="716" y="11"/>
                      <a:pt x="714" y="11"/>
                    </a:cubicBezTo>
                    <a:cubicBezTo>
                      <a:pt x="720" y="17"/>
                      <a:pt x="726" y="8"/>
                      <a:pt x="736" y="11"/>
                    </a:cubicBezTo>
                    <a:cubicBezTo>
                      <a:pt x="739" y="14"/>
                      <a:pt x="743" y="17"/>
                      <a:pt x="748" y="18"/>
                    </a:cubicBezTo>
                    <a:cubicBezTo>
                      <a:pt x="748" y="20"/>
                      <a:pt x="747" y="22"/>
                      <a:pt x="748" y="23"/>
                    </a:cubicBezTo>
                    <a:cubicBezTo>
                      <a:pt x="748" y="25"/>
                      <a:pt x="751" y="25"/>
                      <a:pt x="750" y="28"/>
                    </a:cubicBezTo>
                    <a:cubicBezTo>
                      <a:pt x="747" y="27"/>
                      <a:pt x="748" y="30"/>
                      <a:pt x="748" y="32"/>
                    </a:cubicBezTo>
                    <a:cubicBezTo>
                      <a:pt x="746" y="31"/>
                      <a:pt x="744" y="30"/>
                      <a:pt x="742" y="30"/>
                    </a:cubicBezTo>
                    <a:cubicBezTo>
                      <a:pt x="740" y="31"/>
                      <a:pt x="742" y="33"/>
                      <a:pt x="741" y="33"/>
                    </a:cubicBezTo>
                    <a:cubicBezTo>
                      <a:pt x="740" y="33"/>
                      <a:pt x="739" y="32"/>
                      <a:pt x="738" y="32"/>
                    </a:cubicBezTo>
                    <a:cubicBezTo>
                      <a:pt x="737" y="32"/>
                      <a:pt x="734" y="34"/>
                      <a:pt x="729" y="33"/>
                    </a:cubicBezTo>
                    <a:cubicBezTo>
                      <a:pt x="728" y="33"/>
                      <a:pt x="729" y="35"/>
                      <a:pt x="728" y="36"/>
                    </a:cubicBezTo>
                    <a:cubicBezTo>
                      <a:pt x="728" y="36"/>
                      <a:pt x="725" y="36"/>
                      <a:pt x="725" y="36"/>
                    </a:cubicBezTo>
                    <a:cubicBezTo>
                      <a:pt x="724" y="37"/>
                      <a:pt x="727" y="38"/>
                      <a:pt x="725" y="42"/>
                    </a:cubicBezTo>
                    <a:cubicBezTo>
                      <a:pt x="724" y="39"/>
                      <a:pt x="718" y="42"/>
                      <a:pt x="721" y="43"/>
                    </a:cubicBezTo>
                    <a:cubicBezTo>
                      <a:pt x="718" y="46"/>
                      <a:pt x="713" y="44"/>
                      <a:pt x="710" y="46"/>
                    </a:cubicBezTo>
                    <a:cubicBezTo>
                      <a:pt x="707" y="47"/>
                      <a:pt x="706" y="51"/>
                      <a:pt x="703" y="50"/>
                    </a:cubicBezTo>
                    <a:cubicBezTo>
                      <a:pt x="703" y="52"/>
                      <a:pt x="703" y="54"/>
                      <a:pt x="701" y="54"/>
                    </a:cubicBezTo>
                    <a:cubicBezTo>
                      <a:pt x="702" y="56"/>
                      <a:pt x="703" y="54"/>
                      <a:pt x="704" y="54"/>
                    </a:cubicBezTo>
                    <a:cubicBezTo>
                      <a:pt x="708" y="54"/>
                      <a:pt x="710" y="51"/>
                      <a:pt x="712" y="50"/>
                    </a:cubicBezTo>
                    <a:cubicBezTo>
                      <a:pt x="715" y="49"/>
                      <a:pt x="715" y="52"/>
                      <a:pt x="717" y="51"/>
                    </a:cubicBezTo>
                    <a:cubicBezTo>
                      <a:pt x="718" y="51"/>
                      <a:pt x="718" y="49"/>
                      <a:pt x="720" y="49"/>
                    </a:cubicBezTo>
                    <a:cubicBezTo>
                      <a:pt x="722" y="47"/>
                      <a:pt x="726" y="49"/>
                      <a:pt x="729" y="47"/>
                    </a:cubicBezTo>
                    <a:cubicBezTo>
                      <a:pt x="731" y="46"/>
                      <a:pt x="728" y="45"/>
                      <a:pt x="731" y="44"/>
                    </a:cubicBezTo>
                    <a:cubicBezTo>
                      <a:pt x="731" y="44"/>
                      <a:pt x="733" y="45"/>
                      <a:pt x="734" y="44"/>
                    </a:cubicBezTo>
                    <a:cubicBezTo>
                      <a:pt x="734" y="44"/>
                      <a:pt x="735" y="42"/>
                      <a:pt x="735" y="42"/>
                    </a:cubicBezTo>
                    <a:cubicBezTo>
                      <a:pt x="735" y="41"/>
                      <a:pt x="739" y="43"/>
                      <a:pt x="741" y="43"/>
                    </a:cubicBezTo>
                    <a:cubicBezTo>
                      <a:pt x="744" y="43"/>
                      <a:pt x="744" y="42"/>
                      <a:pt x="748" y="42"/>
                    </a:cubicBezTo>
                    <a:cubicBezTo>
                      <a:pt x="748" y="43"/>
                      <a:pt x="748" y="44"/>
                      <a:pt x="748" y="46"/>
                    </a:cubicBezTo>
                    <a:cubicBezTo>
                      <a:pt x="749" y="44"/>
                      <a:pt x="750" y="45"/>
                      <a:pt x="750" y="47"/>
                    </a:cubicBezTo>
                    <a:cubicBezTo>
                      <a:pt x="758" y="46"/>
                      <a:pt x="770" y="48"/>
                      <a:pt x="781" y="47"/>
                    </a:cubicBezTo>
                    <a:cubicBezTo>
                      <a:pt x="781" y="53"/>
                      <a:pt x="791" y="49"/>
                      <a:pt x="790" y="56"/>
                    </a:cubicBezTo>
                    <a:cubicBezTo>
                      <a:pt x="791" y="53"/>
                      <a:pt x="793" y="56"/>
                      <a:pt x="795" y="56"/>
                    </a:cubicBezTo>
                    <a:cubicBezTo>
                      <a:pt x="799" y="56"/>
                      <a:pt x="805" y="54"/>
                      <a:pt x="806" y="56"/>
                    </a:cubicBezTo>
                    <a:cubicBezTo>
                      <a:pt x="809" y="55"/>
                      <a:pt x="807" y="49"/>
                      <a:pt x="809" y="49"/>
                    </a:cubicBezTo>
                    <a:cubicBezTo>
                      <a:pt x="814" y="50"/>
                      <a:pt x="819" y="49"/>
                      <a:pt x="823" y="50"/>
                    </a:cubicBezTo>
                    <a:cubicBezTo>
                      <a:pt x="823" y="50"/>
                      <a:pt x="823" y="51"/>
                      <a:pt x="823" y="51"/>
                    </a:cubicBezTo>
                    <a:cubicBezTo>
                      <a:pt x="826" y="52"/>
                      <a:pt x="828" y="51"/>
                      <a:pt x="830" y="51"/>
                    </a:cubicBezTo>
                    <a:cubicBezTo>
                      <a:pt x="831" y="52"/>
                      <a:pt x="831" y="54"/>
                      <a:pt x="832" y="54"/>
                    </a:cubicBezTo>
                    <a:cubicBezTo>
                      <a:pt x="834" y="55"/>
                      <a:pt x="838" y="53"/>
                      <a:pt x="839" y="56"/>
                    </a:cubicBezTo>
                    <a:cubicBezTo>
                      <a:pt x="838" y="58"/>
                      <a:pt x="838" y="62"/>
                      <a:pt x="835" y="61"/>
                    </a:cubicBezTo>
                    <a:cubicBezTo>
                      <a:pt x="835" y="64"/>
                      <a:pt x="837" y="64"/>
                      <a:pt x="840" y="64"/>
                    </a:cubicBezTo>
                    <a:cubicBezTo>
                      <a:pt x="839" y="72"/>
                      <a:pt x="845" y="73"/>
                      <a:pt x="849" y="77"/>
                    </a:cubicBezTo>
                    <a:cubicBezTo>
                      <a:pt x="851" y="75"/>
                      <a:pt x="854" y="74"/>
                      <a:pt x="856" y="72"/>
                    </a:cubicBezTo>
                    <a:cubicBezTo>
                      <a:pt x="857" y="72"/>
                      <a:pt x="856" y="69"/>
                      <a:pt x="857" y="68"/>
                    </a:cubicBezTo>
                    <a:cubicBezTo>
                      <a:pt x="858" y="68"/>
                      <a:pt x="860" y="69"/>
                      <a:pt x="860" y="67"/>
                    </a:cubicBezTo>
                    <a:cubicBezTo>
                      <a:pt x="864" y="66"/>
                      <a:pt x="862" y="70"/>
                      <a:pt x="864" y="71"/>
                    </a:cubicBezTo>
                    <a:cubicBezTo>
                      <a:pt x="867" y="71"/>
                      <a:pt x="871" y="71"/>
                      <a:pt x="874" y="71"/>
                    </a:cubicBezTo>
                    <a:cubicBezTo>
                      <a:pt x="875" y="70"/>
                      <a:pt x="879" y="71"/>
                      <a:pt x="878" y="67"/>
                    </a:cubicBezTo>
                    <a:cubicBezTo>
                      <a:pt x="883" y="68"/>
                      <a:pt x="893" y="64"/>
                      <a:pt x="893" y="70"/>
                    </a:cubicBezTo>
                    <a:cubicBezTo>
                      <a:pt x="897" y="70"/>
                      <a:pt x="896" y="65"/>
                      <a:pt x="902" y="67"/>
                    </a:cubicBezTo>
                    <a:cubicBezTo>
                      <a:pt x="902" y="65"/>
                      <a:pt x="900" y="66"/>
                      <a:pt x="899" y="65"/>
                    </a:cubicBezTo>
                    <a:cubicBezTo>
                      <a:pt x="900" y="64"/>
                      <a:pt x="900" y="62"/>
                      <a:pt x="902" y="61"/>
                    </a:cubicBezTo>
                    <a:cubicBezTo>
                      <a:pt x="906" y="61"/>
                      <a:pt x="905" y="56"/>
                      <a:pt x="910" y="58"/>
                    </a:cubicBezTo>
                    <a:cubicBezTo>
                      <a:pt x="912" y="58"/>
                      <a:pt x="911" y="57"/>
                      <a:pt x="910" y="57"/>
                    </a:cubicBezTo>
                    <a:cubicBezTo>
                      <a:pt x="913" y="54"/>
                      <a:pt x="917" y="56"/>
                      <a:pt x="922" y="56"/>
                    </a:cubicBezTo>
                    <a:cubicBezTo>
                      <a:pt x="920" y="63"/>
                      <a:pt x="929" y="53"/>
                      <a:pt x="927" y="60"/>
                    </a:cubicBezTo>
                    <a:cubicBezTo>
                      <a:pt x="933" y="61"/>
                      <a:pt x="938" y="59"/>
                      <a:pt x="943" y="58"/>
                    </a:cubicBezTo>
                    <a:cubicBezTo>
                      <a:pt x="943" y="62"/>
                      <a:pt x="937" y="60"/>
                      <a:pt x="938" y="64"/>
                    </a:cubicBezTo>
                    <a:cubicBezTo>
                      <a:pt x="939" y="67"/>
                      <a:pt x="944" y="65"/>
                      <a:pt x="947" y="65"/>
                    </a:cubicBezTo>
                    <a:cubicBezTo>
                      <a:pt x="952" y="66"/>
                      <a:pt x="956" y="66"/>
                      <a:pt x="961" y="64"/>
                    </a:cubicBezTo>
                    <a:cubicBezTo>
                      <a:pt x="962" y="69"/>
                      <a:pt x="969" y="69"/>
                      <a:pt x="971" y="74"/>
                    </a:cubicBezTo>
                    <a:cubicBezTo>
                      <a:pt x="973" y="73"/>
                      <a:pt x="975" y="75"/>
                      <a:pt x="978" y="75"/>
                    </a:cubicBezTo>
                    <a:cubicBezTo>
                      <a:pt x="986" y="76"/>
                      <a:pt x="996" y="74"/>
                      <a:pt x="1004" y="75"/>
                    </a:cubicBezTo>
                    <a:cubicBezTo>
                      <a:pt x="1008" y="76"/>
                      <a:pt x="1011" y="80"/>
                      <a:pt x="1014" y="78"/>
                    </a:cubicBezTo>
                    <a:cubicBezTo>
                      <a:pt x="1014" y="80"/>
                      <a:pt x="1015" y="81"/>
                      <a:pt x="1017" y="81"/>
                    </a:cubicBezTo>
                    <a:cubicBezTo>
                      <a:pt x="1017" y="83"/>
                      <a:pt x="1017" y="85"/>
                      <a:pt x="1017" y="86"/>
                    </a:cubicBezTo>
                    <a:cubicBezTo>
                      <a:pt x="1016" y="89"/>
                      <a:pt x="1022" y="87"/>
                      <a:pt x="1023" y="88"/>
                    </a:cubicBezTo>
                    <a:cubicBezTo>
                      <a:pt x="1024" y="90"/>
                      <a:pt x="1023" y="87"/>
                      <a:pt x="1025" y="88"/>
                    </a:cubicBezTo>
                    <a:cubicBezTo>
                      <a:pt x="1026" y="88"/>
                      <a:pt x="1025" y="89"/>
                      <a:pt x="1027" y="89"/>
                    </a:cubicBezTo>
                    <a:cubicBezTo>
                      <a:pt x="1029" y="89"/>
                      <a:pt x="1044" y="91"/>
                      <a:pt x="1045" y="89"/>
                    </a:cubicBezTo>
                    <a:cubicBezTo>
                      <a:pt x="1045" y="89"/>
                      <a:pt x="1045" y="88"/>
                      <a:pt x="1045" y="88"/>
                    </a:cubicBezTo>
                    <a:cubicBezTo>
                      <a:pt x="1046" y="88"/>
                      <a:pt x="1049" y="90"/>
                      <a:pt x="1049" y="89"/>
                    </a:cubicBezTo>
                    <a:cubicBezTo>
                      <a:pt x="1050" y="88"/>
                      <a:pt x="1053" y="87"/>
                      <a:pt x="1053" y="89"/>
                    </a:cubicBezTo>
                    <a:cubicBezTo>
                      <a:pt x="1056" y="87"/>
                      <a:pt x="1060" y="86"/>
                      <a:pt x="1065" y="85"/>
                    </a:cubicBezTo>
                    <a:cubicBezTo>
                      <a:pt x="1064" y="90"/>
                      <a:pt x="1066" y="92"/>
                      <a:pt x="1066" y="95"/>
                    </a:cubicBezTo>
                    <a:cubicBezTo>
                      <a:pt x="1072" y="95"/>
                      <a:pt x="1074" y="97"/>
                      <a:pt x="1079" y="95"/>
                    </a:cubicBezTo>
                    <a:cubicBezTo>
                      <a:pt x="1079" y="93"/>
                      <a:pt x="1078" y="92"/>
                      <a:pt x="1076" y="92"/>
                    </a:cubicBezTo>
                    <a:cubicBezTo>
                      <a:pt x="1077" y="91"/>
                      <a:pt x="1077" y="89"/>
                      <a:pt x="1077" y="86"/>
                    </a:cubicBezTo>
                    <a:cubicBezTo>
                      <a:pt x="1081" y="84"/>
                      <a:pt x="1089" y="85"/>
                      <a:pt x="1091" y="88"/>
                    </a:cubicBezTo>
                    <a:cubicBezTo>
                      <a:pt x="1097" y="88"/>
                      <a:pt x="1103" y="87"/>
                      <a:pt x="1109" y="88"/>
                    </a:cubicBezTo>
                    <a:cubicBezTo>
                      <a:pt x="1112" y="88"/>
                      <a:pt x="1116" y="91"/>
                      <a:pt x="1117" y="88"/>
                    </a:cubicBezTo>
                    <a:cubicBezTo>
                      <a:pt x="1119" y="89"/>
                      <a:pt x="1119" y="91"/>
                      <a:pt x="1124" y="92"/>
                    </a:cubicBezTo>
                    <a:cubicBezTo>
                      <a:pt x="1125" y="92"/>
                      <a:pt x="1126" y="95"/>
                      <a:pt x="1126" y="95"/>
                    </a:cubicBezTo>
                    <a:cubicBezTo>
                      <a:pt x="1127" y="95"/>
                      <a:pt x="1128" y="94"/>
                      <a:pt x="1128" y="94"/>
                    </a:cubicBezTo>
                    <a:cubicBezTo>
                      <a:pt x="1129" y="94"/>
                      <a:pt x="1128" y="95"/>
                      <a:pt x="1129" y="96"/>
                    </a:cubicBezTo>
                    <a:cubicBezTo>
                      <a:pt x="1130" y="97"/>
                      <a:pt x="1132" y="96"/>
                      <a:pt x="1132" y="96"/>
                    </a:cubicBezTo>
                    <a:cubicBezTo>
                      <a:pt x="1133" y="97"/>
                      <a:pt x="1135" y="98"/>
                      <a:pt x="1139" y="99"/>
                    </a:cubicBezTo>
                    <a:cubicBezTo>
                      <a:pt x="1141" y="100"/>
                      <a:pt x="1145" y="101"/>
                      <a:pt x="1147" y="102"/>
                    </a:cubicBezTo>
                    <a:cubicBezTo>
                      <a:pt x="1148" y="102"/>
                      <a:pt x="1148" y="104"/>
                      <a:pt x="1149" y="105"/>
                    </a:cubicBezTo>
                    <a:cubicBezTo>
                      <a:pt x="1149" y="105"/>
                      <a:pt x="1151" y="104"/>
                      <a:pt x="1152" y="105"/>
                    </a:cubicBezTo>
                    <a:cubicBezTo>
                      <a:pt x="1152" y="105"/>
                      <a:pt x="1151" y="107"/>
                      <a:pt x="1152" y="108"/>
                    </a:cubicBezTo>
                    <a:cubicBezTo>
                      <a:pt x="1152" y="108"/>
                      <a:pt x="1154" y="107"/>
                      <a:pt x="1154" y="108"/>
                    </a:cubicBezTo>
                    <a:cubicBezTo>
                      <a:pt x="1155" y="109"/>
                      <a:pt x="1153" y="114"/>
                      <a:pt x="1159" y="112"/>
                    </a:cubicBezTo>
                    <a:cubicBezTo>
                      <a:pt x="1159" y="115"/>
                      <a:pt x="1159" y="118"/>
                      <a:pt x="1159" y="122"/>
                    </a:cubicBezTo>
                    <a:cubicBezTo>
                      <a:pt x="1164" y="121"/>
                      <a:pt x="1168" y="120"/>
                      <a:pt x="1168" y="116"/>
                    </a:cubicBezTo>
                    <a:cubicBezTo>
                      <a:pt x="1173" y="118"/>
                      <a:pt x="1178" y="117"/>
                      <a:pt x="1181" y="119"/>
                    </a:cubicBezTo>
                    <a:cubicBezTo>
                      <a:pt x="1181" y="119"/>
                      <a:pt x="1181" y="121"/>
                      <a:pt x="1181" y="122"/>
                    </a:cubicBezTo>
                    <a:cubicBezTo>
                      <a:pt x="1182" y="122"/>
                      <a:pt x="1184" y="121"/>
                      <a:pt x="1185" y="122"/>
                    </a:cubicBezTo>
                    <a:cubicBezTo>
                      <a:pt x="1184" y="123"/>
                      <a:pt x="1182" y="123"/>
                      <a:pt x="1182" y="126"/>
                    </a:cubicBezTo>
                    <a:cubicBezTo>
                      <a:pt x="1180" y="126"/>
                      <a:pt x="1180" y="124"/>
                      <a:pt x="1178" y="124"/>
                    </a:cubicBezTo>
                    <a:cubicBezTo>
                      <a:pt x="1177" y="125"/>
                      <a:pt x="1177" y="128"/>
                      <a:pt x="1174" y="127"/>
                    </a:cubicBezTo>
                    <a:cubicBezTo>
                      <a:pt x="1175" y="129"/>
                      <a:pt x="1178" y="128"/>
                      <a:pt x="1177" y="133"/>
                    </a:cubicBezTo>
                    <a:cubicBezTo>
                      <a:pt x="1172" y="128"/>
                      <a:pt x="1176" y="135"/>
                      <a:pt x="1173" y="136"/>
                    </a:cubicBezTo>
                    <a:cubicBezTo>
                      <a:pt x="1171" y="136"/>
                      <a:pt x="1170" y="137"/>
                      <a:pt x="1170" y="138"/>
                    </a:cubicBezTo>
                    <a:cubicBezTo>
                      <a:pt x="1168" y="138"/>
                      <a:pt x="1167" y="138"/>
                      <a:pt x="1166" y="137"/>
                    </a:cubicBezTo>
                    <a:cubicBezTo>
                      <a:pt x="1165" y="136"/>
                      <a:pt x="1164" y="135"/>
                      <a:pt x="1163" y="134"/>
                    </a:cubicBezTo>
                    <a:cubicBezTo>
                      <a:pt x="1161" y="133"/>
                      <a:pt x="1159" y="134"/>
                      <a:pt x="1157" y="133"/>
                    </a:cubicBezTo>
                    <a:cubicBezTo>
                      <a:pt x="1156" y="132"/>
                      <a:pt x="1155" y="130"/>
                      <a:pt x="1154" y="130"/>
                    </a:cubicBezTo>
                    <a:cubicBezTo>
                      <a:pt x="1153" y="129"/>
                      <a:pt x="1150" y="130"/>
                      <a:pt x="1149" y="130"/>
                    </a:cubicBezTo>
                    <a:cubicBezTo>
                      <a:pt x="1148" y="130"/>
                      <a:pt x="1149" y="129"/>
                      <a:pt x="1147" y="129"/>
                    </a:cubicBezTo>
                    <a:cubicBezTo>
                      <a:pt x="1146" y="128"/>
                      <a:pt x="1144" y="123"/>
                      <a:pt x="1142" y="127"/>
                    </a:cubicBezTo>
                    <a:cubicBezTo>
                      <a:pt x="1140" y="127"/>
                      <a:pt x="1141" y="125"/>
                      <a:pt x="1140" y="123"/>
                    </a:cubicBezTo>
                    <a:cubicBezTo>
                      <a:pt x="1138" y="123"/>
                      <a:pt x="1135" y="123"/>
                      <a:pt x="1132" y="123"/>
                    </a:cubicBezTo>
                    <a:cubicBezTo>
                      <a:pt x="1129" y="123"/>
                      <a:pt x="1132" y="126"/>
                      <a:pt x="1132" y="126"/>
                    </a:cubicBezTo>
                    <a:cubicBezTo>
                      <a:pt x="1132" y="128"/>
                      <a:pt x="1129" y="128"/>
                      <a:pt x="1129" y="131"/>
                    </a:cubicBezTo>
                    <a:cubicBezTo>
                      <a:pt x="1123" y="131"/>
                      <a:pt x="1122" y="136"/>
                      <a:pt x="1115" y="134"/>
                    </a:cubicBezTo>
                    <a:cubicBezTo>
                      <a:pt x="1114" y="135"/>
                      <a:pt x="1114" y="137"/>
                      <a:pt x="1111" y="137"/>
                    </a:cubicBezTo>
                    <a:cubicBezTo>
                      <a:pt x="1111" y="139"/>
                      <a:pt x="1114" y="138"/>
                      <a:pt x="1117" y="138"/>
                    </a:cubicBezTo>
                    <a:cubicBezTo>
                      <a:pt x="1118" y="139"/>
                      <a:pt x="1119" y="141"/>
                      <a:pt x="1121" y="141"/>
                    </a:cubicBezTo>
                    <a:cubicBezTo>
                      <a:pt x="1120" y="146"/>
                      <a:pt x="1120" y="144"/>
                      <a:pt x="1122" y="147"/>
                    </a:cubicBezTo>
                    <a:cubicBezTo>
                      <a:pt x="1123" y="150"/>
                      <a:pt x="1127" y="150"/>
                      <a:pt x="1129" y="152"/>
                    </a:cubicBezTo>
                    <a:cubicBezTo>
                      <a:pt x="1129" y="152"/>
                      <a:pt x="1125" y="157"/>
                      <a:pt x="1125" y="157"/>
                    </a:cubicBezTo>
                    <a:cubicBezTo>
                      <a:pt x="1121" y="157"/>
                      <a:pt x="1121" y="153"/>
                      <a:pt x="1119" y="154"/>
                    </a:cubicBezTo>
                    <a:cubicBezTo>
                      <a:pt x="1120" y="154"/>
                      <a:pt x="1121" y="157"/>
                      <a:pt x="1119" y="157"/>
                    </a:cubicBezTo>
                    <a:cubicBezTo>
                      <a:pt x="1115" y="157"/>
                      <a:pt x="1108" y="156"/>
                      <a:pt x="1104" y="158"/>
                    </a:cubicBezTo>
                    <a:cubicBezTo>
                      <a:pt x="1101" y="159"/>
                      <a:pt x="1096" y="161"/>
                      <a:pt x="1097" y="164"/>
                    </a:cubicBezTo>
                    <a:cubicBezTo>
                      <a:pt x="1091" y="162"/>
                      <a:pt x="1090" y="167"/>
                      <a:pt x="1086" y="168"/>
                    </a:cubicBezTo>
                    <a:cubicBezTo>
                      <a:pt x="1085" y="169"/>
                      <a:pt x="1084" y="170"/>
                      <a:pt x="1083" y="171"/>
                    </a:cubicBezTo>
                    <a:cubicBezTo>
                      <a:pt x="1082" y="171"/>
                      <a:pt x="1080" y="173"/>
                      <a:pt x="1079" y="173"/>
                    </a:cubicBezTo>
                    <a:cubicBezTo>
                      <a:pt x="1077" y="174"/>
                      <a:pt x="1076" y="175"/>
                      <a:pt x="1076" y="176"/>
                    </a:cubicBezTo>
                    <a:cubicBezTo>
                      <a:pt x="1072" y="175"/>
                      <a:pt x="1064" y="178"/>
                      <a:pt x="1062" y="175"/>
                    </a:cubicBezTo>
                    <a:cubicBezTo>
                      <a:pt x="1060" y="176"/>
                      <a:pt x="1057" y="175"/>
                      <a:pt x="1058" y="179"/>
                    </a:cubicBezTo>
                    <a:cubicBezTo>
                      <a:pt x="1050" y="180"/>
                      <a:pt x="1049" y="180"/>
                      <a:pt x="1041" y="179"/>
                    </a:cubicBezTo>
                    <a:cubicBezTo>
                      <a:pt x="1040" y="179"/>
                      <a:pt x="1039" y="180"/>
                      <a:pt x="1038" y="180"/>
                    </a:cubicBezTo>
                    <a:cubicBezTo>
                      <a:pt x="1037" y="181"/>
                      <a:pt x="1034" y="182"/>
                      <a:pt x="1034" y="185"/>
                    </a:cubicBezTo>
                    <a:cubicBezTo>
                      <a:pt x="1034" y="189"/>
                      <a:pt x="1027" y="187"/>
                      <a:pt x="1028" y="193"/>
                    </a:cubicBezTo>
                    <a:cubicBezTo>
                      <a:pt x="1027" y="198"/>
                      <a:pt x="1032" y="197"/>
                      <a:pt x="1034" y="199"/>
                    </a:cubicBezTo>
                    <a:cubicBezTo>
                      <a:pt x="1033" y="202"/>
                      <a:pt x="1033" y="206"/>
                      <a:pt x="1028" y="206"/>
                    </a:cubicBezTo>
                    <a:cubicBezTo>
                      <a:pt x="1029" y="209"/>
                      <a:pt x="1028" y="210"/>
                      <a:pt x="1025" y="210"/>
                    </a:cubicBezTo>
                    <a:cubicBezTo>
                      <a:pt x="1025" y="212"/>
                      <a:pt x="1025" y="214"/>
                      <a:pt x="1025" y="216"/>
                    </a:cubicBezTo>
                    <a:cubicBezTo>
                      <a:pt x="1026" y="218"/>
                      <a:pt x="1028" y="214"/>
                      <a:pt x="1028" y="217"/>
                    </a:cubicBezTo>
                    <a:cubicBezTo>
                      <a:pt x="1029" y="220"/>
                      <a:pt x="1026" y="219"/>
                      <a:pt x="1025" y="220"/>
                    </a:cubicBezTo>
                    <a:cubicBezTo>
                      <a:pt x="1025" y="220"/>
                      <a:pt x="1024" y="224"/>
                      <a:pt x="1024" y="224"/>
                    </a:cubicBezTo>
                    <a:cubicBezTo>
                      <a:pt x="1022" y="225"/>
                      <a:pt x="1019" y="224"/>
                      <a:pt x="1017" y="225"/>
                    </a:cubicBezTo>
                    <a:cubicBezTo>
                      <a:pt x="1016" y="226"/>
                      <a:pt x="1018" y="230"/>
                      <a:pt x="1017" y="231"/>
                    </a:cubicBezTo>
                    <a:cubicBezTo>
                      <a:pt x="1016" y="232"/>
                      <a:pt x="1016" y="228"/>
                      <a:pt x="1015" y="228"/>
                    </a:cubicBezTo>
                    <a:cubicBezTo>
                      <a:pt x="1014" y="228"/>
                      <a:pt x="1011" y="229"/>
                      <a:pt x="1014" y="235"/>
                    </a:cubicBezTo>
                    <a:cubicBezTo>
                      <a:pt x="1011" y="234"/>
                      <a:pt x="1012" y="237"/>
                      <a:pt x="1011" y="238"/>
                    </a:cubicBezTo>
                    <a:cubicBezTo>
                      <a:pt x="1011" y="238"/>
                      <a:pt x="1009" y="238"/>
                      <a:pt x="1009" y="238"/>
                    </a:cubicBezTo>
                    <a:cubicBezTo>
                      <a:pt x="1008" y="239"/>
                      <a:pt x="1008" y="242"/>
                      <a:pt x="1006" y="241"/>
                    </a:cubicBezTo>
                    <a:cubicBezTo>
                      <a:pt x="1006" y="243"/>
                      <a:pt x="1004" y="244"/>
                      <a:pt x="1004" y="246"/>
                    </a:cubicBezTo>
                    <a:cubicBezTo>
                      <a:pt x="1002" y="247"/>
                      <a:pt x="999" y="246"/>
                      <a:pt x="999" y="248"/>
                    </a:cubicBezTo>
                    <a:cubicBezTo>
                      <a:pt x="997" y="247"/>
                      <a:pt x="999" y="246"/>
                      <a:pt x="999" y="244"/>
                    </a:cubicBezTo>
                    <a:cubicBezTo>
                      <a:pt x="999" y="244"/>
                      <a:pt x="997" y="243"/>
                      <a:pt x="997" y="242"/>
                    </a:cubicBezTo>
                    <a:cubicBezTo>
                      <a:pt x="997" y="241"/>
                      <a:pt x="997" y="240"/>
                      <a:pt x="997" y="239"/>
                    </a:cubicBezTo>
                    <a:cubicBezTo>
                      <a:pt x="996" y="239"/>
                      <a:pt x="995" y="237"/>
                      <a:pt x="994" y="237"/>
                    </a:cubicBezTo>
                    <a:cubicBezTo>
                      <a:pt x="994" y="236"/>
                      <a:pt x="993" y="235"/>
                      <a:pt x="992" y="235"/>
                    </a:cubicBezTo>
                    <a:cubicBezTo>
                      <a:pt x="993" y="233"/>
                      <a:pt x="993" y="230"/>
                      <a:pt x="993" y="227"/>
                    </a:cubicBezTo>
                    <a:cubicBezTo>
                      <a:pt x="993" y="224"/>
                      <a:pt x="992" y="224"/>
                      <a:pt x="992" y="223"/>
                    </a:cubicBezTo>
                    <a:cubicBezTo>
                      <a:pt x="991" y="217"/>
                      <a:pt x="993" y="211"/>
                      <a:pt x="992" y="207"/>
                    </a:cubicBezTo>
                    <a:cubicBezTo>
                      <a:pt x="997" y="211"/>
                      <a:pt x="992" y="205"/>
                      <a:pt x="994" y="202"/>
                    </a:cubicBezTo>
                    <a:cubicBezTo>
                      <a:pt x="995" y="201"/>
                      <a:pt x="996" y="206"/>
                      <a:pt x="997" y="203"/>
                    </a:cubicBezTo>
                    <a:cubicBezTo>
                      <a:pt x="997" y="202"/>
                      <a:pt x="997" y="201"/>
                      <a:pt x="997" y="200"/>
                    </a:cubicBezTo>
                    <a:cubicBezTo>
                      <a:pt x="999" y="198"/>
                      <a:pt x="1004" y="194"/>
                      <a:pt x="1006" y="193"/>
                    </a:cubicBezTo>
                    <a:cubicBezTo>
                      <a:pt x="1006" y="193"/>
                      <a:pt x="1008" y="193"/>
                      <a:pt x="1007" y="192"/>
                    </a:cubicBezTo>
                    <a:cubicBezTo>
                      <a:pt x="1005" y="190"/>
                      <a:pt x="1008" y="191"/>
                      <a:pt x="1010" y="190"/>
                    </a:cubicBezTo>
                    <a:cubicBezTo>
                      <a:pt x="1012" y="189"/>
                      <a:pt x="1013" y="187"/>
                      <a:pt x="1013" y="183"/>
                    </a:cubicBezTo>
                    <a:cubicBezTo>
                      <a:pt x="1013" y="183"/>
                      <a:pt x="1018" y="181"/>
                      <a:pt x="1017" y="180"/>
                    </a:cubicBezTo>
                    <a:cubicBezTo>
                      <a:pt x="1017" y="180"/>
                      <a:pt x="1016" y="180"/>
                      <a:pt x="1015" y="180"/>
                    </a:cubicBezTo>
                    <a:cubicBezTo>
                      <a:pt x="1016" y="180"/>
                      <a:pt x="1017" y="178"/>
                      <a:pt x="1017" y="178"/>
                    </a:cubicBezTo>
                    <a:cubicBezTo>
                      <a:pt x="1018" y="177"/>
                      <a:pt x="1020" y="181"/>
                      <a:pt x="1020" y="175"/>
                    </a:cubicBezTo>
                    <a:cubicBezTo>
                      <a:pt x="1022" y="175"/>
                      <a:pt x="1025" y="174"/>
                      <a:pt x="1027" y="173"/>
                    </a:cubicBezTo>
                    <a:cubicBezTo>
                      <a:pt x="1027" y="173"/>
                      <a:pt x="1028" y="171"/>
                      <a:pt x="1028" y="171"/>
                    </a:cubicBezTo>
                    <a:cubicBezTo>
                      <a:pt x="1029" y="170"/>
                      <a:pt x="1030" y="171"/>
                      <a:pt x="1031" y="171"/>
                    </a:cubicBezTo>
                    <a:cubicBezTo>
                      <a:pt x="1032" y="170"/>
                      <a:pt x="1033" y="169"/>
                      <a:pt x="1034" y="168"/>
                    </a:cubicBezTo>
                    <a:cubicBezTo>
                      <a:pt x="1034" y="167"/>
                      <a:pt x="1035" y="168"/>
                      <a:pt x="1035" y="166"/>
                    </a:cubicBezTo>
                    <a:cubicBezTo>
                      <a:pt x="1035" y="165"/>
                      <a:pt x="1037" y="161"/>
                      <a:pt x="1039" y="164"/>
                    </a:cubicBezTo>
                    <a:cubicBezTo>
                      <a:pt x="1039" y="161"/>
                      <a:pt x="1039" y="159"/>
                      <a:pt x="1039" y="157"/>
                    </a:cubicBezTo>
                    <a:cubicBezTo>
                      <a:pt x="1036" y="156"/>
                      <a:pt x="1034" y="157"/>
                      <a:pt x="1032" y="158"/>
                    </a:cubicBezTo>
                    <a:cubicBezTo>
                      <a:pt x="1032" y="159"/>
                      <a:pt x="1030" y="160"/>
                      <a:pt x="1030" y="161"/>
                    </a:cubicBezTo>
                    <a:cubicBezTo>
                      <a:pt x="1029" y="162"/>
                      <a:pt x="1028" y="161"/>
                      <a:pt x="1028" y="162"/>
                    </a:cubicBezTo>
                    <a:cubicBezTo>
                      <a:pt x="1028" y="165"/>
                      <a:pt x="1023" y="164"/>
                      <a:pt x="1023" y="168"/>
                    </a:cubicBezTo>
                    <a:cubicBezTo>
                      <a:pt x="1020" y="167"/>
                      <a:pt x="1018" y="168"/>
                      <a:pt x="1018" y="171"/>
                    </a:cubicBezTo>
                    <a:cubicBezTo>
                      <a:pt x="1017" y="171"/>
                      <a:pt x="1018" y="168"/>
                      <a:pt x="1017" y="168"/>
                    </a:cubicBezTo>
                    <a:cubicBezTo>
                      <a:pt x="1017" y="168"/>
                      <a:pt x="1014" y="168"/>
                      <a:pt x="1014" y="168"/>
                    </a:cubicBezTo>
                    <a:cubicBezTo>
                      <a:pt x="1014" y="167"/>
                      <a:pt x="1015" y="165"/>
                      <a:pt x="1014" y="164"/>
                    </a:cubicBezTo>
                    <a:cubicBezTo>
                      <a:pt x="1008" y="164"/>
                      <a:pt x="1004" y="163"/>
                      <a:pt x="1000" y="164"/>
                    </a:cubicBezTo>
                    <a:cubicBezTo>
                      <a:pt x="998" y="164"/>
                      <a:pt x="1000" y="166"/>
                      <a:pt x="999" y="166"/>
                    </a:cubicBezTo>
                    <a:cubicBezTo>
                      <a:pt x="997" y="168"/>
                      <a:pt x="995" y="167"/>
                      <a:pt x="993" y="168"/>
                    </a:cubicBezTo>
                    <a:cubicBezTo>
                      <a:pt x="991" y="169"/>
                      <a:pt x="991" y="170"/>
                      <a:pt x="989" y="172"/>
                    </a:cubicBezTo>
                    <a:cubicBezTo>
                      <a:pt x="988" y="173"/>
                      <a:pt x="987" y="175"/>
                      <a:pt x="985" y="175"/>
                    </a:cubicBezTo>
                    <a:cubicBezTo>
                      <a:pt x="983" y="179"/>
                      <a:pt x="987" y="178"/>
                      <a:pt x="986" y="182"/>
                    </a:cubicBezTo>
                    <a:cubicBezTo>
                      <a:pt x="984" y="182"/>
                      <a:pt x="983" y="184"/>
                      <a:pt x="983" y="186"/>
                    </a:cubicBezTo>
                    <a:cubicBezTo>
                      <a:pt x="977" y="185"/>
                      <a:pt x="976" y="188"/>
                      <a:pt x="971" y="187"/>
                    </a:cubicBezTo>
                    <a:cubicBezTo>
                      <a:pt x="969" y="186"/>
                      <a:pt x="970" y="185"/>
                      <a:pt x="971" y="183"/>
                    </a:cubicBezTo>
                    <a:cubicBezTo>
                      <a:pt x="968" y="184"/>
                      <a:pt x="968" y="182"/>
                      <a:pt x="968" y="180"/>
                    </a:cubicBezTo>
                    <a:cubicBezTo>
                      <a:pt x="966" y="180"/>
                      <a:pt x="962" y="181"/>
                      <a:pt x="962" y="179"/>
                    </a:cubicBezTo>
                    <a:cubicBezTo>
                      <a:pt x="956" y="183"/>
                      <a:pt x="947" y="185"/>
                      <a:pt x="938" y="186"/>
                    </a:cubicBezTo>
                    <a:cubicBezTo>
                      <a:pt x="938" y="184"/>
                      <a:pt x="934" y="185"/>
                      <a:pt x="936" y="180"/>
                    </a:cubicBezTo>
                    <a:cubicBezTo>
                      <a:pt x="934" y="180"/>
                      <a:pt x="932" y="180"/>
                      <a:pt x="930" y="180"/>
                    </a:cubicBezTo>
                    <a:cubicBezTo>
                      <a:pt x="924" y="182"/>
                      <a:pt x="919" y="184"/>
                      <a:pt x="915" y="186"/>
                    </a:cubicBezTo>
                    <a:cubicBezTo>
                      <a:pt x="911" y="188"/>
                      <a:pt x="908" y="192"/>
                      <a:pt x="903" y="193"/>
                    </a:cubicBezTo>
                    <a:cubicBezTo>
                      <a:pt x="904" y="196"/>
                      <a:pt x="903" y="197"/>
                      <a:pt x="900" y="197"/>
                    </a:cubicBezTo>
                    <a:cubicBezTo>
                      <a:pt x="902" y="201"/>
                      <a:pt x="898" y="201"/>
                      <a:pt x="899" y="204"/>
                    </a:cubicBezTo>
                    <a:cubicBezTo>
                      <a:pt x="896" y="202"/>
                      <a:pt x="894" y="210"/>
                      <a:pt x="892" y="209"/>
                    </a:cubicBezTo>
                    <a:cubicBezTo>
                      <a:pt x="889" y="206"/>
                      <a:pt x="892" y="210"/>
                      <a:pt x="888" y="210"/>
                    </a:cubicBezTo>
                    <a:cubicBezTo>
                      <a:pt x="885" y="210"/>
                      <a:pt x="885" y="211"/>
                      <a:pt x="885" y="213"/>
                    </a:cubicBezTo>
                    <a:cubicBezTo>
                      <a:pt x="878" y="210"/>
                      <a:pt x="881" y="218"/>
                      <a:pt x="875" y="217"/>
                    </a:cubicBezTo>
                    <a:cubicBezTo>
                      <a:pt x="876" y="218"/>
                      <a:pt x="880" y="224"/>
                      <a:pt x="881" y="221"/>
                    </a:cubicBezTo>
                    <a:cubicBezTo>
                      <a:pt x="883" y="222"/>
                      <a:pt x="882" y="225"/>
                      <a:pt x="882" y="227"/>
                    </a:cubicBezTo>
                    <a:cubicBezTo>
                      <a:pt x="884" y="225"/>
                      <a:pt x="886" y="228"/>
                      <a:pt x="886" y="228"/>
                    </a:cubicBezTo>
                    <a:cubicBezTo>
                      <a:pt x="888" y="228"/>
                      <a:pt x="889" y="226"/>
                      <a:pt x="892" y="227"/>
                    </a:cubicBezTo>
                    <a:cubicBezTo>
                      <a:pt x="892" y="227"/>
                      <a:pt x="894" y="228"/>
                      <a:pt x="893" y="228"/>
                    </a:cubicBezTo>
                    <a:cubicBezTo>
                      <a:pt x="895" y="228"/>
                      <a:pt x="897" y="224"/>
                      <a:pt x="898" y="227"/>
                    </a:cubicBezTo>
                    <a:cubicBezTo>
                      <a:pt x="899" y="227"/>
                      <a:pt x="899" y="225"/>
                      <a:pt x="899" y="224"/>
                    </a:cubicBezTo>
                    <a:cubicBezTo>
                      <a:pt x="901" y="225"/>
                      <a:pt x="901" y="235"/>
                      <a:pt x="905" y="230"/>
                    </a:cubicBezTo>
                    <a:cubicBezTo>
                      <a:pt x="908" y="229"/>
                      <a:pt x="904" y="236"/>
                      <a:pt x="909" y="234"/>
                    </a:cubicBezTo>
                    <a:cubicBezTo>
                      <a:pt x="909" y="235"/>
                      <a:pt x="906" y="234"/>
                      <a:pt x="906" y="235"/>
                    </a:cubicBezTo>
                    <a:cubicBezTo>
                      <a:pt x="906" y="235"/>
                      <a:pt x="908" y="239"/>
                      <a:pt x="907" y="241"/>
                    </a:cubicBezTo>
                    <a:cubicBezTo>
                      <a:pt x="907" y="241"/>
                      <a:pt x="906" y="241"/>
                      <a:pt x="906" y="242"/>
                    </a:cubicBezTo>
                    <a:cubicBezTo>
                      <a:pt x="906" y="243"/>
                      <a:pt x="905" y="244"/>
                      <a:pt x="905" y="245"/>
                    </a:cubicBezTo>
                    <a:cubicBezTo>
                      <a:pt x="904" y="249"/>
                      <a:pt x="907" y="258"/>
                      <a:pt x="902" y="253"/>
                    </a:cubicBezTo>
                    <a:cubicBezTo>
                      <a:pt x="903" y="266"/>
                      <a:pt x="897" y="271"/>
                      <a:pt x="895" y="280"/>
                    </a:cubicBezTo>
                    <a:cubicBezTo>
                      <a:pt x="893" y="282"/>
                      <a:pt x="893" y="281"/>
                      <a:pt x="891" y="280"/>
                    </a:cubicBezTo>
                    <a:cubicBezTo>
                      <a:pt x="890" y="281"/>
                      <a:pt x="891" y="283"/>
                      <a:pt x="891" y="284"/>
                    </a:cubicBezTo>
                    <a:cubicBezTo>
                      <a:pt x="890" y="286"/>
                      <a:pt x="888" y="285"/>
                      <a:pt x="886" y="286"/>
                    </a:cubicBezTo>
                    <a:cubicBezTo>
                      <a:pt x="886" y="286"/>
                      <a:pt x="887" y="288"/>
                      <a:pt x="886" y="288"/>
                    </a:cubicBezTo>
                    <a:cubicBezTo>
                      <a:pt x="886" y="289"/>
                      <a:pt x="884" y="288"/>
                      <a:pt x="884" y="288"/>
                    </a:cubicBezTo>
                    <a:cubicBezTo>
                      <a:pt x="883" y="289"/>
                      <a:pt x="885" y="290"/>
                      <a:pt x="885" y="290"/>
                    </a:cubicBezTo>
                    <a:cubicBezTo>
                      <a:pt x="884" y="291"/>
                      <a:pt x="882" y="291"/>
                      <a:pt x="881" y="293"/>
                    </a:cubicBezTo>
                    <a:cubicBezTo>
                      <a:pt x="880" y="294"/>
                      <a:pt x="880" y="296"/>
                      <a:pt x="879" y="297"/>
                    </a:cubicBezTo>
                    <a:cubicBezTo>
                      <a:pt x="878" y="298"/>
                      <a:pt x="877" y="297"/>
                      <a:pt x="875" y="298"/>
                    </a:cubicBezTo>
                    <a:cubicBezTo>
                      <a:pt x="874" y="299"/>
                      <a:pt x="875" y="301"/>
                      <a:pt x="874" y="303"/>
                    </a:cubicBezTo>
                    <a:cubicBezTo>
                      <a:pt x="873" y="303"/>
                      <a:pt x="871" y="302"/>
                      <a:pt x="871" y="303"/>
                    </a:cubicBezTo>
                    <a:cubicBezTo>
                      <a:pt x="871" y="303"/>
                      <a:pt x="871" y="306"/>
                      <a:pt x="870" y="305"/>
                    </a:cubicBezTo>
                    <a:cubicBezTo>
                      <a:pt x="869" y="304"/>
                      <a:pt x="867" y="304"/>
                      <a:pt x="867" y="308"/>
                    </a:cubicBezTo>
                    <a:cubicBezTo>
                      <a:pt x="860" y="309"/>
                      <a:pt x="860" y="308"/>
                      <a:pt x="853" y="308"/>
                    </a:cubicBezTo>
                    <a:cubicBezTo>
                      <a:pt x="853" y="309"/>
                      <a:pt x="847" y="312"/>
                      <a:pt x="850" y="312"/>
                    </a:cubicBezTo>
                    <a:cubicBezTo>
                      <a:pt x="851" y="315"/>
                      <a:pt x="840" y="313"/>
                      <a:pt x="846" y="315"/>
                    </a:cubicBezTo>
                    <a:cubicBezTo>
                      <a:pt x="845" y="317"/>
                      <a:pt x="843" y="317"/>
                      <a:pt x="843" y="315"/>
                    </a:cubicBezTo>
                    <a:cubicBezTo>
                      <a:pt x="839" y="318"/>
                      <a:pt x="841" y="321"/>
                      <a:pt x="842" y="326"/>
                    </a:cubicBezTo>
                    <a:cubicBezTo>
                      <a:pt x="837" y="327"/>
                      <a:pt x="839" y="327"/>
                      <a:pt x="835" y="326"/>
                    </a:cubicBezTo>
                    <a:cubicBezTo>
                      <a:pt x="836" y="328"/>
                      <a:pt x="836" y="329"/>
                      <a:pt x="833" y="329"/>
                    </a:cubicBezTo>
                    <a:cubicBezTo>
                      <a:pt x="833" y="332"/>
                      <a:pt x="834" y="344"/>
                      <a:pt x="836" y="340"/>
                    </a:cubicBezTo>
                    <a:cubicBezTo>
                      <a:pt x="839" y="340"/>
                      <a:pt x="836" y="351"/>
                      <a:pt x="840" y="352"/>
                    </a:cubicBezTo>
                    <a:cubicBezTo>
                      <a:pt x="844" y="352"/>
                      <a:pt x="839" y="356"/>
                      <a:pt x="843" y="357"/>
                    </a:cubicBezTo>
                    <a:cubicBezTo>
                      <a:pt x="842" y="357"/>
                      <a:pt x="842" y="360"/>
                      <a:pt x="842" y="360"/>
                    </a:cubicBezTo>
                    <a:cubicBezTo>
                      <a:pt x="840" y="361"/>
                      <a:pt x="839" y="359"/>
                      <a:pt x="839" y="359"/>
                    </a:cubicBezTo>
                    <a:cubicBezTo>
                      <a:pt x="837" y="359"/>
                      <a:pt x="838" y="361"/>
                      <a:pt x="837" y="361"/>
                    </a:cubicBezTo>
                    <a:cubicBezTo>
                      <a:pt x="836" y="362"/>
                      <a:pt x="834" y="361"/>
                      <a:pt x="833" y="361"/>
                    </a:cubicBezTo>
                    <a:cubicBezTo>
                      <a:pt x="830" y="362"/>
                      <a:pt x="826" y="365"/>
                      <a:pt x="823" y="363"/>
                    </a:cubicBezTo>
                    <a:cubicBezTo>
                      <a:pt x="823" y="360"/>
                      <a:pt x="824" y="359"/>
                      <a:pt x="825" y="357"/>
                    </a:cubicBezTo>
                    <a:cubicBezTo>
                      <a:pt x="825" y="354"/>
                      <a:pt x="823" y="350"/>
                      <a:pt x="826" y="349"/>
                    </a:cubicBezTo>
                    <a:cubicBezTo>
                      <a:pt x="826" y="347"/>
                      <a:pt x="822" y="348"/>
                      <a:pt x="823" y="343"/>
                    </a:cubicBezTo>
                    <a:cubicBezTo>
                      <a:pt x="820" y="342"/>
                      <a:pt x="818" y="344"/>
                      <a:pt x="815" y="340"/>
                    </a:cubicBezTo>
                    <a:cubicBezTo>
                      <a:pt x="814" y="336"/>
                      <a:pt x="820" y="339"/>
                      <a:pt x="818" y="333"/>
                    </a:cubicBezTo>
                    <a:cubicBezTo>
                      <a:pt x="817" y="332"/>
                      <a:pt x="816" y="333"/>
                      <a:pt x="816" y="333"/>
                    </a:cubicBezTo>
                    <a:cubicBezTo>
                      <a:pt x="815" y="333"/>
                      <a:pt x="814" y="332"/>
                      <a:pt x="814" y="331"/>
                    </a:cubicBezTo>
                    <a:cubicBezTo>
                      <a:pt x="813" y="330"/>
                      <a:pt x="811" y="329"/>
                      <a:pt x="811" y="328"/>
                    </a:cubicBezTo>
                    <a:cubicBezTo>
                      <a:pt x="810" y="329"/>
                      <a:pt x="808" y="329"/>
                      <a:pt x="806" y="329"/>
                    </a:cubicBezTo>
                    <a:cubicBezTo>
                      <a:pt x="805" y="329"/>
                      <a:pt x="806" y="331"/>
                      <a:pt x="806" y="331"/>
                    </a:cubicBezTo>
                    <a:cubicBezTo>
                      <a:pt x="806" y="335"/>
                      <a:pt x="803" y="327"/>
                      <a:pt x="804" y="333"/>
                    </a:cubicBezTo>
                    <a:cubicBezTo>
                      <a:pt x="800" y="330"/>
                      <a:pt x="800" y="337"/>
                      <a:pt x="795" y="333"/>
                    </a:cubicBezTo>
                    <a:cubicBezTo>
                      <a:pt x="799" y="330"/>
                      <a:pt x="795" y="328"/>
                      <a:pt x="799" y="325"/>
                    </a:cubicBezTo>
                    <a:cubicBezTo>
                      <a:pt x="802" y="323"/>
                      <a:pt x="793" y="324"/>
                      <a:pt x="792" y="326"/>
                    </a:cubicBezTo>
                    <a:cubicBezTo>
                      <a:pt x="792" y="330"/>
                      <a:pt x="790" y="325"/>
                      <a:pt x="791" y="325"/>
                    </a:cubicBezTo>
                    <a:cubicBezTo>
                      <a:pt x="788" y="325"/>
                      <a:pt x="789" y="329"/>
                      <a:pt x="787" y="329"/>
                    </a:cubicBezTo>
                    <a:cubicBezTo>
                      <a:pt x="786" y="329"/>
                      <a:pt x="783" y="331"/>
                      <a:pt x="783" y="332"/>
                    </a:cubicBezTo>
                    <a:cubicBezTo>
                      <a:pt x="782" y="333"/>
                      <a:pt x="781" y="333"/>
                      <a:pt x="781" y="335"/>
                    </a:cubicBezTo>
                    <a:cubicBezTo>
                      <a:pt x="776" y="334"/>
                      <a:pt x="777" y="334"/>
                      <a:pt x="771" y="335"/>
                    </a:cubicBezTo>
                    <a:cubicBezTo>
                      <a:pt x="773" y="335"/>
                      <a:pt x="772" y="338"/>
                      <a:pt x="773" y="339"/>
                    </a:cubicBezTo>
                    <a:cubicBezTo>
                      <a:pt x="774" y="340"/>
                      <a:pt x="776" y="338"/>
                      <a:pt x="777" y="339"/>
                    </a:cubicBezTo>
                    <a:cubicBezTo>
                      <a:pt x="777" y="339"/>
                      <a:pt x="777" y="341"/>
                      <a:pt x="777" y="342"/>
                    </a:cubicBezTo>
                    <a:cubicBezTo>
                      <a:pt x="778" y="342"/>
                      <a:pt x="780" y="341"/>
                      <a:pt x="781" y="342"/>
                    </a:cubicBezTo>
                    <a:cubicBezTo>
                      <a:pt x="782" y="342"/>
                      <a:pt x="781" y="344"/>
                      <a:pt x="781" y="345"/>
                    </a:cubicBezTo>
                    <a:cubicBezTo>
                      <a:pt x="782" y="346"/>
                      <a:pt x="784" y="345"/>
                      <a:pt x="785" y="346"/>
                    </a:cubicBezTo>
                    <a:cubicBezTo>
                      <a:pt x="787" y="346"/>
                      <a:pt x="786" y="343"/>
                      <a:pt x="788" y="343"/>
                    </a:cubicBezTo>
                    <a:cubicBezTo>
                      <a:pt x="794" y="343"/>
                      <a:pt x="798" y="344"/>
                      <a:pt x="798" y="349"/>
                    </a:cubicBezTo>
                    <a:cubicBezTo>
                      <a:pt x="796" y="351"/>
                      <a:pt x="793" y="351"/>
                      <a:pt x="791" y="349"/>
                    </a:cubicBezTo>
                    <a:cubicBezTo>
                      <a:pt x="790" y="350"/>
                      <a:pt x="789" y="353"/>
                      <a:pt x="790" y="356"/>
                    </a:cubicBezTo>
                    <a:cubicBezTo>
                      <a:pt x="787" y="355"/>
                      <a:pt x="787" y="357"/>
                      <a:pt x="788" y="357"/>
                    </a:cubicBezTo>
                    <a:cubicBezTo>
                      <a:pt x="788" y="359"/>
                      <a:pt x="785" y="358"/>
                      <a:pt x="783" y="359"/>
                    </a:cubicBezTo>
                    <a:cubicBezTo>
                      <a:pt x="785" y="364"/>
                      <a:pt x="790" y="366"/>
                      <a:pt x="790" y="373"/>
                    </a:cubicBezTo>
                    <a:cubicBezTo>
                      <a:pt x="793" y="368"/>
                      <a:pt x="791" y="372"/>
                      <a:pt x="794" y="374"/>
                    </a:cubicBezTo>
                    <a:cubicBezTo>
                      <a:pt x="793" y="379"/>
                      <a:pt x="795" y="386"/>
                      <a:pt x="792" y="389"/>
                    </a:cubicBezTo>
                    <a:cubicBezTo>
                      <a:pt x="795" y="393"/>
                      <a:pt x="796" y="397"/>
                      <a:pt x="795" y="404"/>
                    </a:cubicBezTo>
                    <a:cubicBezTo>
                      <a:pt x="791" y="400"/>
                      <a:pt x="793" y="410"/>
                      <a:pt x="791" y="408"/>
                    </a:cubicBezTo>
                    <a:cubicBezTo>
                      <a:pt x="789" y="406"/>
                      <a:pt x="791" y="408"/>
                      <a:pt x="790" y="409"/>
                    </a:cubicBezTo>
                    <a:cubicBezTo>
                      <a:pt x="789" y="410"/>
                      <a:pt x="786" y="410"/>
                      <a:pt x="787" y="415"/>
                    </a:cubicBezTo>
                    <a:cubicBezTo>
                      <a:pt x="782" y="413"/>
                      <a:pt x="786" y="419"/>
                      <a:pt x="781" y="418"/>
                    </a:cubicBezTo>
                    <a:cubicBezTo>
                      <a:pt x="785" y="421"/>
                      <a:pt x="775" y="423"/>
                      <a:pt x="777" y="425"/>
                    </a:cubicBezTo>
                    <a:cubicBezTo>
                      <a:pt x="779" y="427"/>
                      <a:pt x="776" y="425"/>
                      <a:pt x="774" y="427"/>
                    </a:cubicBezTo>
                    <a:cubicBezTo>
                      <a:pt x="773" y="428"/>
                      <a:pt x="774" y="430"/>
                      <a:pt x="773" y="432"/>
                    </a:cubicBezTo>
                    <a:cubicBezTo>
                      <a:pt x="772" y="432"/>
                      <a:pt x="770" y="431"/>
                      <a:pt x="770" y="432"/>
                    </a:cubicBezTo>
                    <a:cubicBezTo>
                      <a:pt x="770" y="432"/>
                      <a:pt x="770" y="434"/>
                      <a:pt x="770" y="434"/>
                    </a:cubicBezTo>
                    <a:cubicBezTo>
                      <a:pt x="769" y="436"/>
                      <a:pt x="764" y="433"/>
                      <a:pt x="766" y="437"/>
                    </a:cubicBezTo>
                    <a:cubicBezTo>
                      <a:pt x="757" y="438"/>
                      <a:pt x="758" y="438"/>
                      <a:pt x="749" y="437"/>
                    </a:cubicBezTo>
                    <a:cubicBezTo>
                      <a:pt x="747" y="437"/>
                      <a:pt x="748" y="440"/>
                      <a:pt x="748" y="441"/>
                    </a:cubicBezTo>
                    <a:cubicBezTo>
                      <a:pt x="744" y="439"/>
                      <a:pt x="740" y="445"/>
                      <a:pt x="739" y="444"/>
                    </a:cubicBezTo>
                    <a:cubicBezTo>
                      <a:pt x="737" y="442"/>
                      <a:pt x="739" y="446"/>
                      <a:pt x="734" y="446"/>
                    </a:cubicBezTo>
                    <a:cubicBezTo>
                      <a:pt x="731" y="446"/>
                      <a:pt x="735" y="448"/>
                      <a:pt x="732" y="448"/>
                    </a:cubicBezTo>
                    <a:cubicBezTo>
                      <a:pt x="729" y="452"/>
                      <a:pt x="727" y="446"/>
                      <a:pt x="724" y="446"/>
                    </a:cubicBezTo>
                    <a:cubicBezTo>
                      <a:pt x="719" y="445"/>
                      <a:pt x="719" y="447"/>
                      <a:pt x="715" y="447"/>
                    </a:cubicBezTo>
                    <a:cubicBezTo>
                      <a:pt x="713" y="448"/>
                      <a:pt x="713" y="450"/>
                      <a:pt x="712" y="453"/>
                    </a:cubicBezTo>
                    <a:cubicBezTo>
                      <a:pt x="708" y="451"/>
                      <a:pt x="708" y="455"/>
                      <a:pt x="705" y="455"/>
                    </a:cubicBezTo>
                    <a:cubicBezTo>
                      <a:pt x="704" y="459"/>
                      <a:pt x="708" y="458"/>
                      <a:pt x="708" y="461"/>
                    </a:cubicBezTo>
                    <a:cubicBezTo>
                      <a:pt x="708" y="462"/>
                      <a:pt x="708" y="464"/>
                      <a:pt x="710" y="464"/>
                    </a:cubicBezTo>
                    <a:cubicBezTo>
                      <a:pt x="711" y="464"/>
                      <a:pt x="710" y="466"/>
                      <a:pt x="711" y="467"/>
                    </a:cubicBezTo>
                    <a:cubicBezTo>
                      <a:pt x="712" y="468"/>
                      <a:pt x="714" y="467"/>
                      <a:pt x="715" y="468"/>
                    </a:cubicBezTo>
                    <a:cubicBezTo>
                      <a:pt x="716" y="468"/>
                      <a:pt x="715" y="470"/>
                      <a:pt x="715" y="471"/>
                    </a:cubicBezTo>
                    <a:cubicBezTo>
                      <a:pt x="716" y="471"/>
                      <a:pt x="718" y="470"/>
                      <a:pt x="718" y="471"/>
                    </a:cubicBezTo>
                    <a:cubicBezTo>
                      <a:pt x="719" y="472"/>
                      <a:pt x="719" y="476"/>
                      <a:pt x="721" y="478"/>
                    </a:cubicBezTo>
                    <a:cubicBezTo>
                      <a:pt x="722" y="479"/>
                      <a:pt x="725" y="482"/>
                      <a:pt x="725" y="482"/>
                    </a:cubicBezTo>
                    <a:cubicBezTo>
                      <a:pt x="726" y="484"/>
                      <a:pt x="725" y="486"/>
                      <a:pt x="725" y="488"/>
                    </a:cubicBezTo>
                    <a:cubicBezTo>
                      <a:pt x="725" y="490"/>
                      <a:pt x="727" y="491"/>
                      <a:pt x="727" y="493"/>
                    </a:cubicBezTo>
                    <a:cubicBezTo>
                      <a:pt x="726" y="496"/>
                      <a:pt x="725" y="496"/>
                      <a:pt x="725" y="498"/>
                    </a:cubicBezTo>
                    <a:cubicBezTo>
                      <a:pt x="725" y="500"/>
                      <a:pt x="726" y="503"/>
                      <a:pt x="722" y="500"/>
                    </a:cubicBezTo>
                    <a:cubicBezTo>
                      <a:pt x="724" y="506"/>
                      <a:pt x="718" y="503"/>
                      <a:pt x="720" y="507"/>
                    </a:cubicBezTo>
                    <a:cubicBezTo>
                      <a:pt x="714" y="505"/>
                      <a:pt x="715" y="510"/>
                      <a:pt x="711" y="510"/>
                    </a:cubicBezTo>
                    <a:cubicBezTo>
                      <a:pt x="709" y="510"/>
                      <a:pt x="710" y="512"/>
                      <a:pt x="710" y="513"/>
                    </a:cubicBezTo>
                    <a:cubicBezTo>
                      <a:pt x="709" y="513"/>
                      <a:pt x="706" y="513"/>
                      <a:pt x="707" y="514"/>
                    </a:cubicBezTo>
                    <a:cubicBezTo>
                      <a:pt x="708" y="516"/>
                      <a:pt x="708" y="515"/>
                      <a:pt x="707" y="516"/>
                    </a:cubicBezTo>
                    <a:cubicBezTo>
                      <a:pt x="706" y="517"/>
                      <a:pt x="705" y="519"/>
                      <a:pt x="703" y="519"/>
                    </a:cubicBezTo>
                    <a:cubicBezTo>
                      <a:pt x="704" y="511"/>
                      <a:pt x="700" y="518"/>
                      <a:pt x="700" y="514"/>
                    </a:cubicBezTo>
                    <a:cubicBezTo>
                      <a:pt x="700" y="513"/>
                      <a:pt x="699" y="510"/>
                      <a:pt x="697" y="509"/>
                    </a:cubicBezTo>
                    <a:cubicBezTo>
                      <a:pt x="697" y="508"/>
                      <a:pt x="695" y="509"/>
                      <a:pt x="694" y="509"/>
                    </a:cubicBezTo>
                    <a:cubicBezTo>
                      <a:pt x="694" y="508"/>
                      <a:pt x="695" y="506"/>
                      <a:pt x="694" y="506"/>
                    </a:cubicBezTo>
                    <a:cubicBezTo>
                      <a:pt x="693" y="505"/>
                      <a:pt x="689" y="506"/>
                      <a:pt x="689" y="505"/>
                    </a:cubicBezTo>
                    <a:cubicBezTo>
                      <a:pt x="688" y="504"/>
                      <a:pt x="689" y="502"/>
                      <a:pt x="689" y="502"/>
                    </a:cubicBezTo>
                    <a:cubicBezTo>
                      <a:pt x="688" y="501"/>
                      <a:pt x="686" y="502"/>
                      <a:pt x="684" y="502"/>
                    </a:cubicBezTo>
                    <a:cubicBezTo>
                      <a:pt x="683" y="502"/>
                      <a:pt x="684" y="498"/>
                      <a:pt x="683" y="498"/>
                    </a:cubicBezTo>
                    <a:cubicBezTo>
                      <a:pt x="682" y="497"/>
                      <a:pt x="681" y="498"/>
                      <a:pt x="682" y="499"/>
                    </a:cubicBezTo>
                    <a:cubicBezTo>
                      <a:pt x="679" y="496"/>
                      <a:pt x="680" y="496"/>
                      <a:pt x="677" y="493"/>
                    </a:cubicBezTo>
                    <a:cubicBezTo>
                      <a:pt x="673" y="492"/>
                      <a:pt x="674" y="498"/>
                      <a:pt x="673" y="500"/>
                    </a:cubicBezTo>
                    <a:cubicBezTo>
                      <a:pt x="673" y="501"/>
                      <a:pt x="671" y="501"/>
                      <a:pt x="670" y="502"/>
                    </a:cubicBezTo>
                    <a:cubicBezTo>
                      <a:pt x="670" y="504"/>
                      <a:pt x="671" y="508"/>
                      <a:pt x="669" y="510"/>
                    </a:cubicBezTo>
                    <a:cubicBezTo>
                      <a:pt x="670" y="511"/>
                      <a:pt x="670" y="512"/>
                      <a:pt x="670" y="514"/>
                    </a:cubicBezTo>
                    <a:cubicBezTo>
                      <a:pt x="671" y="516"/>
                      <a:pt x="673" y="518"/>
                      <a:pt x="673" y="516"/>
                    </a:cubicBezTo>
                    <a:cubicBezTo>
                      <a:pt x="677" y="519"/>
                      <a:pt x="675" y="521"/>
                      <a:pt x="675" y="526"/>
                    </a:cubicBezTo>
                    <a:cubicBezTo>
                      <a:pt x="675" y="527"/>
                      <a:pt x="676" y="527"/>
                      <a:pt x="676" y="528"/>
                    </a:cubicBezTo>
                    <a:cubicBezTo>
                      <a:pt x="677" y="529"/>
                      <a:pt x="678" y="531"/>
                      <a:pt x="679" y="531"/>
                    </a:cubicBezTo>
                    <a:cubicBezTo>
                      <a:pt x="681" y="533"/>
                      <a:pt x="683" y="534"/>
                      <a:pt x="686" y="535"/>
                    </a:cubicBezTo>
                    <a:cubicBezTo>
                      <a:pt x="687" y="536"/>
                      <a:pt x="686" y="537"/>
                      <a:pt x="687" y="537"/>
                    </a:cubicBezTo>
                    <a:cubicBezTo>
                      <a:pt x="689" y="537"/>
                      <a:pt x="688" y="538"/>
                      <a:pt x="689" y="540"/>
                    </a:cubicBezTo>
                    <a:cubicBezTo>
                      <a:pt x="689" y="541"/>
                      <a:pt x="691" y="540"/>
                      <a:pt x="691" y="541"/>
                    </a:cubicBezTo>
                    <a:cubicBezTo>
                      <a:pt x="692" y="542"/>
                      <a:pt x="691" y="545"/>
                      <a:pt x="691" y="547"/>
                    </a:cubicBezTo>
                    <a:cubicBezTo>
                      <a:pt x="692" y="547"/>
                      <a:pt x="694" y="549"/>
                      <a:pt x="694" y="549"/>
                    </a:cubicBezTo>
                    <a:cubicBezTo>
                      <a:pt x="694" y="550"/>
                      <a:pt x="691" y="554"/>
                      <a:pt x="696" y="555"/>
                    </a:cubicBezTo>
                    <a:cubicBezTo>
                      <a:pt x="695" y="558"/>
                      <a:pt x="692" y="557"/>
                      <a:pt x="690" y="556"/>
                    </a:cubicBezTo>
                    <a:cubicBezTo>
                      <a:pt x="688" y="556"/>
                      <a:pt x="684" y="556"/>
                      <a:pt x="683" y="555"/>
                    </a:cubicBezTo>
                    <a:cubicBezTo>
                      <a:pt x="684" y="556"/>
                      <a:pt x="685" y="549"/>
                      <a:pt x="682" y="554"/>
                    </a:cubicBezTo>
                    <a:cubicBezTo>
                      <a:pt x="679" y="552"/>
                      <a:pt x="680" y="549"/>
                      <a:pt x="679" y="547"/>
                    </a:cubicBezTo>
                    <a:cubicBezTo>
                      <a:pt x="678" y="545"/>
                      <a:pt x="676" y="545"/>
                      <a:pt x="675" y="542"/>
                    </a:cubicBezTo>
                    <a:cubicBezTo>
                      <a:pt x="674" y="540"/>
                      <a:pt x="674" y="538"/>
                      <a:pt x="676" y="538"/>
                    </a:cubicBezTo>
                    <a:cubicBezTo>
                      <a:pt x="674" y="535"/>
                      <a:pt x="673" y="531"/>
                      <a:pt x="669" y="530"/>
                    </a:cubicBezTo>
                    <a:cubicBezTo>
                      <a:pt x="669" y="527"/>
                      <a:pt x="667" y="526"/>
                      <a:pt x="669" y="526"/>
                    </a:cubicBezTo>
                    <a:cubicBezTo>
                      <a:pt x="668" y="524"/>
                      <a:pt x="666" y="523"/>
                      <a:pt x="665" y="523"/>
                    </a:cubicBezTo>
                    <a:cubicBezTo>
                      <a:pt x="665" y="521"/>
                      <a:pt x="665" y="519"/>
                      <a:pt x="663" y="519"/>
                    </a:cubicBezTo>
                    <a:cubicBezTo>
                      <a:pt x="663" y="516"/>
                      <a:pt x="664" y="515"/>
                      <a:pt x="665" y="513"/>
                    </a:cubicBezTo>
                    <a:cubicBezTo>
                      <a:pt x="665" y="511"/>
                      <a:pt x="664" y="509"/>
                      <a:pt x="662" y="509"/>
                    </a:cubicBezTo>
                    <a:cubicBezTo>
                      <a:pt x="663" y="507"/>
                      <a:pt x="664" y="506"/>
                      <a:pt x="662" y="506"/>
                    </a:cubicBezTo>
                    <a:cubicBezTo>
                      <a:pt x="662" y="504"/>
                      <a:pt x="665" y="505"/>
                      <a:pt x="668" y="505"/>
                    </a:cubicBezTo>
                    <a:cubicBezTo>
                      <a:pt x="667" y="503"/>
                      <a:pt x="666" y="503"/>
                      <a:pt x="666" y="502"/>
                    </a:cubicBezTo>
                    <a:cubicBezTo>
                      <a:pt x="666" y="501"/>
                      <a:pt x="668" y="500"/>
                      <a:pt x="668" y="499"/>
                    </a:cubicBezTo>
                    <a:cubicBezTo>
                      <a:pt x="667" y="497"/>
                      <a:pt x="665" y="495"/>
                      <a:pt x="665" y="492"/>
                    </a:cubicBezTo>
                    <a:cubicBezTo>
                      <a:pt x="664" y="489"/>
                      <a:pt x="665" y="485"/>
                      <a:pt x="665" y="483"/>
                    </a:cubicBezTo>
                    <a:cubicBezTo>
                      <a:pt x="664" y="482"/>
                      <a:pt x="663" y="482"/>
                      <a:pt x="662" y="481"/>
                    </a:cubicBezTo>
                    <a:cubicBezTo>
                      <a:pt x="661" y="479"/>
                      <a:pt x="661" y="478"/>
                      <a:pt x="661" y="476"/>
                    </a:cubicBezTo>
                    <a:cubicBezTo>
                      <a:pt x="659" y="474"/>
                      <a:pt x="658" y="472"/>
                      <a:pt x="656" y="471"/>
                    </a:cubicBezTo>
                    <a:cubicBezTo>
                      <a:pt x="652" y="470"/>
                      <a:pt x="654" y="476"/>
                      <a:pt x="651" y="472"/>
                    </a:cubicBezTo>
                    <a:cubicBezTo>
                      <a:pt x="649" y="472"/>
                      <a:pt x="650" y="475"/>
                      <a:pt x="649" y="476"/>
                    </a:cubicBezTo>
                    <a:cubicBezTo>
                      <a:pt x="649" y="477"/>
                      <a:pt x="647" y="476"/>
                      <a:pt x="647" y="476"/>
                    </a:cubicBezTo>
                    <a:cubicBezTo>
                      <a:pt x="646" y="477"/>
                      <a:pt x="647" y="480"/>
                      <a:pt x="645" y="479"/>
                    </a:cubicBezTo>
                    <a:cubicBezTo>
                      <a:pt x="642" y="480"/>
                      <a:pt x="642" y="479"/>
                      <a:pt x="641" y="475"/>
                    </a:cubicBezTo>
                    <a:cubicBezTo>
                      <a:pt x="641" y="474"/>
                      <a:pt x="640" y="474"/>
                      <a:pt x="640" y="474"/>
                    </a:cubicBezTo>
                    <a:cubicBezTo>
                      <a:pt x="639" y="472"/>
                      <a:pt x="641" y="472"/>
                      <a:pt x="641" y="471"/>
                    </a:cubicBezTo>
                    <a:cubicBezTo>
                      <a:pt x="641" y="470"/>
                      <a:pt x="637" y="464"/>
                      <a:pt x="641" y="461"/>
                    </a:cubicBezTo>
                    <a:cubicBezTo>
                      <a:pt x="640" y="460"/>
                      <a:pt x="637" y="458"/>
                      <a:pt x="638" y="453"/>
                    </a:cubicBezTo>
                    <a:cubicBezTo>
                      <a:pt x="637" y="453"/>
                      <a:pt x="637" y="454"/>
                      <a:pt x="637" y="455"/>
                    </a:cubicBezTo>
                    <a:cubicBezTo>
                      <a:pt x="634" y="454"/>
                      <a:pt x="636" y="449"/>
                      <a:pt x="634" y="447"/>
                    </a:cubicBezTo>
                    <a:cubicBezTo>
                      <a:pt x="633" y="446"/>
                      <a:pt x="632" y="445"/>
                      <a:pt x="631" y="444"/>
                    </a:cubicBezTo>
                    <a:cubicBezTo>
                      <a:pt x="631" y="443"/>
                      <a:pt x="630" y="442"/>
                      <a:pt x="630" y="441"/>
                    </a:cubicBezTo>
                    <a:cubicBezTo>
                      <a:pt x="629" y="440"/>
                      <a:pt x="624" y="440"/>
                      <a:pt x="626" y="437"/>
                    </a:cubicBezTo>
                    <a:cubicBezTo>
                      <a:pt x="621" y="437"/>
                      <a:pt x="620" y="440"/>
                      <a:pt x="617" y="441"/>
                    </a:cubicBezTo>
                    <a:cubicBezTo>
                      <a:pt x="615" y="441"/>
                      <a:pt x="613" y="441"/>
                      <a:pt x="613" y="443"/>
                    </a:cubicBezTo>
                    <a:cubicBezTo>
                      <a:pt x="610" y="443"/>
                      <a:pt x="606" y="443"/>
                      <a:pt x="603" y="443"/>
                    </a:cubicBezTo>
                    <a:cubicBezTo>
                      <a:pt x="602" y="444"/>
                      <a:pt x="601" y="445"/>
                      <a:pt x="600" y="446"/>
                    </a:cubicBezTo>
                    <a:cubicBezTo>
                      <a:pt x="600" y="446"/>
                      <a:pt x="599" y="445"/>
                      <a:pt x="599" y="447"/>
                    </a:cubicBezTo>
                    <a:cubicBezTo>
                      <a:pt x="599" y="448"/>
                      <a:pt x="596" y="449"/>
                      <a:pt x="595" y="450"/>
                    </a:cubicBezTo>
                    <a:cubicBezTo>
                      <a:pt x="592" y="452"/>
                      <a:pt x="589" y="458"/>
                      <a:pt x="583" y="460"/>
                    </a:cubicBezTo>
                    <a:cubicBezTo>
                      <a:pt x="580" y="462"/>
                      <a:pt x="579" y="468"/>
                      <a:pt x="574" y="468"/>
                    </a:cubicBezTo>
                    <a:cubicBezTo>
                      <a:pt x="576" y="471"/>
                      <a:pt x="575" y="471"/>
                      <a:pt x="571" y="471"/>
                    </a:cubicBezTo>
                    <a:cubicBezTo>
                      <a:pt x="571" y="473"/>
                      <a:pt x="571" y="473"/>
                      <a:pt x="572" y="474"/>
                    </a:cubicBezTo>
                    <a:cubicBezTo>
                      <a:pt x="572" y="475"/>
                      <a:pt x="569" y="475"/>
                      <a:pt x="569" y="474"/>
                    </a:cubicBezTo>
                    <a:cubicBezTo>
                      <a:pt x="567" y="474"/>
                      <a:pt x="568" y="478"/>
                      <a:pt x="564" y="476"/>
                    </a:cubicBezTo>
                    <a:cubicBezTo>
                      <a:pt x="562" y="477"/>
                      <a:pt x="562" y="480"/>
                      <a:pt x="560" y="479"/>
                    </a:cubicBezTo>
                    <a:cubicBezTo>
                      <a:pt x="559" y="482"/>
                      <a:pt x="561" y="482"/>
                      <a:pt x="561" y="483"/>
                    </a:cubicBezTo>
                    <a:cubicBezTo>
                      <a:pt x="561" y="486"/>
                      <a:pt x="559" y="490"/>
                      <a:pt x="558" y="495"/>
                    </a:cubicBezTo>
                    <a:cubicBezTo>
                      <a:pt x="557" y="501"/>
                      <a:pt x="558" y="508"/>
                      <a:pt x="557" y="510"/>
                    </a:cubicBezTo>
                    <a:cubicBezTo>
                      <a:pt x="557" y="511"/>
                      <a:pt x="554" y="510"/>
                      <a:pt x="554" y="510"/>
                    </a:cubicBezTo>
                    <a:cubicBezTo>
                      <a:pt x="553" y="511"/>
                      <a:pt x="554" y="515"/>
                      <a:pt x="553" y="516"/>
                    </a:cubicBezTo>
                    <a:cubicBezTo>
                      <a:pt x="551" y="517"/>
                      <a:pt x="549" y="516"/>
                      <a:pt x="547" y="517"/>
                    </a:cubicBezTo>
                    <a:cubicBezTo>
                      <a:pt x="546" y="518"/>
                      <a:pt x="546" y="521"/>
                      <a:pt x="543" y="520"/>
                    </a:cubicBezTo>
                    <a:cubicBezTo>
                      <a:pt x="539" y="516"/>
                      <a:pt x="537" y="512"/>
                      <a:pt x="536" y="506"/>
                    </a:cubicBezTo>
                    <a:cubicBezTo>
                      <a:pt x="535" y="505"/>
                      <a:pt x="534" y="504"/>
                      <a:pt x="533" y="503"/>
                    </a:cubicBezTo>
                    <a:cubicBezTo>
                      <a:pt x="532" y="503"/>
                      <a:pt x="532" y="501"/>
                      <a:pt x="530" y="502"/>
                    </a:cubicBezTo>
                    <a:cubicBezTo>
                      <a:pt x="529" y="497"/>
                      <a:pt x="532" y="497"/>
                      <a:pt x="533" y="495"/>
                    </a:cubicBezTo>
                    <a:cubicBezTo>
                      <a:pt x="533" y="492"/>
                      <a:pt x="530" y="491"/>
                      <a:pt x="529" y="489"/>
                    </a:cubicBezTo>
                    <a:cubicBezTo>
                      <a:pt x="527" y="488"/>
                      <a:pt x="527" y="485"/>
                      <a:pt x="524" y="485"/>
                    </a:cubicBezTo>
                    <a:cubicBezTo>
                      <a:pt x="524" y="482"/>
                      <a:pt x="523" y="479"/>
                      <a:pt x="522" y="476"/>
                    </a:cubicBezTo>
                    <a:cubicBezTo>
                      <a:pt x="520" y="474"/>
                      <a:pt x="520" y="464"/>
                      <a:pt x="519" y="457"/>
                    </a:cubicBezTo>
                    <a:cubicBezTo>
                      <a:pt x="518" y="453"/>
                      <a:pt x="517" y="445"/>
                      <a:pt x="516" y="440"/>
                    </a:cubicBezTo>
                    <a:cubicBezTo>
                      <a:pt x="514" y="440"/>
                      <a:pt x="510" y="446"/>
                      <a:pt x="513" y="447"/>
                    </a:cubicBezTo>
                    <a:cubicBezTo>
                      <a:pt x="513" y="451"/>
                      <a:pt x="508" y="447"/>
                      <a:pt x="506" y="447"/>
                    </a:cubicBezTo>
                    <a:cubicBezTo>
                      <a:pt x="505" y="447"/>
                      <a:pt x="504" y="447"/>
                      <a:pt x="503" y="447"/>
                    </a:cubicBezTo>
                    <a:cubicBezTo>
                      <a:pt x="502" y="446"/>
                      <a:pt x="501" y="441"/>
                      <a:pt x="498" y="443"/>
                    </a:cubicBezTo>
                    <a:cubicBezTo>
                      <a:pt x="497" y="440"/>
                      <a:pt x="499" y="440"/>
                      <a:pt x="501" y="440"/>
                    </a:cubicBezTo>
                    <a:cubicBezTo>
                      <a:pt x="499" y="438"/>
                      <a:pt x="500" y="438"/>
                      <a:pt x="501" y="436"/>
                    </a:cubicBezTo>
                    <a:cubicBezTo>
                      <a:pt x="500" y="433"/>
                      <a:pt x="497" y="435"/>
                      <a:pt x="495" y="434"/>
                    </a:cubicBezTo>
                    <a:cubicBezTo>
                      <a:pt x="494" y="434"/>
                      <a:pt x="492" y="427"/>
                      <a:pt x="491" y="432"/>
                    </a:cubicBezTo>
                    <a:cubicBezTo>
                      <a:pt x="488" y="432"/>
                      <a:pt x="489" y="427"/>
                      <a:pt x="489" y="427"/>
                    </a:cubicBezTo>
                    <a:cubicBezTo>
                      <a:pt x="489" y="426"/>
                      <a:pt x="486" y="426"/>
                      <a:pt x="487" y="423"/>
                    </a:cubicBezTo>
                    <a:cubicBezTo>
                      <a:pt x="486" y="422"/>
                      <a:pt x="482" y="424"/>
                      <a:pt x="481" y="423"/>
                    </a:cubicBezTo>
                    <a:cubicBezTo>
                      <a:pt x="481" y="423"/>
                      <a:pt x="481" y="420"/>
                      <a:pt x="481" y="420"/>
                    </a:cubicBezTo>
                    <a:cubicBezTo>
                      <a:pt x="478" y="420"/>
                      <a:pt x="475" y="422"/>
                      <a:pt x="473" y="422"/>
                    </a:cubicBezTo>
                    <a:cubicBezTo>
                      <a:pt x="472" y="422"/>
                      <a:pt x="471" y="422"/>
                      <a:pt x="470" y="422"/>
                    </a:cubicBezTo>
                    <a:cubicBezTo>
                      <a:pt x="468" y="421"/>
                      <a:pt x="467" y="420"/>
                      <a:pt x="467" y="423"/>
                    </a:cubicBezTo>
                    <a:cubicBezTo>
                      <a:pt x="454" y="424"/>
                      <a:pt x="443" y="422"/>
                      <a:pt x="433" y="420"/>
                    </a:cubicBezTo>
                    <a:cubicBezTo>
                      <a:pt x="434" y="417"/>
                      <a:pt x="431" y="418"/>
                      <a:pt x="431" y="416"/>
                    </a:cubicBezTo>
                    <a:cubicBezTo>
                      <a:pt x="430" y="413"/>
                      <a:pt x="424" y="419"/>
                      <a:pt x="428" y="413"/>
                    </a:cubicBezTo>
                    <a:cubicBezTo>
                      <a:pt x="426" y="414"/>
                      <a:pt x="425" y="413"/>
                      <a:pt x="425" y="412"/>
                    </a:cubicBezTo>
                    <a:cubicBezTo>
                      <a:pt x="421" y="414"/>
                      <a:pt x="411" y="412"/>
                      <a:pt x="407" y="411"/>
                    </a:cubicBezTo>
                    <a:cubicBezTo>
                      <a:pt x="405" y="410"/>
                      <a:pt x="404" y="410"/>
                      <a:pt x="404" y="408"/>
                    </a:cubicBezTo>
                    <a:cubicBezTo>
                      <a:pt x="398" y="409"/>
                      <a:pt x="399" y="403"/>
                      <a:pt x="394" y="404"/>
                    </a:cubicBezTo>
                    <a:cubicBezTo>
                      <a:pt x="393" y="398"/>
                      <a:pt x="390" y="395"/>
                      <a:pt x="388" y="391"/>
                    </a:cubicBezTo>
                    <a:cubicBezTo>
                      <a:pt x="376" y="389"/>
                      <a:pt x="376" y="395"/>
                      <a:pt x="377" y="402"/>
                    </a:cubicBezTo>
                    <a:cubicBezTo>
                      <a:pt x="377" y="404"/>
                      <a:pt x="383" y="407"/>
                      <a:pt x="387" y="412"/>
                    </a:cubicBezTo>
                    <a:cubicBezTo>
                      <a:pt x="388" y="413"/>
                      <a:pt x="391" y="421"/>
                      <a:pt x="394" y="419"/>
                    </a:cubicBezTo>
                    <a:cubicBezTo>
                      <a:pt x="393" y="422"/>
                      <a:pt x="397" y="422"/>
                      <a:pt x="395" y="426"/>
                    </a:cubicBezTo>
                    <a:cubicBezTo>
                      <a:pt x="399" y="426"/>
                      <a:pt x="407" y="425"/>
                      <a:pt x="402" y="429"/>
                    </a:cubicBezTo>
                    <a:cubicBezTo>
                      <a:pt x="405" y="430"/>
                      <a:pt x="404" y="427"/>
                      <a:pt x="405" y="426"/>
                    </a:cubicBezTo>
                    <a:cubicBezTo>
                      <a:pt x="407" y="425"/>
                      <a:pt x="411" y="426"/>
                      <a:pt x="411" y="423"/>
                    </a:cubicBezTo>
                    <a:cubicBezTo>
                      <a:pt x="411" y="422"/>
                      <a:pt x="413" y="422"/>
                      <a:pt x="414" y="422"/>
                    </a:cubicBezTo>
                    <a:cubicBezTo>
                      <a:pt x="415" y="421"/>
                      <a:pt x="414" y="420"/>
                      <a:pt x="415" y="419"/>
                    </a:cubicBezTo>
                    <a:cubicBezTo>
                      <a:pt x="417" y="418"/>
                      <a:pt x="421" y="418"/>
                      <a:pt x="423" y="418"/>
                    </a:cubicBezTo>
                    <a:cubicBezTo>
                      <a:pt x="424" y="418"/>
                      <a:pt x="421" y="420"/>
                      <a:pt x="422" y="420"/>
                    </a:cubicBezTo>
                    <a:cubicBezTo>
                      <a:pt x="422" y="421"/>
                      <a:pt x="425" y="420"/>
                      <a:pt x="425" y="420"/>
                    </a:cubicBezTo>
                    <a:cubicBezTo>
                      <a:pt x="426" y="423"/>
                      <a:pt x="425" y="425"/>
                      <a:pt x="426" y="426"/>
                    </a:cubicBezTo>
                    <a:cubicBezTo>
                      <a:pt x="425" y="429"/>
                      <a:pt x="430" y="427"/>
                      <a:pt x="431" y="430"/>
                    </a:cubicBezTo>
                    <a:cubicBezTo>
                      <a:pt x="431" y="434"/>
                      <a:pt x="433" y="431"/>
                      <a:pt x="436" y="433"/>
                    </a:cubicBezTo>
                    <a:cubicBezTo>
                      <a:pt x="438" y="434"/>
                      <a:pt x="437" y="436"/>
                      <a:pt x="440" y="437"/>
                    </a:cubicBezTo>
                    <a:cubicBezTo>
                      <a:pt x="437" y="440"/>
                      <a:pt x="441" y="444"/>
                      <a:pt x="440" y="448"/>
                    </a:cubicBezTo>
                    <a:cubicBezTo>
                      <a:pt x="439" y="448"/>
                      <a:pt x="438" y="448"/>
                      <a:pt x="436" y="448"/>
                    </a:cubicBezTo>
                    <a:cubicBezTo>
                      <a:pt x="438" y="454"/>
                      <a:pt x="433" y="452"/>
                      <a:pt x="433" y="457"/>
                    </a:cubicBezTo>
                    <a:cubicBezTo>
                      <a:pt x="431" y="456"/>
                      <a:pt x="429" y="457"/>
                      <a:pt x="429" y="460"/>
                    </a:cubicBezTo>
                    <a:cubicBezTo>
                      <a:pt x="427" y="460"/>
                      <a:pt x="425" y="460"/>
                      <a:pt x="423" y="460"/>
                    </a:cubicBezTo>
                    <a:cubicBezTo>
                      <a:pt x="421" y="460"/>
                      <a:pt x="423" y="462"/>
                      <a:pt x="422" y="464"/>
                    </a:cubicBezTo>
                    <a:cubicBezTo>
                      <a:pt x="422" y="464"/>
                      <a:pt x="420" y="464"/>
                      <a:pt x="419" y="464"/>
                    </a:cubicBezTo>
                    <a:cubicBezTo>
                      <a:pt x="419" y="464"/>
                      <a:pt x="420" y="467"/>
                      <a:pt x="419" y="468"/>
                    </a:cubicBezTo>
                    <a:cubicBezTo>
                      <a:pt x="416" y="468"/>
                      <a:pt x="415" y="468"/>
                      <a:pt x="415" y="471"/>
                    </a:cubicBezTo>
                    <a:cubicBezTo>
                      <a:pt x="412" y="471"/>
                      <a:pt x="411" y="471"/>
                      <a:pt x="409" y="472"/>
                    </a:cubicBezTo>
                    <a:cubicBezTo>
                      <a:pt x="407" y="474"/>
                      <a:pt x="408" y="474"/>
                      <a:pt x="404" y="475"/>
                    </a:cubicBezTo>
                    <a:cubicBezTo>
                      <a:pt x="402" y="475"/>
                      <a:pt x="395" y="478"/>
                      <a:pt x="395" y="482"/>
                    </a:cubicBezTo>
                    <a:cubicBezTo>
                      <a:pt x="394" y="483"/>
                      <a:pt x="391" y="481"/>
                      <a:pt x="390" y="482"/>
                    </a:cubicBezTo>
                    <a:cubicBezTo>
                      <a:pt x="388" y="483"/>
                      <a:pt x="389" y="484"/>
                      <a:pt x="388" y="485"/>
                    </a:cubicBezTo>
                    <a:cubicBezTo>
                      <a:pt x="388" y="485"/>
                      <a:pt x="386" y="485"/>
                      <a:pt x="386" y="485"/>
                    </a:cubicBezTo>
                    <a:cubicBezTo>
                      <a:pt x="386" y="485"/>
                      <a:pt x="382" y="486"/>
                      <a:pt x="381" y="486"/>
                    </a:cubicBezTo>
                    <a:cubicBezTo>
                      <a:pt x="379" y="489"/>
                      <a:pt x="368" y="488"/>
                      <a:pt x="363" y="491"/>
                    </a:cubicBezTo>
                    <a:cubicBezTo>
                      <a:pt x="359" y="491"/>
                      <a:pt x="367" y="493"/>
                      <a:pt x="360" y="493"/>
                    </a:cubicBezTo>
                    <a:cubicBezTo>
                      <a:pt x="360" y="493"/>
                      <a:pt x="358" y="493"/>
                      <a:pt x="358" y="493"/>
                    </a:cubicBezTo>
                    <a:cubicBezTo>
                      <a:pt x="356" y="494"/>
                      <a:pt x="356" y="497"/>
                      <a:pt x="353" y="496"/>
                    </a:cubicBezTo>
                    <a:cubicBezTo>
                      <a:pt x="355" y="493"/>
                      <a:pt x="351" y="494"/>
                      <a:pt x="351" y="493"/>
                    </a:cubicBezTo>
                    <a:cubicBezTo>
                      <a:pt x="350" y="492"/>
                      <a:pt x="352" y="487"/>
                      <a:pt x="348" y="488"/>
                    </a:cubicBezTo>
                    <a:cubicBezTo>
                      <a:pt x="347" y="485"/>
                      <a:pt x="349" y="485"/>
                      <a:pt x="349" y="483"/>
                    </a:cubicBezTo>
                    <a:cubicBezTo>
                      <a:pt x="348" y="482"/>
                      <a:pt x="345" y="481"/>
                      <a:pt x="348" y="481"/>
                    </a:cubicBezTo>
                    <a:cubicBezTo>
                      <a:pt x="347" y="479"/>
                      <a:pt x="346" y="478"/>
                      <a:pt x="344" y="478"/>
                    </a:cubicBezTo>
                    <a:cubicBezTo>
                      <a:pt x="345" y="474"/>
                      <a:pt x="341" y="470"/>
                      <a:pt x="344" y="469"/>
                    </a:cubicBezTo>
                    <a:cubicBezTo>
                      <a:pt x="344" y="468"/>
                      <a:pt x="341" y="469"/>
                      <a:pt x="341" y="468"/>
                    </a:cubicBezTo>
                    <a:cubicBezTo>
                      <a:pt x="339" y="467"/>
                      <a:pt x="340" y="463"/>
                      <a:pt x="341" y="464"/>
                    </a:cubicBezTo>
                    <a:cubicBezTo>
                      <a:pt x="340" y="463"/>
                      <a:pt x="339" y="462"/>
                      <a:pt x="338" y="461"/>
                    </a:cubicBezTo>
                    <a:cubicBezTo>
                      <a:pt x="337" y="460"/>
                      <a:pt x="338" y="460"/>
                      <a:pt x="337" y="460"/>
                    </a:cubicBezTo>
                    <a:cubicBezTo>
                      <a:pt x="336" y="460"/>
                      <a:pt x="334" y="455"/>
                      <a:pt x="334" y="455"/>
                    </a:cubicBezTo>
                    <a:cubicBezTo>
                      <a:pt x="334" y="455"/>
                      <a:pt x="334" y="457"/>
                      <a:pt x="334" y="457"/>
                    </a:cubicBezTo>
                    <a:cubicBezTo>
                      <a:pt x="331" y="455"/>
                      <a:pt x="331" y="450"/>
                      <a:pt x="327" y="450"/>
                    </a:cubicBezTo>
                    <a:cubicBezTo>
                      <a:pt x="330" y="444"/>
                      <a:pt x="323" y="443"/>
                      <a:pt x="324" y="436"/>
                    </a:cubicBezTo>
                    <a:cubicBezTo>
                      <a:pt x="324" y="434"/>
                      <a:pt x="321" y="435"/>
                      <a:pt x="321" y="433"/>
                    </a:cubicBezTo>
                    <a:cubicBezTo>
                      <a:pt x="321" y="430"/>
                      <a:pt x="316" y="432"/>
                      <a:pt x="316" y="430"/>
                    </a:cubicBezTo>
                    <a:cubicBezTo>
                      <a:pt x="317" y="428"/>
                      <a:pt x="317" y="427"/>
                      <a:pt x="314" y="427"/>
                    </a:cubicBezTo>
                    <a:cubicBezTo>
                      <a:pt x="316" y="425"/>
                      <a:pt x="315" y="424"/>
                      <a:pt x="314" y="420"/>
                    </a:cubicBezTo>
                    <a:cubicBezTo>
                      <a:pt x="314" y="420"/>
                      <a:pt x="314" y="418"/>
                      <a:pt x="314" y="418"/>
                    </a:cubicBezTo>
                    <a:cubicBezTo>
                      <a:pt x="314" y="417"/>
                      <a:pt x="313" y="418"/>
                      <a:pt x="313" y="418"/>
                    </a:cubicBezTo>
                    <a:cubicBezTo>
                      <a:pt x="312" y="414"/>
                      <a:pt x="315" y="415"/>
                      <a:pt x="313" y="412"/>
                    </a:cubicBezTo>
                    <a:cubicBezTo>
                      <a:pt x="311" y="410"/>
                      <a:pt x="310" y="419"/>
                      <a:pt x="310" y="412"/>
                    </a:cubicBezTo>
                    <a:cubicBezTo>
                      <a:pt x="310" y="407"/>
                      <a:pt x="305" y="403"/>
                      <a:pt x="300" y="398"/>
                    </a:cubicBezTo>
                    <a:cubicBezTo>
                      <a:pt x="296" y="401"/>
                      <a:pt x="299" y="402"/>
                      <a:pt x="297" y="406"/>
                    </a:cubicBezTo>
                    <a:cubicBezTo>
                      <a:pt x="294" y="407"/>
                      <a:pt x="295" y="404"/>
                      <a:pt x="293" y="404"/>
                    </a:cubicBezTo>
                    <a:cubicBezTo>
                      <a:pt x="291" y="404"/>
                      <a:pt x="291" y="402"/>
                      <a:pt x="289" y="402"/>
                    </a:cubicBezTo>
                    <a:cubicBezTo>
                      <a:pt x="292" y="404"/>
                      <a:pt x="290" y="411"/>
                      <a:pt x="294" y="411"/>
                    </a:cubicBezTo>
                    <a:cubicBezTo>
                      <a:pt x="293" y="414"/>
                      <a:pt x="295" y="418"/>
                      <a:pt x="297" y="423"/>
                    </a:cubicBezTo>
                    <a:cubicBezTo>
                      <a:pt x="297" y="424"/>
                      <a:pt x="297" y="426"/>
                      <a:pt x="297" y="426"/>
                    </a:cubicBezTo>
                    <a:cubicBezTo>
                      <a:pt x="299" y="427"/>
                      <a:pt x="300" y="434"/>
                      <a:pt x="301" y="437"/>
                    </a:cubicBezTo>
                    <a:cubicBezTo>
                      <a:pt x="303" y="437"/>
                      <a:pt x="305" y="437"/>
                      <a:pt x="307" y="437"/>
                    </a:cubicBezTo>
                    <a:cubicBezTo>
                      <a:pt x="306" y="438"/>
                      <a:pt x="306" y="439"/>
                      <a:pt x="306" y="441"/>
                    </a:cubicBezTo>
                    <a:cubicBezTo>
                      <a:pt x="307" y="442"/>
                      <a:pt x="308" y="441"/>
                      <a:pt x="308" y="440"/>
                    </a:cubicBezTo>
                    <a:cubicBezTo>
                      <a:pt x="311" y="442"/>
                      <a:pt x="310" y="444"/>
                      <a:pt x="311" y="447"/>
                    </a:cubicBezTo>
                    <a:cubicBezTo>
                      <a:pt x="312" y="448"/>
                      <a:pt x="314" y="448"/>
                      <a:pt x="314" y="448"/>
                    </a:cubicBezTo>
                    <a:cubicBezTo>
                      <a:pt x="314" y="449"/>
                      <a:pt x="314" y="451"/>
                      <a:pt x="314" y="451"/>
                    </a:cubicBezTo>
                    <a:cubicBezTo>
                      <a:pt x="314" y="451"/>
                      <a:pt x="315" y="451"/>
                      <a:pt x="316" y="451"/>
                    </a:cubicBezTo>
                    <a:cubicBezTo>
                      <a:pt x="316" y="453"/>
                      <a:pt x="314" y="454"/>
                      <a:pt x="314" y="454"/>
                    </a:cubicBezTo>
                    <a:cubicBezTo>
                      <a:pt x="315" y="456"/>
                      <a:pt x="316" y="456"/>
                      <a:pt x="317" y="457"/>
                    </a:cubicBezTo>
                    <a:cubicBezTo>
                      <a:pt x="317" y="457"/>
                      <a:pt x="316" y="459"/>
                      <a:pt x="317" y="460"/>
                    </a:cubicBezTo>
                    <a:cubicBezTo>
                      <a:pt x="317" y="460"/>
                      <a:pt x="318" y="460"/>
                      <a:pt x="318" y="460"/>
                    </a:cubicBezTo>
                    <a:cubicBezTo>
                      <a:pt x="319" y="461"/>
                      <a:pt x="316" y="466"/>
                      <a:pt x="321" y="465"/>
                    </a:cubicBezTo>
                    <a:cubicBezTo>
                      <a:pt x="321" y="468"/>
                      <a:pt x="321" y="471"/>
                      <a:pt x="323" y="474"/>
                    </a:cubicBezTo>
                    <a:cubicBezTo>
                      <a:pt x="323" y="475"/>
                      <a:pt x="325" y="476"/>
                      <a:pt x="325" y="476"/>
                    </a:cubicBezTo>
                    <a:cubicBezTo>
                      <a:pt x="326" y="477"/>
                      <a:pt x="326" y="480"/>
                      <a:pt x="327" y="481"/>
                    </a:cubicBezTo>
                    <a:cubicBezTo>
                      <a:pt x="327" y="481"/>
                      <a:pt x="329" y="481"/>
                      <a:pt x="330" y="482"/>
                    </a:cubicBezTo>
                    <a:cubicBezTo>
                      <a:pt x="331" y="484"/>
                      <a:pt x="328" y="486"/>
                      <a:pt x="331" y="486"/>
                    </a:cubicBezTo>
                    <a:cubicBezTo>
                      <a:pt x="333" y="486"/>
                      <a:pt x="332" y="490"/>
                      <a:pt x="332" y="492"/>
                    </a:cubicBezTo>
                    <a:cubicBezTo>
                      <a:pt x="338" y="489"/>
                      <a:pt x="337" y="495"/>
                      <a:pt x="344" y="493"/>
                    </a:cubicBezTo>
                    <a:cubicBezTo>
                      <a:pt x="344" y="497"/>
                      <a:pt x="346" y="499"/>
                      <a:pt x="346" y="503"/>
                    </a:cubicBezTo>
                    <a:cubicBezTo>
                      <a:pt x="351" y="511"/>
                      <a:pt x="368" y="509"/>
                      <a:pt x="379" y="507"/>
                    </a:cubicBezTo>
                    <a:cubicBezTo>
                      <a:pt x="380" y="508"/>
                      <a:pt x="379" y="505"/>
                      <a:pt x="380" y="505"/>
                    </a:cubicBezTo>
                    <a:cubicBezTo>
                      <a:pt x="383" y="503"/>
                      <a:pt x="390" y="507"/>
                      <a:pt x="388" y="502"/>
                    </a:cubicBezTo>
                    <a:cubicBezTo>
                      <a:pt x="391" y="503"/>
                      <a:pt x="391" y="506"/>
                      <a:pt x="390" y="509"/>
                    </a:cubicBezTo>
                    <a:cubicBezTo>
                      <a:pt x="390" y="509"/>
                      <a:pt x="388" y="510"/>
                      <a:pt x="388" y="510"/>
                    </a:cubicBezTo>
                    <a:cubicBezTo>
                      <a:pt x="388" y="513"/>
                      <a:pt x="389" y="516"/>
                      <a:pt x="388" y="519"/>
                    </a:cubicBezTo>
                    <a:cubicBezTo>
                      <a:pt x="388" y="519"/>
                      <a:pt x="386" y="518"/>
                      <a:pt x="386" y="519"/>
                    </a:cubicBezTo>
                    <a:cubicBezTo>
                      <a:pt x="385" y="519"/>
                      <a:pt x="385" y="525"/>
                      <a:pt x="384" y="527"/>
                    </a:cubicBezTo>
                    <a:cubicBezTo>
                      <a:pt x="384" y="528"/>
                      <a:pt x="380" y="529"/>
                      <a:pt x="381" y="534"/>
                    </a:cubicBezTo>
                    <a:cubicBezTo>
                      <a:pt x="377" y="534"/>
                      <a:pt x="380" y="542"/>
                      <a:pt x="374" y="541"/>
                    </a:cubicBezTo>
                    <a:cubicBezTo>
                      <a:pt x="375" y="545"/>
                      <a:pt x="373" y="546"/>
                      <a:pt x="373" y="549"/>
                    </a:cubicBezTo>
                    <a:cubicBezTo>
                      <a:pt x="368" y="548"/>
                      <a:pt x="371" y="555"/>
                      <a:pt x="366" y="554"/>
                    </a:cubicBezTo>
                    <a:cubicBezTo>
                      <a:pt x="366" y="555"/>
                      <a:pt x="366" y="556"/>
                      <a:pt x="366" y="558"/>
                    </a:cubicBezTo>
                    <a:cubicBezTo>
                      <a:pt x="365" y="558"/>
                      <a:pt x="364" y="556"/>
                      <a:pt x="363" y="556"/>
                    </a:cubicBezTo>
                    <a:cubicBezTo>
                      <a:pt x="360" y="558"/>
                      <a:pt x="362" y="559"/>
                      <a:pt x="358" y="561"/>
                    </a:cubicBezTo>
                    <a:cubicBezTo>
                      <a:pt x="358" y="561"/>
                      <a:pt x="353" y="562"/>
                      <a:pt x="353" y="562"/>
                    </a:cubicBezTo>
                    <a:cubicBezTo>
                      <a:pt x="353" y="562"/>
                      <a:pt x="354" y="563"/>
                      <a:pt x="353" y="563"/>
                    </a:cubicBezTo>
                    <a:cubicBezTo>
                      <a:pt x="352" y="564"/>
                      <a:pt x="349" y="565"/>
                      <a:pt x="348" y="566"/>
                    </a:cubicBezTo>
                    <a:cubicBezTo>
                      <a:pt x="344" y="569"/>
                      <a:pt x="343" y="573"/>
                      <a:pt x="338" y="573"/>
                    </a:cubicBezTo>
                    <a:cubicBezTo>
                      <a:pt x="339" y="577"/>
                      <a:pt x="336" y="577"/>
                      <a:pt x="337" y="580"/>
                    </a:cubicBezTo>
                    <a:cubicBezTo>
                      <a:pt x="335" y="582"/>
                      <a:pt x="334" y="581"/>
                      <a:pt x="332" y="580"/>
                    </a:cubicBezTo>
                    <a:cubicBezTo>
                      <a:pt x="333" y="582"/>
                      <a:pt x="330" y="584"/>
                      <a:pt x="331" y="584"/>
                    </a:cubicBezTo>
                    <a:cubicBezTo>
                      <a:pt x="334" y="587"/>
                      <a:pt x="330" y="585"/>
                      <a:pt x="330" y="589"/>
                    </a:cubicBezTo>
                    <a:cubicBezTo>
                      <a:pt x="329" y="591"/>
                      <a:pt x="327" y="589"/>
                      <a:pt x="327" y="590"/>
                    </a:cubicBezTo>
                    <a:cubicBezTo>
                      <a:pt x="326" y="591"/>
                      <a:pt x="327" y="592"/>
                      <a:pt x="327" y="593"/>
                    </a:cubicBezTo>
                    <a:cubicBezTo>
                      <a:pt x="326" y="594"/>
                      <a:pt x="323" y="605"/>
                      <a:pt x="324" y="608"/>
                    </a:cubicBezTo>
                    <a:cubicBezTo>
                      <a:pt x="324" y="611"/>
                      <a:pt x="325" y="612"/>
                      <a:pt x="327" y="614"/>
                    </a:cubicBezTo>
                    <a:cubicBezTo>
                      <a:pt x="327" y="618"/>
                      <a:pt x="326" y="619"/>
                      <a:pt x="327" y="622"/>
                    </a:cubicBezTo>
                    <a:cubicBezTo>
                      <a:pt x="327" y="623"/>
                      <a:pt x="328" y="628"/>
                      <a:pt x="330" y="628"/>
                    </a:cubicBezTo>
                    <a:cubicBezTo>
                      <a:pt x="334" y="628"/>
                      <a:pt x="325" y="634"/>
                      <a:pt x="332" y="635"/>
                    </a:cubicBezTo>
                    <a:cubicBezTo>
                      <a:pt x="332" y="642"/>
                      <a:pt x="333" y="647"/>
                      <a:pt x="332" y="653"/>
                    </a:cubicBezTo>
                    <a:cubicBezTo>
                      <a:pt x="332" y="657"/>
                      <a:pt x="328" y="661"/>
                      <a:pt x="328" y="664"/>
                    </a:cubicBezTo>
                    <a:cubicBezTo>
                      <a:pt x="325" y="665"/>
                      <a:pt x="320" y="668"/>
                      <a:pt x="318" y="670"/>
                    </a:cubicBezTo>
                    <a:cubicBezTo>
                      <a:pt x="317" y="671"/>
                      <a:pt x="317" y="671"/>
                      <a:pt x="318" y="671"/>
                    </a:cubicBezTo>
                    <a:cubicBezTo>
                      <a:pt x="318" y="673"/>
                      <a:pt x="316" y="672"/>
                      <a:pt x="314" y="673"/>
                    </a:cubicBezTo>
                    <a:cubicBezTo>
                      <a:pt x="313" y="673"/>
                      <a:pt x="314" y="675"/>
                      <a:pt x="313" y="676"/>
                    </a:cubicBezTo>
                    <a:cubicBezTo>
                      <a:pt x="312" y="676"/>
                      <a:pt x="310" y="673"/>
                      <a:pt x="310" y="676"/>
                    </a:cubicBezTo>
                    <a:cubicBezTo>
                      <a:pt x="310" y="677"/>
                      <a:pt x="308" y="676"/>
                      <a:pt x="307" y="677"/>
                    </a:cubicBezTo>
                    <a:cubicBezTo>
                      <a:pt x="305" y="678"/>
                      <a:pt x="305" y="682"/>
                      <a:pt x="301" y="681"/>
                    </a:cubicBezTo>
                    <a:cubicBezTo>
                      <a:pt x="300" y="689"/>
                      <a:pt x="301" y="701"/>
                      <a:pt x="303" y="712"/>
                    </a:cubicBezTo>
                    <a:cubicBezTo>
                      <a:pt x="302" y="713"/>
                      <a:pt x="300" y="714"/>
                      <a:pt x="300" y="712"/>
                    </a:cubicBezTo>
                    <a:cubicBezTo>
                      <a:pt x="298" y="712"/>
                      <a:pt x="299" y="714"/>
                      <a:pt x="299" y="715"/>
                    </a:cubicBezTo>
                    <a:cubicBezTo>
                      <a:pt x="297" y="716"/>
                      <a:pt x="295" y="714"/>
                      <a:pt x="294" y="716"/>
                    </a:cubicBezTo>
                    <a:cubicBezTo>
                      <a:pt x="294" y="718"/>
                      <a:pt x="289" y="718"/>
                      <a:pt x="287" y="721"/>
                    </a:cubicBezTo>
                    <a:cubicBezTo>
                      <a:pt x="287" y="723"/>
                      <a:pt x="287" y="726"/>
                      <a:pt x="287" y="729"/>
                    </a:cubicBezTo>
                    <a:cubicBezTo>
                      <a:pt x="284" y="729"/>
                      <a:pt x="286" y="734"/>
                      <a:pt x="285" y="736"/>
                    </a:cubicBezTo>
                    <a:cubicBezTo>
                      <a:pt x="284" y="737"/>
                      <a:pt x="282" y="737"/>
                      <a:pt x="282" y="737"/>
                    </a:cubicBezTo>
                    <a:cubicBezTo>
                      <a:pt x="281" y="740"/>
                      <a:pt x="281" y="742"/>
                      <a:pt x="279" y="744"/>
                    </a:cubicBezTo>
                    <a:cubicBezTo>
                      <a:pt x="279" y="745"/>
                      <a:pt x="279" y="747"/>
                      <a:pt x="279" y="747"/>
                    </a:cubicBezTo>
                    <a:cubicBezTo>
                      <a:pt x="279" y="748"/>
                      <a:pt x="276" y="747"/>
                      <a:pt x="276" y="747"/>
                    </a:cubicBezTo>
                    <a:cubicBezTo>
                      <a:pt x="276" y="748"/>
                      <a:pt x="277" y="751"/>
                      <a:pt x="276" y="751"/>
                    </a:cubicBezTo>
                    <a:cubicBezTo>
                      <a:pt x="276" y="752"/>
                      <a:pt x="274" y="751"/>
                      <a:pt x="273" y="751"/>
                    </a:cubicBezTo>
                    <a:cubicBezTo>
                      <a:pt x="273" y="752"/>
                      <a:pt x="274" y="754"/>
                      <a:pt x="273" y="754"/>
                    </a:cubicBezTo>
                    <a:cubicBezTo>
                      <a:pt x="273" y="755"/>
                      <a:pt x="271" y="754"/>
                      <a:pt x="271" y="754"/>
                    </a:cubicBezTo>
                    <a:cubicBezTo>
                      <a:pt x="270" y="755"/>
                      <a:pt x="268" y="757"/>
                      <a:pt x="268" y="758"/>
                    </a:cubicBezTo>
                    <a:cubicBezTo>
                      <a:pt x="268" y="760"/>
                      <a:pt x="266" y="759"/>
                      <a:pt x="265" y="760"/>
                    </a:cubicBezTo>
                    <a:cubicBezTo>
                      <a:pt x="265" y="760"/>
                      <a:pt x="265" y="762"/>
                      <a:pt x="265" y="763"/>
                    </a:cubicBezTo>
                    <a:cubicBezTo>
                      <a:pt x="264" y="763"/>
                      <a:pt x="263" y="762"/>
                      <a:pt x="262" y="763"/>
                    </a:cubicBezTo>
                    <a:cubicBezTo>
                      <a:pt x="261" y="763"/>
                      <a:pt x="260" y="765"/>
                      <a:pt x="259" y="765"/>
                    </a:cubicBezTo>
                    <a:cubicBezTo>
                      <a:pt x="259" y="766"/>
                      <a:pt x="257" y="768"/>
                      <a:pt x="257" y="768"/>
                    </a:cubicBezTo>
                    <a:cubicBezTo>
                      <a:pt x="256" y="769"/>
                      <a:pt x="252" y="770"/>
                      <a:pt x="252" y="770"/>
                    </a:cubicBezTo>
                    <a:cubicBezTo>
                      <a:pt x="251" y="769"/>
                      <a:pt x="251" y="769"/>
                      <a:pt x="250" y="770"/>
                    </a:cubicBezTo>
                    <a:cubicBezTo>
                      <a:pt x="248" y="771"/>
                      <a:pt x="247" y="770"/>
                      <a:pt x="244" y="771"/>
                    </a:cubicBezTo>
                    <a:cubicBezTo>
                      <a:pt x="243" y="771"/>
                      <a:pt x="234" y="775"/>
                      <a:pt x="231" y="771"/>
                    </a:cubicBezTo>
                    <a:cubicBezTo>
                      <a:pt x="229" y="771"/>
                      <a:pt x="231" y="773"/>
                      <a:pt x="231" y="772"/>
                    </a:cubicBezTo>
                    <a:cubicBezTo>
                      <a:pt x="229" y="776"/>
                      <a:pt x="226" y="773"/>
                      <a:pt x="222" y="774"/>
                    </a:cubicBezTo>
                    <a:cubicBezTo>
                      <a:pt x="220" y="774"/>
                      <a:pt x="221" y="775"/>
                      <a:pt x="222" y="775"/>
                    </a:cubicBezTo>
                    <a:cubicBezTo>
                      <a:pt x="220" y="778"/>
                      <a:pt x="213" y="774"/>
                      <a:pt x="209" y="774"/>
                    </a:cubicBezTo>
                    <a:cubicBezTo>
                      <a:pt x="209" y="767"/>
                      <a:pt x="203" y="763"/>
                      <a:pt x="206" y="757"/>
                    </a:cubicBezTo>
                    <a:cubicBezTo>
                      <a:pt x="203" y="754"/>
                      <a:pt x="200" y="752"/>
                      <a:pt x="200" y="746"/>
                    </a:cubicBezTo>
                    <a:cubicBezTo>
                      <a:pt x="196" y="750"/>
                      <a:pt x="200" y="748"/>
                      <a:pt x="198" y="742"/>
                    </a:cubicBezTo>
                    <a:cubicBezTo>
                      <a:pt x="196" y="735"/>
                      <a:pt x="187" y="730"/>
                      <a:pt x="189" y="722"/>
                    </a:cubicBezTo>
                    <a:cubicBezTo>
                      <a:pt x="188" y="721"/>
                      <a:pt x="188" y="725"/>
                      <a:pt x="188" y="725"/>
                    </a:cubicBezTo>
                    <a:cubicBezTo>
                      <a:pt x="185" y="724"/>
                      <a:pt x="188" y="715"/>
                      <a:pt x="185" y="719"/>
                    </a:cubicBezTo>
                    <a:cubicBezTo>
                      <a:pt x="183" y="717"/>
                      <a:pt x="183" y="712"/>
                      <a:pt x="184" y="709"/>
                    </a:cubicBezTo>
                    <a:cubicBezTo>
                      <a:pt x="184" y="705"/>
                      <a:pt x="185" y="702"/>
                      <a:pt x="182" y="697"/>
                    </a:cubicBezTo>
                    <a:cubicBezTo>
                      <a:pt x="183" y="695"/>
                      <a:pt x="179" y="696"/>
                      <a:pt x="178" y="695"/>
                    </a:cubicBezTo>
                    <a:cubicBezTo>
                      <a:pt x="177" y="694"/>
                      <a:pt x="182" y="691"/>
                      <a:pt x="175" y="693"/>
                    </a:cubicBezTo>
                    <a:cubicBezTo>
                      <a:pt x="175" y="692"/>
                      <a:pt x="176" y="689"/>
                      <a:pt x="175" y="688"/>
                    </a:cubicBezTo>
                    <a:cubicBezTo>
                      <a:pt x="175" y="688"/>
                      <a:pt x="173" y="689"/>
                      <a:pt x="172" y="688"/>
                    </a:cubicBezTo>
                    <a:cubicBezTo>
                      <a:pt x="172" y="688"/>
                      <a:pt x="176" y="683"/>
                      <a:pt x="171" y="684"/>
                    </a:cubicBezTo>
                    <a:cubicBezTo>
                      <a:pt x="171" y="682"/>
                      <a:pt x="173" y="681"/>
                      <a:pt x="172" y="678"/>
                    </a:cubicBezTo>
                    <a:cubicBezTo>
                      <a:pt x="170" y="677"/>
                      <a:pt x="173" y="672"/>
                      <a:pt x="168" y="673"/>
                    </a:cubicBezTo>
                    <a:cubicBezTo>
                      <a:pt x="168" y="660"/>
                      <a:pt x="169" y="656"/>
                      <a:pt x="175" y="648"/>
                    </a:cubicBezTo>
                    <a:cubicBezTo>
                      <a:pt x="174" y="646"/>
                      <a:pt x="177" y="640"/>
                      <a:pt x="174" y="641"/>
                    </a:cubicBezTo>
                    <a:cubicBezTo>
                      <a:pt x="174" y="638"/>
                      <a:pt x="177" y="640"/>
                      <a:pt x="178" y="639"/>
                    </a:cubicBezTo>
                    <a:cubicBezTo>
                      <a:pt x="179" y="639"/>
                      <a:pt x="178" y="636"/>
                      <a:pt x="179" y="636"/>
                    </a:cubicBezTo>
                    <a:cubicBezTo>
                      <a:pt x="179" y="634"/>
                      <a:pt x="178" y="621"/>
                      <a:pt x="177" y="625"/>
                    </a:cubicBezTo>
                    <a:cubicBezTo>
                      <a:pt x="174" y="623"/>
                      <a:pt x="175" y="619"/>
                      <a:pt x="175" y="617"/>
                    </a:cubicBezTo>
                    <a:cubicBezTo>
                      <a:pt x="175" y="613"/>
                      <a:pt x="176" y="610"/>
                      <a:pt x="175" y="607"/>
                    </a:cubicBezTo>
                    <a:cubicBezTo>
                      <a:pt x="175" y="605"/>
                      <a:pt x="173" y="606"/>
                      <a:pt x="172" y="606"/>
                    </a:cubicBezTo>
                    <a:cubicBezTo>
                      <a:pt x="172" y="605"/>
                      <a:pt x="174" y="604"/>
                      <a:pt x="174" y="603"/>
                    </a:cubicBezTo>
                    <a:cubicBezTo>
                      <a:pt x="174" y="603"/>
                      <a:pt x="172" y="602"/>
                      <a:pt x="172" y="601"/>
                    </a:cubicBezTo>
                    <a:cubicBezTo>
                      <a:pt x="172" y="598"/>
                      <a:pt x="171" y="599"/>
                      <a:pt x="170" y="597"/>
                    </a:cubicBezTo>
                    <a:cubicBezTo>
                      <a:pt x="169" y="597"/>
                      <a:pt x="170" y="595"/>
                      <a:pt x="170" y="594"/>
                    </a:cubicBezTo>
                    <a:cubicBezTo>
                      <a:pt x="169" y="594"/>
                      <a:pt x="166" y="594"/>
                      <a:pt x="167" y="593"/>
                    </a:cubicBezTo>
                    <a:cubicBezTo>
                      <a:pt x="167" y="593"/>
                      <a:pt x="168" y="593"/>
                      <a:pt x="168" y="593"/>
                    </a:cubicBezTo>
                    <a:cubicBezTo>
                      <a:pt x="166" y="590"/>
                      <a:pt x="165" y="589"/>
                      <a:pt x="161" y="587"/>
                    </a:cubicBezTo>
                    <a:cubicBezTo>
                      <a:pt x="160" y="587"/>
                      <a:pt x="161" y="586"/>
                      <a:pt x="160" y="586"/>
                    </a:cubicBezTo>
                    <a:cubicBezTo>
                      <a:pt x="158" y="586"/>
                      <a:pt x="158" y="582"/>
                      <a:pt x="156" y="583"/>
                    </a:cubicBezTo>
                    <a:cubicBezTo>
                      <a:pt x="153" y="571"/>
                      <a:pt x="156" y="561"/>
                      <a:pt x="156" y="548"/>
                    </a:cubicBezTo>
                    <a:cubicBezTo>
                      <a:pt x="155" y="545"/>
                      <a:pt x="152" y="550"/>
                      <a:pt x="153" y="544"/>
                    </a:cubicBezTo>
                    <a:cubicBezTo>
                      <a:pt x="145" y="545"/>
                      <a:pt x="138" y="543"/>
                      <a:pt x="133" y="541"/>
                    </a:cubicBezTo>
                    <a:cubicBezTo>
                      <a:pt x="135" y="533"/>
                      <a:pt x="129" y="542"/>
                      <a:pt x="130" y="534"/>
                    </a:cubicBezTo>
                    <a:cubicBezTo>
                      <a:pt x="124" y="532"/>
                      <a:pt x="123" y="531"/>
                      <a:pt x="115" y="533"/>
                    </a:cubicBezTo>
                    <a:cubicBezTo>
                      <a:pt x="114" y="533"/>
                      <a:pt x="111" y="533"/>
                      <a:pt x="109" y="534"/>
                    </a:cubicBezTo>
                    <a:cubicBezTo>
                      <a:pt x="109" y="534"/>
                      <a:pt x="105" y="536"/>
                      <a:pt x="101" y="535"/>
                    </a:cubicBezTo>
                    <a:cubicBezTo>
                      <a:pt x="103" y="539"/>
                      <a:pt x="105" y="537"/>
                      <a:pt x="98" y="538"/>
                    </a:cubicBezTo>
                    <a:cubicBezTo>
                      <a:pt x="93" y="539"/>
                      <a:pt x="90" y="541"/>
                      <a:pt x="83" y="541"/>
                    </a:cubicBezTo>
                    <a:cubicBezTo>
                      <a:pt x="80" y="541"/>
                      <a:pt x="80" y="540"/>
                      <a:pt x="78" y="540"/>
                    </a:cubicBezTo>
                    <a:cubicBezTo>
                      <a:pt x="69" y="539"/>
                      <a:pt x="60" y="544"/>
                      <a:pt x="52" y="542"/>
                    </a:cubicBezTo>
                    <a:cubicBezTo>
                      <a:pt x="52" y="538"/>
                      <a:pt x="47" y="539"/>
                      <a:pt x="45" y="538"/>
                    </a:cubicBezTo>
                    <a:cubicBezTo>
                      <a:pt x="44" y="538"/>
                      <a:pt x="45" y="536"/>
                      <a:pt x="45" y="535"/>
                    </a:cubicBezTo>
                    <a:cubicBezTo>
                      <a:pt x="44" y="535"/>
                      <a:pt x="41" y="536"/>
                      <a:pt x="41" y="535"/>
                    </a:cubicBezTo>
                    <a:cubicBezTo>
                      <a:pt x="40" y="535"/>
                      <a:pt x="41" y="533"/>
                      <a:pt x="41" y="533"/>
                    </a:cubicBezTo>
                    <a:cubicBezTo>
                      <a:pt x="39" y="532"/>
                      <a:pt x="38" y="533"/>
                      <a:pt x="38" y="531"/>
                    </a:cubicBezTo>
                    <a:cubicBezTo>
                      <a:pt x="38" y="531"/>
                      <a:pt x="35" y="529"/>
                      <a:pt x="35" y="528"/>
                    </a:cubicBezTo>
                    <a:cubicBezTo>
                      <a:pt x="34" y="528"/>
                      <a:pt x="35" y="527"/>
                      <a:pt x="34" y="527"/>
                    </a:cubicBezTo>
                    <a:cubicBezTo>
                      <a:pt x="32" y="527"/>
                      <a:pt x="33" y="525"/>
                      <a:pt x="32" y="524"/>
                    </a:cubicBezTo>
                    <a:cubicBezTo>
                      <a:pt x="31" y="523"/>
                      <a:pt x="30" y="524"/>
                      <a:pt x="29" y="523"/>
                    </a:cubicBezTo>
                    <a:cubicBezTo>
                      <a:pt x="29" y="522"/>
                      <a:pt x="30" y="521"/>
                      <a:pt x="29" y="520"/>
                    </a:cubicBezTo>
                    <a:cubicBezTo>
                      <a:pt x="28" y="519"/>
                      <a:pt x="26" y="521"/>
                      <a:pt x="26" y="519"/>
                    </a:cubicBezTo>
                    <a:cubicBezTo>
                      <a:pt x="26" y="518"/>
                      <a:pt x="28" y="516"/>
                      <a:pt x="28" y="517"/>
                    </a:cubicBezTo>
                    <a:cubicBezTo>
                      <a:pt x="26" y="513"/>
                      <a:pt x="20" y="514"/>
                      <a:pt x="21" y="509"/>
                    </a:cubicBezTo>
                    <a:cubicBezTo>
                      <a:pt x="14" y="511"/>
                      <a:pt x="17" y="503"/>
                      <a:pt x="11" y="505"/>
                    </a:cubicBezTo>
                    <a:cubicBezTo>
                      <a:pt x="12" y="503"/>
                      <a:pt x="13" y="502"/>
                      <a:pt x="12" y="500"/>
                    </a:cubicBezTo>
                    <a:cubicBezTo>
                      <a:pt x="12" y="498"/>
                      <a:pt x="9" y="499"/>
                      <a:pt x="7" y="499"/>
                    </a:cubicBezTo>
                    <a:cubicBezTo>
                      <a:pt x="8" y="496"/>
                      <a:pt x="4" y="496"/>
                      <a:pt x="4" y="495"/>
                    </a:cubicBezTo>
                    <a:cubicBezTo>
                      <a:pt x="4" y="492"/>
                      <a:pt x="6" y="493"/>
                      <a:pt x="4" y="489"/>
                    </a:cubicBezTo>
                    <a:cubicBezTo>
                      <a:pt x="4" y="488"/>
                      <a:pt x="3" y="489"/>
                      <a:pt x="3" y="488"/>
                    </a:cubicBezTo>
                    <a:cubicBezTo>
                      <a:pt x="3" y="487"/>
                      <a:pt x="1" y="483"/>
                      <a:pt x="0" y="482"/>
                    </a:cubicBezTo>
                    <a:cubicBezTo>
                      <a:pt x="0" y="480"/>
                      <a:pt x="3" y="482"/>
                      <a:pt x="4" y="481"/>
                    </a:cubicBezTo>
                    <a:cubicBezTo>
                      <a:pt x="5" y="480"/>
                      <a:pt x="4" y="476"/>
                      <a:pt x="7" y="476"/>
                    </a:cubicBezTo>
                    <a:cubicBezTo>
                      <a:pt x="7" y="469"/>
                      <a:pt x="7" y="461"/>
                      <a:pt x="7" y="453"/>
                    </a:cubicBezTo>
                    <a:cubicBezTo>
                      <a:pt x="7" y="451"/>
                      <a:pt x="4" y="452"/>
                      <a:pt x="4" y="451"/>
                    </a:cubicBezTo>
                    <a:cubicBezTo>
                      <a:pt x="4" y="451"/>
                      <a:pt x="5" y="449"/>
                      <a:pt x="5" y="448"/>
                    </a:cubicBezTo>
                    <a:cubicBezTo>
                      <a:pt x="6" y="446"/>
                      <a:pt x="4" y="445"/>
                      <a:pt x="4" y="443"/>
                    </a:cubicBezTo>
                    <a:cubicBezTo>
                      <a:pt x="9" y="449"/>
                      <a:pt x="4" y="433"/>
                      <a:pt x="10" y="439"/>
                    </a:cubicBezTo>
                    <a:cubicBezTo>
                      <a:pt x="11" y="437"/>
                      <a:pt x="9" y="432"/>
                      <a:pt x="11" y="430"/>
                    </a:cubicBezTo>
                    <a:cubicBezTo>
                      <a:pt x="11" y="430"/>
                      <a:pt x="14" y="430"/>
                      <a:pt x="14" y="430"/>
                    </a:cubicBezTo>
                    <a:cubicBezTo>
                      <a:pt x="14" y="429"/>
                      <a:pt x="12" y="428"/>
                      <a:pt x="12" y="426"/>
                    </a:cubicBezTo>
                    <a:cubicBezTo>
                      <a:pt x="18" y="425"/>
                      <a:pt x="17" y="417"/>
                      <a:pt x="22" y="416"/>
                    </a:cubicBezTo>
                    <a:cubicBezTo>
                      <a:pt x="22" y="411"/>
                      <a:pt x="27" y="411"/>
                      <a:pt x="26" y="406"/>
                    </a:cubicBezTo>
                    <a:cubicBezTo>
                      <a:pt x="29" y="407"/>
                      <a:pt x="29" y="405"/>
                      <a:pt x="29" y="404"/>
                    </a:cubicBezTo>
                    <a:cubicBezTo>
                      <a:pt x="38" y="403"/>
                      <a:pt x="44" y="400"/>
                      <a:pt x="43" y="389"/>
                    </a:cubicBezTo>
                    <a:cubicBezTo>
                      <a:pt x="49" y="391"/>
                      <a:pt x="44" y="382"/>
                      <a:pt x="49" y="382"/>
                    </a:cubicBezTo>
                    <a:cubicBezTo>
                      <a:pt x="49" y="380"/>
                      <a:pt x="49" y="377"/>
                      <a:pt x="49" y="374"/>
                    </a:cubicBezTo>
                    <a:cubicBezTo>
                      <a:pt x="51" y="374"/>
                      <a:pt x="52" y="372"/>
                      <a:pt x="55" y="373"/>
                    </a:cubicBezTo>
                    <a:cubicBezTo>
                      <a:pt x="57" y="370"/>
                      <a:pt x="59" y="368"/>
                      <a:pt x="62" y="364"/>
                    </a:cubicBezTo>
                    <a:cubicBezTo>
                      <a:pt x="62" y="363"/>
                      <a:pt x="63" y="364"/>
                      <a:pt x="63" y="363"/>
                    </a:cubicBezTo>
                    <a:cubicBezTo>
                      <a:pt x="63" y="361"/>
                      <a:pt x="67" y="361"/>
                      <a:pt x="66" y="359"/>
                    </a:cubicBezTo>
                    <a:cubicBezTo>
                      <a:pt x="72" y="360"/>
                      <a:pt x="73" y="355"/>
                      <a:pt x="78" y="356"/>
                    </a:cubicBezTo>
                    <a:cubicBezTo>
                      <a:pt x="76" y="361"/>
                      <a:pt x="85" y="356"/>
                      <a:pt x="83" y="361"/>
                    </a:cubicBezTo>
                    <a:cubicBezTo>
                      <a:pt x="85" y="358"/>
                      <a:pt x="97" y="363"/>
                      <a:pt x="97" y="357"/>
                    </a:cubicBezTo>
                    <a:cubicBezTo>
                      <a:pt x="103" y="356"/>
                      <a:pt x="109" y="355"/>
                      <a:pt x="112" y="350"/>
                    </a:cubicBezTo>
                    <a:cubicBezTo>
                      <a:pt x="114" y="350"/>
                      <a:pt x="116" y="350"/>
                      <a:pt x="116" y="349"/>
                    </a:cubicBezTo>
                    <a:cubicBezTo>
                      <a:pt x="119" y="349"/>
                      <a:pt x="119" y="350"/>
                      <a:pt x="122" y="350"/>
                    </a:cubicBezTo>
                    <a:cubicBezTo>
                      <a:pt x="125" y="350"/>
                      <a:pt x="128" y="349"/>
                      <a:pt x="130" y="349"/>
                    </a:cubicBezTo>
                    <a:cubicBezTo>
                      <a:pt x="130" y="349"/>
                      <a:pt x="131" y="350"/>
                      <a:pt x="132" y="350"/>
                    </a:cubicBezTo>
                    <a:cubicBezTo>
                      <a:pt x="135" y="350"/>
                      <a:pt x="141" y="353"/>
                      <a:pt x="147" y="352"/>
                    </a:cubicBezTo>
                    <a:cubicBezTo>
                      <a:pt x="150" y="351"/>
                      <a:pt x="154" y="347"/>
                      <a:pt x="157" y="350"/>
                    </a:cubicBezTo>
                    <a:cubicBezTo>
                      <a:pt x="159" y="353"/>
                      <a:pt x="158" y="350"/>
                      <a:pt x="163" y="350"/>
                    </a:cubicBezTo>
                    <a:cubicBezTo>
                      <a:pt x="163" y="351"/>
                      <a:pt x="164" y="352"/>
                      <a:pt x="164" y="353"/>
                    </a:cubicBezTo>
                    <a:cubicBezTo>
                      <a:pt x="164" y="353"/>
                      <a:pt x="161" y="354"/>
                      <a:pt x="161" y="354"/>
                    </a:cubicBezTo>
                    <a:cubicBezTo>
                      <a:pt x="161" y="356"/>
                      <a:pt x="162" y="355"/>
                      <a:pt x="163" y="356"/>
                    </a:cubicBezTo>
                    <a:cubicBezTo>
                      <a:pt x="163" y="357"/>
                      <a:pt x="161" y="357"/>
                      <a:pt x="161" y="357"/>
                    </a:cubicBezTo>
                    <a:cubicBezTo>
                      <a:pt x="161" y="358"/>
                      <a:pt x="163" y="359"/>
                      <a:pt x="163" y="360"/>
                    </a:cubicBezTo>
                    <a:cubicBezTo>
                      <a:pt x="162" y="364"/>
                      <a:pt x="160" y="366"/>
                      <a:pt x="164" y="371"/>
                    </a:cubicBezTo>
                    <a:cubicBezTo>
                      <a:pt x="165" y="374"/>
                      <a:pt x="166" y="370"/>
                      <a:pt x="168" y="373"/>
                    </a:cubicBezTo>
                    <a:cubicBezTo>
                      <a:pt x="168" y="374"/>
                      <a:pt x="171" y="373"/>
                      <a:pt x="171" y="374"/>
                    </a:cubicBezTo>
                    <a:cubicBezTo>
                      <a:pt x="171" y="374"/>
                      <a:pt x="171" y="377"/>
                      <a:pt x="171" y="377"/>
                    </a:cubicBezTo>
                    <a:cubicBezTo>
                      <a:pt x="172" y="378"/>
                      <a:pt x="175" y="376"/>
                      <a:pt x="175" y="378"/>
                    </a:cubicBezTo>
                    <a:cubicBezTo>
                      <a:pt x="180" y="376"/>
                      <a:pt x="183" y="382"/>
                      <a:pt x="185" y="378"/>
                    </a:cubicBezTo>
                    <a:cubicBezTo>
                      <a:pt x="187" y="378"/>
                      <a:pt x="186" y="381"/>
                      <a:pt x="186" y="381"/>
                    </a:cubicBezTo>
                    <a:cubicBezTo>
                      <a:pt x="189" y="383"/>
                      <a:pt x="190" y="381"/>
                      <a:pt x="193" y="382"/>
                    </a:cubicBezTo>
                    <a:cubicBezTo>
                      <a:pt x="194" y="383"/>
                      <a:pt x="194" y="385"/>
                      <a:pt x="195" y="385"/>
                    </a:cubicBezTo>
                    <a:cubicBezTo>
                      <a:pt x="195" y="386"/>
                      <a:pt x="197" y="385"/>
                      <a:pt x="198" y="385"/>
                    </a:cubicBezTo>
                    <a:cubicBezTo>
                      <a:pt x="199" y="387"/>
                      <a:pt x="200" y="386"/>
                      <a:pt x="202" y="387"/>
                    </a:cubicBezTo>
                    <a:cubicBezTo>
                      <a:pt x="202" y="387"/>
                      <a:pt x="203" y="389"/>
                      <a:pt x="203" y="389"/>
                    </a:cubicBezTo>
                    <a:cubicBezTo>
                      <a:pt x="204" y="390"/>
                      <a:pt x="206" y="388"/>
                      <a:pt x="207" y="388"/>
                    </a:cubicBezTo>
                    <a:cubicBezTo>
                      <a:pt x="207" y="388"/>
                      <a:pt x="208" y="389"/>
                      <a:pt x="209" y="389"/>
                    </a:cubicBezTo>
                    <a:cubicBezTo>
                      <a:pt x="210" y="390"/>
                      <a:pt x="211" y="389"/>
                      <a:pt x="212" y="389"/>
                    </a:cubicBezTo>
                    <a:cubicBezTo>
                      <a:pt x="212" y="388"/>
                      <a:pt x="214" y="388"/>
                      <a:pt x="214" y="387"/>
                    </a:cubicBezTo>
                    <a:cubicBezTo>
                      <a:pt x="214" y="387"/>
                      <a:pt x="217" y="386"/>
                      <a:pt x="216" y="385"/>
                    </a:cubicBezTo>
                    <a:cubicBezTo>
                      <a:pt x="212" y="382"/>
                      <a:pt x="220" y="383"/>
                      <a:pt x="220" y="378"/>
                    </a:cubicBezTo>
                    <a:cubicBezTo>
                      <a:pt x="224" y="379"/>
                      <a:pt x="224" y="376"/>
                      <a:pt x="229" y="377"/>
                    </a:cubicBezTo>
                    <a:cubicBezTo>
                      <a:pt x="229" y="377"/>
                      <a:pt x="230" y="378"/>
                      <a:pt x="230" y="378"/>
                    </a:cubicBezTo>
                    <a:cubicBezTo>
                      <a:pt x="232" y="379"/>
                      <a:pt x="234" y="378"/>
                      <a:pt x="236" y="378"/>
                    </a:cubicBezTo>
                    <a:cubicBezTo>
                      <a:pt x="236" y="378"/>
                      <a:pt x="238" y="381"/>
                      <a:pt x="238" y="381"/>
                    </a:cubicBezTo>
                    <a:cubicBezTo>
                      <a:pt x="239" y="381"/>
                      <a:pt x="241" y="379"/>
                      <a:pt x="243" y="380"/>
                    </a:cubicBezTo>
                    <a:cubicBezTo>
                      <a:pt x="243" y="380"/>
                      <a:pt x="242" y="382"/>
                      <a:pt x="243" y="382"/>
                    </a:cubicBezTo>
                    <a:cubicBezTo>
                      <a:pt x="244" y="383"/>
                      <a:pt x="246" y="380"/>
                      <a:pt x="248" y="381"/>
                    </a:cubicBezTo>
                    <a:cubicBezTo>
                      <a:pt x="249" y="382"/>
                      <a:pt x="245" y="383"/>
                      <a:pt x="245" y="382"/>
                    </a:cubicBezTo>
                    <a:cubicBezTo>
                      <a:pt x="246" y="385"/>
                      <a:pt x="255" y="385"/>
                      <a:pt x="259" y="385"/>
                    </a:cubicBezTo>
                    <a:cubicBezTo>
                      <a:pt x="259" y="391"/>
                      <a:pt x="271" y="389"/>
                      <a:pt x="273" y="385"/>
                    </a:cubicBezTo>
                    <a:cubicBezTo>
                      <a:pt x="274" y="387"/>
                      <a:pt x="280" y="384"/>
                      <a:pt x="282" y="385"/>
                    </a:cubicBezTo>
                    <a:cubicBezTo>
                      <a:pt x="283" y="387"/>
                      <a:pt x="282" y="385"/>
                      <a:pt x="285" y="385"/>
                    </a:cubicBezTo>
                    <a:cubicBezTo>
                      <a:pt x="287" y="386"/>
                      <a:pt x="289" y="387"/>
                      <a:pt x="292" y="387"/>
                    </a:cubicBezTo>
                    <a:cubicBezTo>
                      <a:pt x="294" y="386"/>
                      <a:pt x="295" y="384"/>
                      <a:pt x="299" y="384"/>
                    </a:cubicBezTo>
                    <a:cubicBezTo>
                      <a:pt x="300" y="381"/>
                      <a:pt x="299" y="376"/>
                      <a:pt x="303" y="375"/>
                    </a:cubicBezTo>
                    <a:cubicBezTo>
                      <a:pt x="303" y="373"/>
                      <a:pt x="301" y="373"/>
                      <a:pt x="301" y="370"/>
                    </a:cubicBezTo>
                    <a:cubicBezTo>
                      <a:pt x="306" y="370"/>
                      <a:pt x="306" y="361"/>
                      <a:pt x="310" y="366"/>
                    </a:cubicBezTo>
                    <a:cubicBezTo>
                      <a:pt x="311" y="360"/>
                      <a:pt x="308" y="359"/>
                      <a:pt x="304" y="359"/>
                    </a:cubicBezTo>
                    <a:cubicBezTo>
                      <a:pt x="305" y="357"/>
                      <a:pt x="306" y="355"/>
                      <a:pt x="306" y="353"/>
                    </a:cubicBezTo>
                    <a:cubicBezTo>
                      <a:pt x="304" y="349"/>
                      <a:pt x="296" y="352"/>
                      <a:pt x="294" y="347"/>
                    </a:cubicBezTo>
                    <a:cubicBezTo>
                      <a:pt x="292" y="349"/>
                      <a:pt x="287" y="349"/>
                      <a:pt x="286" y="352"/>
                    </a:cubicBezTo>
                    <a:cubicBezTo>
                      <a:pt x="284" y="352"/>
                      <a:pt x="285" y="349"/>
                      <a:pt x="285" y="349"/>
                    </a:cubicBezTo>
                    <a:cubicBezTo>
                      <a:pt x="282" y="347"/>
                      <a:pt x="278" y="350"/>
                      <a:pt x="275" y="349"/>
                    </a:cubicBezTo>
                    <a:cubicBezTo>
                      <a:pt x="273" y="350"/>
                      <a:pt x="273" y="352"/>
                      <a:pt x="271" y="352"/>
                    </a:cubicBezTo>
                    <a:cubicBezTo>
                      <a:pt x="267" y="352"/>
                      <a:pt x="267" y="346"/>
                      <a:pt x="261" y="347"/>
                    </a:cubicBezTo>
                    <a:cubicBezTo>
                      <a:pt x="261" y="345"/>
                      <a:pt x="259" y="344"/>
                      <a:pt x="259" y="342"/>
                    </a:cubicBezTo>
                    <a:cubicBezTo>
                      <a:pt x="258" y="342"/>
                      <a:pt x="257" y="342"/>
                      <a:pt x="257" y="340"/>
                    </a:cubicBezTo>
                    <a:cubicBezTo>
                      <a:pt x="256" y="339"/>
                      <a:pt x="254" y="338"/>
                      <a:pt x="251" y="338"/>
                    </a:cubicBezTo>
                    <a:cubicBezTo>
                      <a:pt x="254" y="334"/>
                      <a:pt x="252" y="326"/>
                      <a:pt x="251" y="322"/>
                    </a:cubicBezTo>
                    <a:cubicBezTo>
                      <a:pt x="247" y="325"/>
                      <a:pt x="243" y="319"/>
                      <a:pt x="243" y="326"/>
                    </a:cubicBezTo>
                    <a:cubicBezTo>
                      <a:pt x="238" y="324"/>
                      <a:pt x="238" y="328"/>
                      <a:pt x="234" y="325"/>
                    </a:cubicBezTo>
                    <a:cubicBezTo>
                      <a:pt x="234" y="327"/>
                      <a:pt x="234" y="327"/>
                      <a:pt x="233" y="328"/>
                    </a:cubicBezTo>
                    <a:cubicBezTo>
                      <a:pt x="234" y="329"/>
                      <a:pt x="235" y="329"/>
                      <a:pt x="236" y="331"/>
                    </a:cubicBezTo>
                    <a:cubicBezTo>
                      <a:pt x="236" y="332"/>
                      <a:pt x="235" y="334"/>
                      <a:pt x="238" y="333"/>
                    </a:cubicBezTo>
                    <a:cubicBezTo>
                      <a:pt x="237" y="338"/>
                      <a:pt x="237" y="336"/>
                      <a:pt x="240" y="339"/>
                    </a:cubicBezTo>
                    <a:cubicBezTo>
                      <a:pt x="241" y="342"/>
                      <a:pt x="238" y="341"/>
                      <a:pt x="237" y="342"/>
                    </a:cubicBezTo>
                    <a:cubicBezTo>
                      <a:pt x="237" y="342"/>
                      <a:pt x="235" y="347"/>
                      <a:pt x="234" y="346"/>
                    </a:cubicBezTo>
                    <a:cubicBezTo>
                      <a:pt x="231" y="343"/>
                      <a:pt x="234" y="350"/>
                      <a:pt x="229" y="349"/>
                    </a:cubicBezTo>
                    <a:cubicBezTo>
                      <a:pt x="228" y="348"/>
                      <a:pt x="227" y="346"/>
                      <a:pt x="226" y="346"/>
                    </a:cubicBezTo>
                    <a:cubicBezTo>
                      <a:pt x="225" y="344"/>
                      <a:pt x="227" y="343"/>
                      <a:pt x="229" y="343"/>
                    </a:cubicBezTo>
                    <a:cubicBezTo>
                      <a:pt x="227" y="341"/>
                      <a:pt x="222" y="340"/>
                      <a:pt x="226" y="336"/>
                    </a:cubicBezTo>
                    <a:cubicBezTo>
                      <a:pt x="224" y="335"/>
                      <a:pt x="221" y="337"/>
                      <a:pt x="220" y="336"/>
                    </a:cubicBezTo>
                    <a:cubicBezTo>
                      <a:pt x="219" y="335"/>
                      <a:pt x="223" y="335"/>
                      <a:pt x="223" y="335"/>
                    </a:cubicBezTo>
                    <a:cubicBezTo>
                      <a:pt x="223" y="335"/>
                      <a:pt x="219" y="331"/>
                      <a:pt x="216" y="329"/>
                    </a:cubicBezTo>
                    <a:cubicBezTo>
                      <a:pt x="217" y="323"/>
                      <a:pt x="213" y="321"/>
                      <a:pt x="213" y="315"/>
                    </a:cubicBezTo>
                    <a:cubicBezTo>
                      <a:pt x="214" y="313"/>
                      <a:pt x="209" y="315"/>
                      <a:pt x="209" y="314"/>
                    </a:cubicBezTo>
                    <a:cubicBezTo>
                      <a:pt x="209" y="313"/>
                      <a:pt x="211" y="311"/>
                      <a:pt x="210" y="311"/>
                    </a:cubicBezTo>
                    <a:cubicBezTo>
                      <a:pt x="207" y="309"/>
                      <a:pt x="207" y="311"/>
                      <a:pt x="205" y="310"/>
                    </a:cubicBezTo>
                    <a:cubicBezTo>
                      <a:pt x="204" y="309"/>
                      <a:pt x="206" y="308"/>
                      <a:pt x="206" y="307"/>
                    </a:cubicBezTo>
                    <a:cubicBezTo>
                      <a:pt x="206" y="306"/>
                      <a:pt x="204" y="308"/>
                      <a:pt x="205" y="308"/>
                    </a:cubicBezTo>
                    <a:cubicBezTo>
                      <a:pt x="203" y="308"/>
                      <a:pt x="204" y="306"/>
                      <a:pt x="203" y="305"/>
                    </a:cubicBezTo>
                    <a:cubicBezTo>
                      <a:pt x="198" y="306"/>
                      <a:pt x="198" y="302"/>
                      <a:pt x="192" y="303"/>
                    </a:cubicBezTo>
                    <a:cubicBezTo>
                      <a:pt x="192" y="301"/>
                      <a:pt x="190" y="301"/>
                      <a:pt x="189" y="300"/>
                    </a:cubicBezTo>
                    <a:cubicBezTo>
                      <a:pt x="189" y="299"/>
                      <a:pt x="190" y="297"/>
                      <a:pt x="189" y="297"/>
                    </a:cubicBezTo>
                    <a:cubicBezTo>
                      <a:pt x="189" y="296"/>
                      <a:pt x="187" y="297"/>
                      <a:pt x="186" y="297"/>
                    </a:cubicBezTo>
                    <a:cubicBezTo>
                      <a:pt x="186" y="297"/>
                      <a:pt x="186" y="291"/>
                      <a:pt x="185" y="293"/>
                    </a:cubicBezTo>
                    <a:cubicBezTo>
                      <a:pt x="184" y="294"/>
                      <a:pt x="183" y="293"/>
                      <a:pt x="182" y="291"/>
                    </a:cubicBezTo>
                    <a:cubicBezTo>
                      <a:pt x="182" y="291"/>
                      <a:pt x="180" y="290"/>
                      <a:pt x="181" y="288"/>
                    </a:cubicBezTo>
                    <a:cubicBezTo>
                      <a:pt x="176" y="289"/>
                      <a:pt x="177" y="290"/>
                      <a:pt x="172" y="288"/>
                    </a:cubicBezTo>
                    <a:cubicBezTo>
                      <a:pt x="171" y="289"/>
                      <a:pt x="171" y="291"/>
                      <a:pt x="170" y="291"/>
                    </a:cubicBezTo>
                    <a:cubicBezTo>
                      <a:pt x="168" y="295"/>
                      <a:pt x="172" y="294"/>
                      <a:pt x="172" y="297"/>
                    </a:cubicBezTo>
                    <a:cubicBezTo>
                      <a:pt x="172" y="298"/>
                      <a:pt x="175" y="301"/>
                      <a:pt x="175" y="301"/>
                    </a:cubicBezTo>
                    <a:cubicBezTo>
                      <a:pt x="176" y="302"/>
                      <a:pt x="176" y="303"/>
                      <a:pt x="178" y="303"/>
                    </a:cubicBezTo>
                    <a:cubicBezTo>
                      <a:pt x="176" y="307"/>
                      <a:pt x="181" y="306"/>
                      <a:pt x="182" y="308"/>
                    </a:cubicBezTo>
                    <a:cubicBezTo>
                      <a:pt x="183" y="309"/>
                      <a:pt x="184" y="314"/>
                      <a:pt x="185" y="312"/>
                    </a:cubicBezTo>
                    <a:cubicBezTo>
                      <a:pt x="187" y="310"/>
                      <a:pt x="185" y="313"/>
                      <a:pt x="186" y="314"/>
                    </a:cubicBezTo>
                    <a:cubicBezTo>
                      <a:pt x="188" y="315"/>
                      <a:pt x="191" y="314"/>
                      <a:pt x="192" y="318"/>
                    </a:cubicBezTo>
                    <a:cubicBezTo>
                      <a:pt x="194" y="317"/>
                      <a:pt x="194" y="319"/>
                      <a:pt x="195" y="319"/>
                    </a:cubicBezTo>
                    <a:cubicBezTo>
                      <a:pt x="196" y="319"/>
                      <a:pt x="197" y="318"/>
                      <a:pt x="196" y="318"/>
                    </a:cubicBezTo>
                    <a:cubicBezTo>
                      <a:pt x="198" y="318"/>
                      <a:pt x="198" y="322"/>
                      <a:pt x="199" y="319"/>
                    </a:cubicBezTo>
                    <a:cubicBezTo>
                      <a:pt x="202" y="319"/>
                      <a:pt x="198" y="326"/>
                      <a:pt x="203" y="324"/>
                    </a:cubicBezTo>
                    <a:cubicBezTo>
                      <a:pt x="203" y="327"/>
                      <a:pt x="197" y="324"/>
                      <a:pt x="195" y="325"/>
                    </a:cubicBezTo>
                    <a:cubicBezTo>
                      <a:pt x="196" y="326"/>
                      <a:pt x="197" y="326"/>
                      <a:pt x="198" y="328"/>
                    </a:cubicBezTo>
                    <a:cubicBezTo>
                      <a:pt x="199" y="330"/>
                      <a:pt x="195" y="335"/>
                      <a:pt x="198" y="335"/>
                    </a:cubicBezTo>
                    <a:cubicBezTo>
                      <a:pt x="196" y="337"/>
                      <a:pt x="193" y="337"/>
                      <a:pt x="191" y="338"/>
                    </a:cubicBezTo>
                    <a:cubicBezTo>
                      <a:pt x="193" y="337"/>
                      <a:pt x="191" y="332"/>
                      <a:pt x="193" y="332"/>
                    </a:cubicBezTo>
                    <a:cubicBezTo>
                      <a:pt x="192" y="331"/>
                      <a:pt x="193" y="328"/>
                      <a:pt x="191" y="328"/>
                    </a:cubicBezTo>
                    <a:cubicBezTo>
                      <a:pt x="188" y="328"/>
                      <a:pt x="192" y="326"/>
                      <a:pt x="188" y="324"/>
                    </a:cubicBezTo>
                    <a:cubicBezTo>
                      <a:pt x="186" y="323"/>
                      <a:pt x="183" y="323"/>
                      <a:pt x="184" y="319"/>
                    </a:cubicBezTo>
                    <a:cubicBezTo>
                      <a:pt x="178" y="321"/>
                      <a:pt x="177" y="317"/>
                      <a:pt x="172" y="317"/>
                    </a:cubicBezTo>
                    <a:cubicBezTo>
                      <a:pt x="172" y="313"/>
                      <a:pt x="169" y="312"/>
                      <a:pt x="167" y="308"/>
                    </a:cubicBezTo>
                    <a:cubicBezTo>
                      <a:pt x="166" y="307"/>
                      <a:pt x="165" y="308"/>
                      <a:pt x="165" y="307"/>
                    </a:cubicBezTo>
                    <a:cubicBezTo>
                      <a:pt x="165" y="305"/>
                      <a:pt x="163" y="306"/>
                      <a:pt x="163" y="305"/>
                    </a:cubicBezTo>
                    <a:cubicBezTo>
                      <a:pt x="162" y="305"/>
                      <a:pt x="163" y="303"/>
                      <a:pt x="163" y="303"/>
                    </a:cubicBezTo>
                    <a:cubicBezTo>
                      <a:pt x="161" y="302"/>
                      <a:pt x="158" y="303"/>
                      <a:pt x="157" y="303"/>
                    </a:cubicBezTo>
                    <a:cubicBezTo>
                      <a:pt x="156" y="302"/>
                      <a:pt x="159" y="301"/>
                      <a:pt x="160" y="301"/>
                    </a:cubicBezTo>
                    <a:cubicBezTo>
                      <a:pt x="158" y="298"/>
                      <a:pt x="150" y="298"/>
                      <a:pt x="146" y="300"/>
                    </a:cubicBezTo>
                    <a:cubicBezTo>
                      <a:pt x="145" y="301"/>
                      <a:pt x="148" y="301"/>
                      <a:pt x="149" y="301"/>
                    </a:cubicBezTo>
                    <a:cubicBezTo>
                      <a:pt x="147" y="303"/>
                      <a:pt x="146" y="301"/>
                      <a:pt x="144" y="303"/>
                    </a:cubicBezTo>
                    <a:cubicBezTo>
                      <a:pt x="141" y="304"/>
                      <a:pt x="141" y="309"/>
                      <a:pt x="139" y="308"/>
                    </a:cubicBezTo>
                    <a:cubicBezTo>
                      <a:pt x="133" y="308"/>
                      <a:pt x="132" y="303"/>
                      <a:pt x="125" y="304"/>
                    </a:cubicBezTo>
                    <a:cubicBezTo>
                      <a:pt x="123" y="305"/>
                      <a:pt x="123" y="308"/>
                      <a:pt x="119" y="307"/>
                    </a:cubicBezTo>
                    <a:cubicBezTo>
                      <a:pt x="119" y="310"/>
                      <a:pt x="119" y="313"/>
                      <a:pt x="119" y="317"/>
                    </a:cubicBezTo>
                    <a:cubicBezTo>
                      <a:pt x="115" y="319"/>
                      <a:pt x="106" y="317"/>
                      <a:pt x="108" y="325"/>
                    </a:cubicBezTo>
                    <a:cubicBezTo>
                      <a:pt x="99" y="323"/>
                      <a:pt x="106" y="331"/>
                      <a:pt x="98" y="331"/>
                    </a:cubicBezTo>
                    <a:cubicBezTo>
                      <a:pt x="98" y="332"/>
                      <a:pt x="103" y="336"/>
                      <a:pt x="99" y="336"/>
                    </a:cubicBezTo>
                    <a:cubicBezTo>
                      <a:pt x="99" y="341"/>
                      <a:pt x="97" y="336"/>
                      <a:pt x="94" y="340"/>
                    </a:cubicBezTo>
                    <a:cubicBezTo>
                      <a:pt x="94" y="342"/>
                      <a:pt x="94" y="343"/>
                      <a:pt x="95" y="343"/>
                    </a:cubicBezTo>
                    <a:cubicBezTo>
                      <a:pt x="95" y="346"/>
                      <a:pt x="90" y="344"/>
                      <a:pt x="88" y="345"/>
                    </a:cubicBezTo>
                    <a:cubicBezTo>
                      <a:pt x="87" y="345"/>
                      <a:pt x="87" y="348"/>
                      <a:pt x="85" y="349"/>
                    </a:cubicBezTo>
                    <a:cubicBezTo>
                      <a:pt x="81" y="351"/>
                      <a:pt x="74" y="348"/>
                      <a:pt x="70" y="353"/>
                    </a:cubicBezTo>
                    <a:cubicBezTo>
                      <a:pt x="68" y="352"/>
                      <a:pt x="67" y="349"/>
                      <a:pt x="66" y="347"/>
                    </a:cubicBezTo>
                    <a:cubicBezTo>
                      <a:pt x="60" y="346"/>
                      <a:pt x="53" y="349"/>
                      <a:pt x="50" y="347"/>
                    </a:cubicBezTo>
                    <a:cubicBezTo>
                      <a:pt x="51" y="342"/>
                      <a:pt x="53" y="336"/>
                      <a:pt x="49" y="333"/>
                    </a:cubicBezTo>
                    <a:cubicBezTo>
                      <a:pt x="48" y="331"/>
                      <a:pt x="51" y="330"/>
                      <a:pt x="52" y="328"/>
                    </a:cubicBezTo>
                    <a:cubicBezTo>
                      <a:pt x="53" y="324"/>
                      <a:pt x="50" y="319"/>
                      <a:pt x="53" y="317"/>
                    </a:cubicBezTo>
                    <a:cubicBezTo>
                      <a:pt x="52" y="313"/>
                      <a:pt x="52" y="309"/>
                      <a:pt x="49" y="308"/>
                    </a:cubicBezTo>
                    <a:cubicBezTo>
                      <a:pt x="50" y="307"/>
                      <a:pt x="52" y="307"/>
                      <a:pt x="52" y="304"/>
                    </a:cubicBezTo>
                    <a:cubicBezTo>
                      <a:pt x="55" y="305"/>
                      <a:pt x="64" y="301"/>
                      <a:pt x="63" y="307"/>
                    </a:cubicBezTo>
                    <a:cubicBezTo>
                      <a:pt x="66" y="304"/>
                      <a:pt x="80" y="310"/>
                      <a:pt x="83" y="307"/>
                    </a:cubicBezTo>
                    <a:cubicBezTo>
                      <a:pt x="84" y="305"/>
                      <a:pt x="83" y="306"/>
                      <a:pt x="85" y="307"/>
                    </a:cubicBezTo>
                    <a:cubicBezTo>
                      <a:pt x="85" y="307"/>
                      <a:pt x="86" y="305"/>
                      <a:pt x="87" y="305"/>
                    </a:cubicBezTo>
                    <a:cubicBezTo>
                      <a:pt x="87" y="305"/>
                      <a:pt x="87" y="307"/>
                      <a:pt x="87" y="307"/>
                    </a:cubicBezTo>
                    <a:cubicBezTo>
                      <a:pt x="91" y="306"/>
                      <a:pt x="93" y="304"/>
                      <a:pt x="94" y="300"/>
                    </a:cubicBezTo>
                    <a:cubicBezTo>
                      <a:pt x="94" y="298"/>
                      <a:pt x="97" y="291"/>
                      <a:pt x="94" y="287"/>
                    </a:cubicBezTo>
                    <a:cubicBezTo>
                      <a:pt x="92" y="285"/>
                      <a:pt x="95" y="285"/>
                      <a:pt x="92" y="281"/>
                    </a:cubicBezTo>
                    <a:cubicBezTo>
                      <a:pt x="92" y="280"/>
                      <a:pt x="90" y="280"/>
                      <a:pt x="88" y="280"/>
                    </a:cubicBezTo>
                    <a:cubicBezTo>
                      <a:pt x="89" y="279"/>
                      <a:pt x="90" y="278"/>
                      <a:pt x="90" y="276"/>
                    </a:cubicBezTo>
                    <a:cubicBezTo>
                      <a:pt x="88" y="275"/>
                      <a:pt x="87" y="277"/>
                      <a:pt x="87" y="277"/>
                    </a:cubicBezTo>
                    <a:cubicBezTo>
                      <a:pt x="85" y="277"/>
                      <a:pt x="87" y="275"/>
                      <a:pt x="85" y="274"/>
                    </a:cubicBezTo>
                    <a:cubicBezTo>
                      <a:pt x="84" y="274"/>
                      <a:pt x="80" y="274"/>
                      <a:pt x="78" y="273"/>
                    </a:cubicBezTo>
                    <a:cubicBezTo>
                      <a:pt x="78" y="273"/>
                      <a:pt x="78" y="272"/>
                      <a:pt x="77" y="272"/>
                    </a:cubicBezTo>
                    <a:cubicBezTo>
                      <a:pt x="75" y="272"/>
                      <a:pt x="74" y="272"/>
                      <a:pt x="74" y="270"/>
                    </a:cubicBezTo>
                    <a:cubicBezTo>
                      <a:pt x="73" y="266"/>
                      <a:pt x="77" y="269"/>
                      <a:pt x="77" y="269"/>
                    </a:cubicBezTo>
                    <a:cubicBezTo>
                      <a:pt x="81" y="267"/>
                      <a:pt x="84" y="265"/>
                      <a:pt x="92" y="266"/>
                    </a:cubicBezTo>
                    <a:cubicBezTo>
                      <a:pt x="93" y="264"/>
                      <a:pt x="91" y="263"/>
                      <a:pt x="90" y="263"/>
                    </a:cubicBezTo>
                    <a:cubicBezTo>
                      <a:pt x="91" y="259"/>
                      <a:pt x="96" y="263"/>
                      <a:pt x="98" y="263"/>
                    </a:cubicBezTo>
                    <a:cubicBezTo>
                      <a:pt x="99" y="263"/>
                      <a:pt x="102" y="260"/>
                      <a:pt x="102" y="263"/>
                    </a:cubicBezTo>
                    <a:cubicBezTo>
                      <a:pt x="105" y="261"/>
                      <a:pt x="106" y="256"/>
                      <a:pt x="111" y="256"/>
                    </a:cubicBezTo>
                    <a:cubicBezTo>
                      <a:pt x="109" y="251"/>
                      <a:pt x="115" y="254"/>
                      <a:pt x="113" y="249"/>
                    </a:cubicBezTo>
                    <a:cubicBezTo>
                      <a:pt x="116" y="249"/>
                      <a:pt x="119" y="249"/>
                      <a:pt x="122" y="249"/>
                    </a:cubicBezTo>
                    <a:cubicBezTo>
                      <a:pt x="122" y="248"/>
                      <a:pt x="120" y="248"/>
                      <a:pt x="119" y="248"/>
                    </a:cubicBezTo>
                    <a:cubicBezTo>
                      <a:pt x="120" y="246"/>
                      <a:pt x="123" y="247"/>
                      <a:pt x="122" y="242"/>
                    </a:cubicBezTo>
                    <a:cubicBezTo>
                      <a:pt x="126" y="242"/>
                      <a:pt x="125" y="245"/>
                      <a:pt x="127" y="242"/>
                    </a:cubicBezTo>
                    <a:cubicBezTo>
                      <a:pt x="124" y="235"/>
                      <a:pt x="130" y="238"/>
                      <a:pt x="130" y="231"/>
                    </a:cubicBezTo>
                    <a:cubicBezTo>
                      <a:pt x="132" y="231"/>
                      <a:pt x="134" y="231"/>
                      <a:pt x="136" y="231"/>
                    </a:cubicBezTo>
                    <a:cubicBezTo>
                      <a:pt x="138" y="231"/>
                      <a:pt x="138" y="229"/>
                      <a:pt x="139" y="228"/>
                    </a:cubicBezTo>
                    <a:cubicBezTo>
                      <a:pt x="140" y="228"/>
                      <a:pt x="140" y="229"/>
                      <a:pt x="140" y="230"/>
                    </a:cubicBezTo>
                    <a:cubicBezTo>
                      <a:pt x="142" y="230"/>
                      <a:pt x="141" y="228"/>
                      <a:pt x="142" y="228"/>
                    </a:cubicBezTo>
                    <a:cubicBezTo>
                      <a:pt x="143" y="228"/>
                      <a:pt x="146" y="229"/>
                      <a:pt x="147" y="228"/>
                    </a:cubicBezTo>
                    <a:cubicBezTo>
                      <a:pt x="149" y="228"/>
                      <a:pt x="150" y="224"/>
                      <a:pt x="153" y="225"/>
                    </a:cubicBezTo>
                    <a:cubicBezTo>
                      <a:pt x="152" y="222"/>
                      <a:pt x="148" y="223"/>
                      <a:pt x="149" y="218"/>
                    </a:cubicBezTo>
                    <a:cubicBezTo>
                      <a:pt x="152" y="218"/>
                      <a:pt x="150" y="216"/>
                      <a:pt x="150" y="211"/>
                    </a:cubicBezTo>
                    <a:cubicBezTo>
                      <a:pt x="150" y="208"/>
                      <a:pt x="152" y="205"/>
                      <a:pt x="151" y="202"/>
                    </a:cubicBezTo>
                    <a:cubicBezTo>
                      <a:pt x="153" y="202"/>
                      <a:pt x="155" y="202"/>
                      <a:pt x="157" y="202"/>
                    </a:cubicBezTo>
                    <a:cubicBezTo>
                      <a:pt x="161" y="201"/>
                      <a:pt x="154" y="198"/>
                      <a:pt x="160" y="199"/>
                    </a:cubicBezTo>
                    <a:cubicBezTo>
                      <a:pt x="160" y="200"/>
                      <a:pt x="162" y="200"/>
                      <a:pt x="163" y="200"/>
                    </a:cubicBezTo>
                    <a:cubicBezTo>
                      <a:pt x="160" y="203"/>
                      <a:pt x="160" y="200"/>
                      <a:pt x="161" y="204"/>
                    </a:cubicBezTo>
                    <a:cubicBezTo>
                      <a:pt x="162" y="207"/>
                      <a:pt x="161" y="209"/>
                      <a:pt x="164" y="209"/>
                    </a:cubicBezTo>
                    <a:cubicBezTo>
                      <a:pt x="164" y="211"/>
                      <a:pt x="164" y="213"/>
                      <a:pt x="163" y="213"/>
                    </a:cubicBezTo>
                    <a:cubicBezTo>
                      <a:pt x="162" y="215"/>
                      <a:pt x="169" y="210"/>
                      <a:pt x="171" y="214"/>
                    </a:cubicBezTo>
                    <a:cubicBezTo>
                      <a:pt x="170" y="218"/>
                      <a:pt x="162" y="215"/>
                      <a:pt x="161" y="220"/>
                    </a:cubicBezTo>
                    <a:cubicBezTo>
                      <a:pt x="160" y="223"/>
                      <a:pt x="164" y="223"/>
                      <a:pt x="165" y="224"/>
                    </a:cubicBezTo>
                    <a:cubicBezTo>
                      <a:pt x="167" y="225"/>
                      <a:pt x="167" y="227"/>
                      <a:pt x="170" y="227"/>
                    </a:cubicBezTo>
                    <a:cubicBezTo>
                      <a:pt x="168" y="224"/>
                      <a:pt x="164" y="224"/>
                      <a:pt x="171" y="224"/>
                    </a:cubicBezTo>
                    <a:cubicBezTo>
                      <a:pt x="173" y="224"/>
                      <a:pt x="175" y="224"/>
                      <a:pt x="177" y="224"/>
                    </a:cubicBezTo>
                    <a:cubicBezTo>
                      <a:pt x="179" y="224"/>
                      <a:pt x="180" y="225"/>
                      <a:pt x="182" y="225"/>
                    </a:cubicBezTo>
                    <a:cubicBezTo>
                      <a:pt x="186" y="225"/>
                      <a:pt x="187" y="223"/>
                      <a:pt x="191" y="224"/>
                    </a:cubicBezTo>
                    <a:cubicBezTo>
                      <a:pt x="191" y="224"/>
                      <a:pt x="196" y="226"/>
                      <a:pt x="198" y="224"/>
                    </a:cubicBezTo>
                    <a:cubicBezTo>
                      <a:pt x="198" y="224"/>
                      <a:pt x="198" y="223"/>
                      <a:pt x="198" y="223"/>
                    </a:cubicBezTo>
                    <a:cubicBezTo>
                      <a:pt x="202" y="221"/>
                      <a:pt x="206" y="223"/>
                      <a:pt x="207" y="220"/>
                    </a:cubicBezTo>
                    <a:cubicBezTo>
                      <a:pt x="213" y="225"/>
                      <a:pt x="217" y="215"/>
                      <a:pt x="220" y="218"/>
                    </a:cubicBezTo>
                    <a:cubicBezTo>
                      <a:pt x="220" y="216"/>
                      <a:pt x="220" y="215"/>
                      <a:pt x="220" y="213"/>
                    </a:cubicBezTo>
                    <a:cubicBezTo>
                      <a:pt x="223" y="213"/>
                      <a:pt x="222" y="212"/>
                      <a:pt x="223" y="210"/>
                    </a:cubicBezTo>
                    <a:cubicBezTo>
                      <a:pt x="223" y="210"/>
                      <a:pt x="224" y="206"/>
                      <a:pt x="224" y="206"/>
                    </a:cubicBezTo>
                    <a:cubicBezTo>
                      <a:pt x="226" y="204"/>
                      <a:pt x="224" y="204"/>
                      <a:pt x="224" y="202"/>
                    </a:cubicBezTo>
                    <a:cubicBezTo>
                      <a:pt x="228" y="202"/>
                      <a:pt x="230" y="201"/>
                      <a:pt x="230" y="199"/>
                    </a:cubicBezTo>
                    <a:cubicBezTo>
                      <a:pt x="231" y="199"/>
                      <a:pt x="231" y="200"/>
                      <a:pt x="231" y="202"/>
                    </a:cubicBezTo>
                    <a:cubicBezTo>
                      <a:pt x="233" y="200"/>
                      <a:pt x="234" y="200"/>
                      <a:pt x="237" y="200"/>
                    </a:cubicBezTo>
                    <a:cubicBezTo>
                      <a:pt x="238" y="200"/>
                      <a:pt x="238" y="197"/>
                      <a:pt x="240" y="197"/>
                    </a:cubicBezTo>
                    <a:cubicBezTo>
                      <a:pt x="240" y="194"/>
                      <a:pt x="239" y="192"/>
                      <a:pt x="237" y="192"/>
                    </a:cubicBezTo>
                    <a:cubicBezTo>
                      <a:pt x="238" y="190"/>
                      <a:pt x="238" y="189"/>
                      <a:pt x="238" y="186"/>
                    </a:cubicBezTo>
                    <a:cubicBezTo>
                      <a:pt x="241" y="187"/>
                      <a:pt x="243" y="186"/>
                      <a:pt x="243" y="183"/>
                    </a:cubicBezTo>
                    <a:cubicBezTo>
                      <a:pt x="246" y="187"/>
                      <a:pt x="247" y="182"/>
                      <a:pt x="252" y="183"/>
                    </a:cubicBezTo>
                    <a:cubicBezTo>
                      <a:pt x="253" y="183"/>
                      <a:pt x="254" y="185"/>
                      <a:pt x="254" y="185"/>
                    </a:cubicBezTo>
                    <a:cubicBezTo>
                      <a:pt x="255" y="185"/>
                      <a:pt x="255" y="183"/>
                      <a:pt x="257" y="183"/>
                    </a:cubicBezTo>
                    <a:cubicBezTo>
                      <a:pt x="258" y="183"/>
                      <a:pt x="260" y="185"/>
                      <a:pt x="259" y="185"/>
                    </a:cubicBezTo>
                    <a:cubicBezTo>
                      <a:pt x="261" y="184"/>
                      <a:pt x="260" y="183"/>
                      <a:pt x="261" y="182"/>
                    </a:cubicBezTo>
                    <a:cubicBezTo>
                      <a:pt x="261" y="181"/>
                      <a:pt x="263" y="182"/>
                      <a:pt x="264" y="182"/>
                    </a:cubicBezTo>
                    <a:cubicBezTo>
                      <a:pt x="266" y="180"/>
                      <a:pt x="265" y="178"/>
                      <a:pt x="269" y="179"/>
                    </a:cubicBezTo>
                    <a:cubicBezTo>
                      <a:pt x="267" y="177"/>
                      <a:pt x="269" y="172"/>
                      <a:pt x="265" y="172"/>
                    </a:cubicBezTo>
                    <a:cubicBezTo>
                      <a:pt x="262" y="170"/>
                      <a:pt x="263" y="175"/>
                      <a:pt x="262" y="175"/>
                    </a:cubicBezTo>
                    <a:cubicBezTo>
                      <a:pt x="261" y="175"/>
                      <a:pt x="261" y="173"/>
                      <a:pt x="259" y="173"/>
                    </a:cubicBezTo>
                    <a:cubicBezTo>
                      <a:pt x="259" y="174"/>
                      <a:pt x="258" y="175"/>
                      <a:pt x="258" y="175"/>
                    </a:cubicBezTo>
                    <a:cubicBezTo>
                      <a:pt x="257" y="175"/>
                      <a:pt x="257" y="173"/>
                      <a:pt x="255" y="173"/>
                    </a:cubicBezTo>
                    <a:cubicBezTo>
                      <a:pt x="253" y="174"/>
                      <a:pt x="251" y="176"/>
                      <a:pt x="248" y="175"/>
                    </a:cubicBezTo>
                    <a:cubicBezTo>
                      <a:pt x="247" y="175"/>
                      <a:pt x="247" y="177"/>
                      <a:pt x="247" y="178"/>
                    </a:cubicBezTo>
                    <a:cubicBezTo>
                      <a:pt x="241" y="176"/>
                      <a:pt x="235" y="178"/>
                      <a:pt x="230" y="176"/>
                    </a:cubicBezTo>
                    <a:cubicBezTo>
                      <a:pt x="230" y="176"/>
                      <a:pt x="230" y="174"/>
                      <a:pt x="230" y="173"/>
                    </a:cubicBezTo>
                    <a:cubicBezTo>
                      <a:pt x="229" y="172"/>
                      <a:pt x="225" y="174"/>
                      <a:pt x="224" y="172"/>
                    </a:cubicBezTo>
                    <a:cubicBezTo>
                      <a:pt x="228" y="164"/>
                      <a:pt x="226" y="160"/>
                      <a:pt x="224" y="151"/>
                    </a:cubicBezTo>
                    <a:cubicBezTo>
                      <a:pt x="228" y="151"/>
                      <a:pt x="234" y="145"/>
                      <a:pt x="236" y="148"/>
                    </a:cubicBezTo>
                    <a:cubicBezTo>
                      <a:pt x="238" y="147"/>
                      <a:pt x="235" y="146"/>
                      <a:pt x="237" y="143"/>
                    </a:cubicBezTo>
                    <a:cubicBezTo>
                      <a:pt x="241" y="143"/>
                      <a:pt x="242" y="135"/>
                      <a:pt x="243" y="133"/>
                    </a:cubicBezTo>
                    <a:cubicBezTo>
                      <a:pt x="243" y="133"/>
                      <a:pt x="245" y="133"/>
                      <a:pt x="245" y="133"/>
                    </a:cubicBezTo>
                    <a:cubicBezTo>
                      <a:pt x="246" y="130"/>
                      <a:pt x="240" y="129"/>
                      <a:pt x="243" y="126"/>
                    </a:cubicBezTo>
                    <a:cubicBezTo>
                      <a:pt x="241" y="127"/>
                      <a:pt x="237" y="125"/>
                      <a:pt x="234" y="126"/>
                    </a:cubicBezTo>
                    <a:cubicBezTo>
                      <a:pt x="231" y="126"/>
                      <a:pt x="228" y="129"/>
                      <a:pt x="224" y="129"/>
                    </a:cubicBezTo>
                    <a:cubicBezTo>
                      <a:pt x="222" y="127"/>
                      <a:pt x="222" y="137"/>
                      <a:pt x="223" y="134"/>
                    </a:cubicBezTo>
                    <a:cubicBezTo>
                      <a:pt x="222" y="137"/>
                      <a:pt x="221" y="133"/>
                      <a:pt x="220" y="134"/>
                    </a:cubicBezTo>
                    <a:cubicBezTo>
                      <a:pt x="219" y="136"/>
                      <a:pt x="221" y="138"/>
                      <a:pt x="220" y="140"/>
                    </a:cubicBezTo>
                    <a:cubicBezTo>
                      <a:pt x="220" y="140"/>
                      <a:pt x="216" y="143"/>
                      <a:pt x="214" y="145"/>
                    </a:cubicBezTo>
                    <a:cubicBezTo>
                      <a:pt x="211" y="150"/>
                      <a:pt x="211" y="153"/>
                      <a:pt x="205" y="152"/>
                    </a:cubicBezTo>
                    <a:cubicBezTo>
                      <a:pt x="204" y="154"/>
                      <a:pt x="207" y="156"/>
                      <a:pt x="205" y="157"/>
                    </a:cubicBezTo>
                    <a:cubicBezTo>
                      <a:pt x="203" y="157"/>
                      <a:pt x="204" y="159"/>
                      <a:pt x="203" y="159"/>
                    </a:cubicBezTo>
                    <a:cubicBezTo>
                      <a:pt x="203" y="160"/>
                      <a:pt x="201" y="159"/>
                      <a:pt x="200" y="159"/>
                    </a:cubicBezTo>
                    <a:cubicBezTo>
                      <a:pt x="200" y="160"/>
                      <a:pt x="201" y="162"/>
                      <a:pt x="200" y="162"/>
                    </a:cubicBezTo>
                    <a:cubicBezTo>
                      <a:pt x="200" y="162"/>
                      <a:pt x="199" y="162"/>
                      <a:pt x="199" y="162"/>
                    </a:cubicBezTo>
                    <a:cubicBezTo>
                      <a:pt x="198" y="164"/>
                      <a:pt x="200" y="168"/>
                      <a:pt x="198" y="168"/>
                    </a:cubicBezTo>
                    <a:cubicBezTo>
                      <a:pt x="198" y="169"/>
                      <a:pt x="202" y="170"/>
                      <a:pt x="199" y="171"/>
                    </a:cubicBezTo>
                    <a:cubicBezTo>
                      <a:pt x="201" y="172"/>
                      <a:pt x="202" y="175"/>
                      <a:pt x="206" y="175"/>
                    </a:cubicBezTo>
                    <a:cubicBezTo>
                      <a:pt x="206" y="177"/>
                      <a:pt x="207" y="178"/>
                      <a:pt x="209" y="179"/>
                    </a:cubicBezTo>
                    <a:cubicBezTo>
                      <a:pt x="208" y="180"/>
                      <a:pt x="207" y="181"/>
                      <a:pt x="206" y="182"/>
                    </a:cubicBezTo>
                    <a:cubicBezTo>
                      <a:pt x="205" y="183"/>
                      <a:pt x="206" y="185"/>
                      <a:pt x="205" y="186"/>
                    </a:cubicBezTo>
                    <a:cubicBezTo>
                      <a:pt x="203" y="187"/>
                      <a:pt x="202" y="188"/>
                      <a:pt x="199" y="187"/>
                    </a:cubicBezTo>
                    <a:cubicBezTo>
                      <a:pt x="198" y="193"/>
                      <a:pt x="194" y="195"/>
                      <a:pt x="195" y="203"/>
                    </a:cubicBezTo>
                    <a:cubicBezTo>
                      <a:pt x="190" y="201"/>
                      <a:pt x="190" y="210"/>
                      <a:pt x="186" y="210"/>
                    </a:cubicBezTo>
                    <a:cubicBezTo>
                      <a:pt x="186" y="210"/>
                      <a:pt x="185" y="210"/>
                      <a:pt x="185" y="210"/>
                    </a:cubicBezTo>
                    <a:cubicBezTo>
                      <a:pt x="183" y="210"/>
                      <a:pt x="185" y="212"/>
                      <a:pt x="184" y="213"/>
                    </a:cubicBezTo>
                    <a:cubicBezTo>
                      <a:pt x="181" y="214"/>
                      <a:pt x="178" y="211"/>
                      <a:pt x="177" y="214"/>
                    </a:cubicBezTo>
                    <a:cubicBezTo>
                      <a:pt x="174" y="214"/>
                      <a:pt x="176" y="208"/>
                      <a:pt x="175" y="206"/>
                    </a:cubicBezTo>
                    <a:cubicBezTo>
                      <a:pt x="174" y="205"/>
                      <a:pt x="174" y="202"/>
                      <a:pt x="172" y="202"/>
                    </a:cubicBezTo>
                    <a:cubicBezTo>
                      <a:pt x="169" y="201"/>
                      <a:pt x="174" y="197"/>
                      <a:pt x="168" y="197"/>
                    </a:cubicBezTo>
                    <a:cubicBezTo>
                      <a:pt x="171" y="194"/>
                      <a:pt x="166" y="193"/>
                      <a:pt x="165" y="192"/>
                    </a:cubicBezTo>
                    <a:cubicBezTo>
                      <a:pt x="165" y="191"/>
                      <a:pt x="167" y="190"/>
                      <a:pt x="167" y="189"/>
                    </a:cubicBezTo>
                    <a:cubicBezTo>
                      <a:pt x="167" y="185"/>
                      <a:pt x="163" y="183"/>
                      <a:pt x="160" y="180"/>
                    </a:cubicBezTo>
                    <a:cubicBezTo>
                      <a:pt x="155" y="182"/>
                      <a:pt x="157" y="189"/>
                      <a:pt x="150" y="187"/>
                    </a:cubicBezTo>
                    <a:cubicBezTo>
                      <a:pt x="150" y="189"/>
                      <a:pt x="152" y="189"/>
                      <a:pt x="153" y="189"/>
                    </a:cubicBezTo>
                    <a:cubicBezTo>
                      <a:pt x="153" y="190"/>
                      <a:pt x="151" y="190"/>
                      <a:pt x="150" y="190"/>
                    </a:cubicBezTo>
                    <a:cubicBezTo>
                      <a:pt x="147" y="190"/>
                      <a:pt x="149" y="195"/>
                      <a:pt x="146" y="195"/>
                    </a:cubicBezTo>
                    <a:cubicBezTo>
                      <a:pt x="139" y="196"/>
                      <a:pt x="141" y="189"/>
                      <a:pt x="135" y="190"/>
                    </a:cubicBezTo>
                    <a:cubicBezTo>
                      <a:pt x="135" y="189"/>
                      <a:pt x="136" y="189"/>
                      <a:pt x="137" y="189"/>
                    </a:cubicBezTo>
                    <a:cubicBezTo>
                      <a:pt x="139" y="185"/>
                      <a:pt x="133" y="182"/>
                      <a:pt x="137" y="180"/>
                    </a:cubicBezTo>
                    <a:cubicBezTo>
                      <a:pt x="136" y="179"/>
                      <a:pt x="135" y="178"/>
                      <a:pt x="133" y="178"/>
                    </a:cubicBezTo>
                    <a:cubicBezTo>
                      <a:pt x="132" y="176"/>
                      <a:pt x="135" y="175"/>
                      <a:pt x="135" y="175"/>
                    </a:cubicBezTo>
                    <a:cubicBezTo>
                      <a:pt x="135" y="173"/>
                      <a:pt x="132" y="173"/>
                      <a:pt x="132" y="172"/>
                    </a:cubicBezTo>
                    <a:cubicBezTo>
                      <a:pt x="132" y="171"/>
                      <a:pt x="134" y="163"/>
                      <a:pt x="132" y="168"/>
                    </a:cubicBezTo>
                    <a:cubicBezTo>
                      <a:pt x="129" y="167"/>
                      <a:pt x="131" y="165"/>
                      <a:pt x="133" y="165"/>
                    </a:cubicBezTo>
                    <a:cubicBezTo>
                      <a:pt x="130" y="160"/>
                      <a:pt x="138" y="159"/>
                      <a:pt x="135" y="158"/>
                    </a:cubicBezTo>
                    <a:cubicBezTo>
                      <a:pt x="135" y="156"/>
                      <a:pt x="139" y="158"/>
                      <a:pt x="139" y="155"/>
                    </a:cubicBezTo>
                    <a:cubicBezTo>
                      <a:pt x="139" y="153"/>
                      <a:pt x="140" y="155"/>
                      <a:pt x="140" y="155"/>
                    </a:cubicBezTo>
                    <a:cubicBezTo>
                      <a:pt x="141" y="154"/>
                      <a:pt x="141" y="153"/>
                      <a:pt x="143" y="152"/>
                    </a:cubicBezTo>
                    <a:cubicBezTo>
                      <a:pt x="145" y="152"/>
                      <a:pt x="144" y="150"/>
                      <a:pt x="144" y="148"/>
                    </a:cubicBezTo>
                    <a:cubicBezTo>
                      <a:pt x="147" y="149"/>
                      <a:pt x="149" y="148"/>
                      <a:pt x="149" y="145"/>
                    </a:cubicBezTo>
                    <a:cubicBezTo>
                      <a:pt x="153" y="144"/>
                      <a:pt x="150" y="150"/>
                      <a:pt x="156" y="148"/>
                    </a:cubicBezTo>
                    <a:cubicBezTo>
                      <a:pt x="156" y="147"/>
                      <a:pt x="154" y="147"/>
                      <a:pt x="153" y="147"/>
                    </a:cubicBezTo>
                    <a:cubicBezTo>
                      <a:pt x="157" y="144"/>
                      <a:pt x="161" y="145"/>
                      <a:pt x="164" y="141"/>
                    </a:cubicBezTo>
                    <a:cubicBezTo>
                      <a:pt x="164" y="141"/>
                      <a:pt x="164" y="139"/>
                      <a:pt x="164" y="138"/>
                    </a:cubicBezTo>
                    <a:cubicBezTo>
                      <a:pt x="164" y="138"/>
                      <a:pt x="166" y="139"/>
                      <a:pt x="167" y="138"/>
                    </a:cubicBezTo>
                    <a:cubicBezTo>
                      <a:pt x="167" y="137"/>
                      <a:pt x="166" y="135"/>
                      <a:pt x="167" y="134"/>
                    </a:cubicBezTo>
                    <a:cubicBezTo>
                      <a:pt x="167" y="133"/>
                      <a:pt x="171" y="132"/>
                      <a:pt x="171" y="131"/>
                    </a:cubicBezTo>
                    <a:cubicBezTo>
                      <a:pt x="172" y="130"/>
                      <a:pt x="170" y="127"/>
                      <a:pt x="171" y="126"/>
                    </a:cubicBezTo>
                    <a:cubicBezTo>
                      <a:pt x="171" y="125"/>
                      <a:pt x="173" y="128"/>
                      <a:pt x="174" y="127"/>
                    </a:cubicBezTo>
                    <a:cubicBezTo>
                      <a:pt x="173" y="128"/>
                      <a:pt x="176" y="120"/>
                      <a:pt x="175" y="120"/>
                    </a:cubicBezTo>
                    <a:cubicBezTo>
                      <a:pt x="178" y="124"/>
                      <a:pt x="179" y="118"/>
                      <a:pt x="182" y="117"/>
                    </a:cubicBezTo>
                    <a:cubicBezTo>
                      <a:pt x="182" y="115"/>
                      <a:pt x="185" y="114"/>
                      <a:pt x="182" y="113"/>
                    </a:cubicBezTo>
                    <a:cubicBezTo>
                      <a:pt x="182" y="110"/>
                      <a:pt x="186" y="113"/>
                      <a:pt x="186" y="109"/>
                    </a:cubicBezTo>
                    <a:cubicBezTo>
                      <a:pt x="187" y="107"/>
                      <a:pt x="189" y="108"/>
                      <a:pt x="191" y="108"/>
                    </a:cubicBezTo>
                    <a:cubicBezTo>
                      <a:pt x="191" y="106"/>
                      <a:pt x="190" y="105"/>
                      <a:pt x="189" y="105"/>
                    </a:cubicBezTo>
                    <a:cubicBezTo>
                      <a:pt x="193" y="102"/>
                      <a:pt x="196" y="101"/>
                      <a:pt x="199" y="101"/>
                    </a:cubicBezTo>
                    <a:cubicBezTo>
                      <a:pt x="201" y="99"/>
                      <a:pt x="199" y="98"/>
                      <a:pt x="200" y="95"/>
                    </a:cubicBezTo>
                    <a:cubicBezTo>
                      <a:pt x="202" y="94"/>
                      <a:pt x="205" y="93"/>
                      <a:pt x="205" y="91"/>
                    </a:cubicBezTo>
                    <a:cubicBezTo>
                      <a:pt x="205" y="87"/>
                      <a:pt x="209" y="92"/>
                      <a:pt x="209" y="86"/>
                    </a:cubicBezTo>
                    <a:cubicBezTo>
                      <a:pt x="214" y="85"/>
                      <a:pt x="220" y="89"/>
                      <a:pt x="220" y="81"/>
                    </a:cubicBezTo>
                    <a:cubicBezTo>
                      <a:pt x="223" y="83"/>
                      <a:pt x="229" y="79"/>
                      <a:pt x="233" y="82"/>
                    </a:cubicBezTo>
                    <a:cubicBezTo>
                      <a:pt x="234" y="81"/>
                      <a:pt x="235" y="80"/>
                      <a:pt x="236" y="78"/>
                    </a:cubicBezTo>
                    <a:cubicBezTo>
                      <a:pt x="240" y="76"/>
                      <a:pt x="243" y="82"/>
                      <a:pt x="243" y="77"/>
                    </a:cubicBezTo>
                    <a:cubicBezTo>
                      <a:pt x="245" y="77"/>
                      <a:pt x="245" y="80"/>
                      <a:pt x="248" y="81"/>
                    </a:cubicBezTo>
                    <a:cubicBezTo>
                      <a:pt x="250" y="80"/>
                      <a:pt x="249" y="76"/>
                      <a:pt x="254" y="78"/>
                    </a:cubicBezTo>
                    <a:cubicBezTo>
                      <a:pt x="254" y="80"/>
                      <a:pt x="252" y="80"/>
                      <a:pt x="252" y="82"/>
                    </a:cubicBezTo>
                    <a:cubicBezTo>
                      <a:pt x="253" y="83"/>
                      <a:pt x="260" y="76"/>
                      <a:pt x="264" y="79"/>
                    </a:cubicBezTo>
                    <a:cubicBezTo>
                      <a:pt x="265" y="81"/>
                      <a:pt x="264" y="79"/>
                      <a:pt x="266" y="79"/>
                    </a:cubicBezTo>
                    <a:cubicBezTo>
                      <a:pt x="269" y="80"/>
                      <a:pt x="272" y="82"/>
                      <a:pt x="276" y="81"/>
                    </a:cubicBezTo>
                    <a:cubicBezTo>
                      <a:pt x="276" y="82"/>
                      <a:pt x="277" y="84"/>
                      <a:pt x="276" y="85"/>
                    </a:cubicBezTo>
                    <a:cubicBezTo>
                      <a:pt x="276" y="86"/>
                      <a:pt x="274" y="85"/>
                      <a:pt x="273" y="85"/>
                    </a:cubicBezTo>
                    <a:cubicBezTo>
                      <a:pt x="272" y="86"/>
                      <a:pt x="273" y="89"/>
                      <a:pt x="271" y="88"/>
                    </a:cubicBezTo>
                    <a:cubicBezTo>
                      <a:pt x="273" y="91"/>
                      <a:pt x="282" y="89"/>
                      <a:pt x="285" y="88"/>
                    </a:cubicBezTo>
                    <a:cubicBezTo>
                      <a:pt x="288" y="86"/>
                      <a:pt x="287" y="90"/>
                      <a:pt x="287" y="91"/>
                    </a:cubicBezTo>
                    <a:cubicBezTo>
                      <a:pt x="289" y="92"/>
                      <a:pt x="292" y="90"/>
                      <a:pt x="292" y="92"/>
                    </a:cubicBezTo>
                    <a:cubicBezTo>
                      <a:pt x="302" y="90"/>
                      <a:pt x="304" y="98"/>
                      <a:pt x="310" y="95"/>
                    </a:cubicBezTo>
                    <a:cubicBezTo>
                      <a:pt x="309" y="99"/>
                      <a:pt x="314" y="97"/>
                      <a:pt x="314" y="101"/>
                    </a:cubicBezTo>
                    <a:cubicBezTo>
                      <a:pt x="318" y="101"/>
                      <a:pt x="323" y="100"/>
                      <a:pt x="320" y="103"/>
                    </a:cubicBezTo>
                    <a:cubicBezTo>
                      <a:pt x="323" y="104"/>
                      <a:pt x="326" y="104"/>
                      <a:pt x="328" y="105"/>
                    </a:cubicBezTo>
                    <a:cubicBezTo>
                      <a:pt x="328" y="105"/>
                      <a:pt x="328" y="107"/>
                      <a:pt x="328" y="108"/>
                    </a:cubicBezTo>
                    <a:cubicBezTo>
                      <a:pt x="329" y="108"/>
                      <a:pt x="332" y="107"/>
                      <a:pt x="332" y="108"/>
                    </a:cubicBezTo>
                    <a:cubicBezTo>
                      <a:pt x="334" y="113"/>
                      <a:pt x="334" y="115"/>
                      <a:pt x="332" y="120"/>
                    </a:cubicBezTo>
                    <a:cubicBezTo>
                      <a:pt x="330" y="117"/>
                      <a:pt x="327" y="121"/>
                      <a:pt x="324" y="122"/>
                    </a:cubicBezTo>
                    <a:cubicBezTo>
                      <a:pt x="320" y="122"/>
                      <a:pt x="315" y="117"/>
                      <a:pt x="311" y="122"/>
                    </a:cubicBezTo>
                    <a:cubicBezTo>
                      <a:pt x="310" y="122"/>
                      <a:pt x="311" y="119"/>
                      <a:pt x="310" y="119"/>
                    </a:cubicBezTo>
                    <a:cubicBezTo>
                      <a:pt x="308" y="118"/>
                      <a:pt x="308" y="120"/>
                      <a:pt x="307" y="120"/>
                    </a:cubicBezTo>
                    <a:cubicBezTo>
                      <a:pt x="306" y="120"/>
                      <a:pt x="305" y="117"/>
                      <a:pt x="304" y="117"/>
                    </a:cubicBezTo>
                    <a:cubicBezTo>
                      <a:pt x="302" y="117"/>
                      <a:pt x="298" y="121"/>
                      <a:pt x="299" y="116"/>
                    </a:cubicBezTo>
                    <a:cubicBezTo>
                      <a:pt x="294" y="118"/>
                      <a:pt x="295" y="116"/>
                      <a:pt x="290" y="116"/>
                    </a:cubicBezTo>
                    <a:cubicBezTo>
                      <a:pt x="290" y="118"/>
                      <a:pt x="291" y="119"/>
                      <a:pt x="293" y="119"/>
                    </a:cubicBezTo>
                    <a:cubicBezTo>
                      <a:pt x="295" y="118"/>
                      <a:pt x="295" y="120"/>
                      <a:pt x="297" y="120"/>
                    </a:cubicBezTo>
                    <a:cubicBezTo>
                      <a:pt x="295" y="123"/>
                      <a:pt x="297" y="122"/>
                      <a:pt x="299" y="123"/>
                    </a:cubicBezTo>
                    <a:cubicBezTo>
                      <a:pt x="299" y="123"/>
                      <a:pt x="298" y="125"/>
                      <a:pt x="299" y="126"/>
                    </a:cubicBezTo>
                    <a:cubicBezTo>
                      <a:pt x="299" y="127"/>
                      <a:pt x="301" y="127"/>
                      <a:pt x="301" y="129"/>
                    </a:cubicBezTo>
                    <a:cubicBezTo>
                      <a:pt x="302" y="130"/>
                      <a:pt x="305" y="134"/>
                      <a:pt x="304" y="138"/>
                    </a:cubicBezTo>
                    <a:cubicBezTo>
                      <a:pt x="305" y="143"/>
                      <a:pt x="313" y="140"/>
                      <a:pt x="314" y="144"/>
                    </a:cubicBezTo>
                    <a:cubicBezTo>
                      <a:pt x="316" y="143"/>
                      <a:pt x="316" y="141"/>
                      <a:pt x="318" y="141"/>
                    </a:cubicBezTo>
                    <a:cubicBezTo>
                      <a:pt x="318" y="137"/>
                      <a:pt x="312" y="138"/>
                      <a:pt x="310" y="136"/>
                    </a:cubicBezTo>
                    <a:cubicBezTo>
                      <a:pt x="309" y="130"/>
                      <a:pt x="318" y="134"/>
                      <a:pt x="321" y="133"/>
                    </a:cubicBezTo>
                    <a:cubicBezTo>
                      <a:pt x="321" y="136"/>
                      <a:pt x="327" y="132"/>
                      <a:pt x="325" y="137"/>
                    </a:cubicBezTo>
                    <a:cubicBezTo>
                      <a:pt x="329" y="139"/>
                      <a:pt x="331" y="133"/>
                      <a:pt x="331" y="138"/>
                    </a:cubicBezTo>
                    <a:cubicBezTo>
                      <a:pt x="335" y="136"/>
                      <a:pt x="331" y="131"/>
                      <a:pt x="328" y="131"/>
                    </a:cubicBezTo>
                    <a:cubicBezTo>
                      <a:pt x="329" y="129"/>
                      <a:pt x="332" y="128"/>
                      <a:pt x="335" y="127"/>
                    </a:cubicBezTo>
                    <a:cubicBezTo>
                      <a:pt x="337" y="125"/>
                      <a:pt x="337" y="122"/>
                      <a:pt x="339" y="120"/>
                    </a:cubicBezTo>
                    <a:cubicBezTo>
                      <a:pt x="345" y="120"/>
                      <a:pt x="348" y="121"/>
                      <a:pt x="352" y="123"/>
                    </a:cubicBezTo>
                    <a:cubicBezTo>
                      <a:pt x="353" y="123"/>
                      <a:pt x="353" y="120"/>
                      <a:pt x="355" y="120"/>
                    </a:cubicBezTo>
                    <a:cubicBezTo>
                      <a:pt x="355" y="118"/>
                      <a:pt x="354" y="117"/>
                      <a:pt x="352" y="116"/>
                    </a:cubicBezTo>
                    <a:cubicBezTo>
                      <a:pt x="354" y="111"/>
                      <a:pt x="354" y="106"/>
                      <a:pt x="353" y="101"/>
                    </a:cubicBezTo>
                    <a:cubicBezTo>
                      <a:pt x="358" y="100"/>
                      <a:pt x="362" y="100"/>
                      <a:pt x="365" y="102"/>
                    </a:cubicBezTo>
                    <a:cubicBezTo>
                      <a:pt x="365" y="102"/>
                      <a:pt x="369" y="103"/>
                      <a:pt x="369" y="106"/>
                    </a:cubicBezTo>
                    <a:cubicBezTo>
                      <a:pt x="366" y="106"/>
                      <a:pt x="363" y="106"/>
                      <a:pt x="360" y="106"/>
                    </a:cubicBezTo>
                    <a:cubicBezTo>
                      <a:pt x="360" y="108"/>
                      <a:pt x="360" y="109"/>
                      <a:pt x="360" y="110"/>
                    </a:cubicBezTo>
                    <a:cubicBezTo>
                      <a:pt x="364" y="114"/>
                      <a:pt x="365" y="110"/>
                      <a:pt x="367" y="112"/>
                    </a:cubicBezTo>
                    <a:cubicBezTo>
                      <a:pt x="369" y="113"/>
                      <a:pt x="363" y="113"/>
                      <a:pt x="363" y="113"/>
                    </a:cubicBezTo>
                    <a:cubicBezTo>
                      <a:pt x="362" y="116"/>
                      <a:pt x="367" y="113"/>
                      <a:pt x="369" y="116"/>
                    </a:cubicBezTo>
                    <a:cubicBezTo>
                      <a:pt x="371" y="115"/>
                      <a:pt x="374" y="113"/>
                      <a:pt x="376" y="110"/>
                    </a:cubicBezTo>
                    <a:cubicBezTo>
                      <a:pt x="376" y="110"/>
                      <a:pt x="378" y="109"/>
                      <a:pt x="377" y="108"/>
                    </a:cubicBezTo>
                    <a:cubicBezTo>
                      <a:pt x="384" y="109"/>
                      <a:pt x="383" y="104"/>
                      <a:pt x="388" y="105"/>
                    </a:cubicBezTo>
                    <a:cubicBezTo>
                      <a:pt x="390" y="104"/>
                      <a:pt x="391" y="103"/>
                      <a:pt x="391" y="101"/>
                    </a:cubicBezTo>
                    <a:cubicBezTo>
                      <a:pt x="394" y="101"/>
                      <a:pt x="395" y="99"/>
                      <a:pt x="395" y="98"/>
                    </a:cubicBezTo>
                    <a:cubicBezTo>
                      <a:pt x="401" y="102"/>
                      <a:pt x="405" y="95"/>
                      <a:pt x="411" y="95"/>
                    </a:cubicBezTo>
                    <a:cubicBezTo>
                      <a:pt x="411" y="97"/>
                      <a:pt x="411" y="99"/>
                      <a:pt x="411" y="101"/>
                    </a:cubicBezTo>
                    <a:cubicBezTo>
                      <a:pt x="416" y="101"/>
                      <a:pt x="420" y="100"/>
                      <a:pt x="423" y="99"/>
                    </a:cubicBezTo>
                    <a:cubicBezTo>
                      <a:pt x="424" y="99"/>
                      <a:pt x="426" y="99"/>
                      <a:pt x="426" y="99"/>
                    </a:cubicBezTo>
                    <a:cubicBezTo>
                      <a:pt x="426" y="99"/>
                      <a:pt x="426" y="98"/>
                      <a:pt x="426" y="98"/>
                    </a:cubicBezTo>
                    <a:cubicBezTo>
                      <a:pt x="429" y="97"/>
                      <a:pt x="433" y="98"/>
                      <a:pt x="433" y="94"/>
                    </a:cubicBezTo>
                    <a:cubicBezTo>
                      <a:pt x="437" y="95"/>
                      <a:pt x="442" y="96"/>
                      <a:pt x="445" y="99"/>
                    </a:cubicBezTo>
                    <a:cubicBezTo>
                      <a:pt x="447" y="98"/>
                      <a:pt x="448" y="97"/>
                      <a:pt x="449" y="95"/>
                    </a:cubicBezTo>
                    <a:cubicBezTo>
                      <a:pt x="449" y="93"/>
                      <a:pt x="443" y="92"/>
                      <a:pt x="447" y="91"/>
                    </a:cubicBezTo>
                    <a:cubicBezTo>
                      <a:pt x="445" y="87"/>
                      <a:pt x="438" y="88"/>
                      <a:pt x="440" y="81"/>
                    </a:cubicBezTo>
                    <a:cubicBezTo>
                      <a:pt x="443" y="82"/>
                      <a:pt x="443" y="84"/>
                      <a:pt x="447" y="85"/>
                    </a:cubicBezTo>
                    <a:cubicBezTo>
                      <a:pt x="449" y="85"/>
                      <a:pt x="452" y="89"/>
                      <a:pt x="456" y="88"/>
                    </a:cubicBezTo>
                    <a:cubicBezTo>
                      <a:pt x="457" y="88"/>
                      <a:pt x="457" y="86"/>
                      <a:pt x="457" y="86"/>
                    </a:cubicBezTo>
                    <a:cubicBezTo>
                      <a:pt x="458" y="86"/>
                      <a:pt x="460" y="89"/>
                      <a:pt x="460" y="86"/>
                    </a:cubicBezTo>
                    <a:cubicBezTo>
                      <a:pt x="462" y="86"/>
                      <a:pt x="462" y="89"/>
                      <a:pt x="463" y="89"/>
                    </a:cubicBezTo>
                    <a:cubicBezTo>
                      <a:pt x="465" y="90"/>
                      <a:pt x="468" y="89"/>
                      <a:pt x="467" y="92"/>
                    </a:cubicBezTo>
                    <a:cubicBezTo>
                      <a:pt x="471" y="90"/>
                      <a:pt x="473" y="93"/>
                      <a:pt x="478" y="91"/>
                    </a:cubicBezTo>
                    <a:cubicBezTo>
                      <a:pt x="476" y="95"/>
                      <a:pt x="483" y="92"/>
                      <a:pt x="481" y="96"/>
                    </a:cubicBezTo>
                    <a:cubicBezTo>
                      <a:pt x="483" y="96"/>
                      <a:pt x="485" y="97"/>
                      <a:pt x="485" y="99"/>
                    </a:cubicBezTo>
                    <a:cubicBezTo>
                      <a:pt x="490" y="98"/>
                      <a:pt x="490" y="102"/>
                      <a:pt x="495" y="101"/>
                    </a:cubicBezTo>
                    <a:cubicBezTo>
                      <a:pt x="498" y="92"/>
                      <a:pt x="487" y="96"/>
                      <a:pt x="489" y="88"/>
                    </a:cubicBezTo>
                    <a:cubicBezTo>
                      <a:pt x="489" y="86"/>
                      <a:pt x="488" y="88"/>
                      <a:pt x="485" y="88"/>
                    </a:cubicBezTo>
                    <a:cubicBezTo>
                      <a:pt x="485" y="85"/>
                      <a:pt x="488" y="84"/>
                      <a:pt x="487" y="79"/>
                    </a:cubicBezTo>
                    <a:cubicBezTo>
                      <a:pt x="487" y="78"/>
                      <a:pt x="484" y="79"/>
                      <a:pt x="484" y="78"/>
                    </a:cubicBezTo>
                    <a:cubicBezTo>
                      <a:pt x="484" y="78"/>
                      <a:pt x="486" y="75"/>
                      <a:pt x="484" y="75"/>
                    </a:cubicBezTo>
                    <a:cubicBezTo>
                      <a:pt x="484" y="72"/>
                      <a:pt x="488" y="73"/>
                      <a:pt x="487" y="70"/>
                    </a:cubicBezTo>
                    <a:cubicBezTo>
                      <a:pt x="489" y="70"/>
                      <a:pt x="488" y="66"/>
                      <a:pt x="492" y="67"/>
                    </a:cubicBezTo>
                    <a:cubicBezTo>
                      <a:pt x="492" y="64"/>
                      <a:pt x="493" y="62"/>
                      <a:pt x="496" y="63"/>
                    </a:cubicBezTo>
                    <a:cubicBezTo>
                      <a:pt x="495" y="56"/>
                      <a:pt x="501" y="58"/>
                      <a:pt x="501" y="53"/>
                    </a:cubicBezTo>
                    <a:cubicBezTo>
                      <a:pt x="507" y="52"/>
                      <a:pt x="510" y="55"/>
                      <a:pt x="515" y="56"/>
                    </a:cubicBezTo>
                    <a:cubicBezTo>
                      <a:pt x="515" y="58"/>
                      <a:pt x="514" y="60"/>
                      <a:pt x="516" y="60"/>
                    </a:cubicBezTo>
                    <a:cubicBezTo>
                      <a:pt x="516" y="61"/>
                      <a:pt x="514" y="61"/>
                      <a:pt x="512" y="61"/>
                    </a:cubicBezTo>
                    <a:cubicBezTo>
                      <a:pt x="512" y="67"/>
                      <a:pt x="514" y="69"/>
                      <a:pt x="512" y="74"/>
                    </a:cubicBezTo>
                    <a:cubicBezTo>
                      <a:pt x="513" y="75"/>
                      <a:pt x="514" y="76"/>
                      <a:pt x="515" y="77"/>
                    </a:cubicBezTo>
                    <a:cubicBezTo>
                      <a:pt x="515" y="77"/>
                      <a:pt x="516" y="78"/>
                      <a:pt x="517" y="78"/>
                    </a:cubicBezTo>
                    <a:cubicBezTo>
                      <a:pt x="515" y="81"/>
                      <a:pt x="517" y="89"/>
                      <a:pt x="515" y="92"/>
                    </a:cubicBezTo>
                    <a:cubicBezTo>
                      <a:pt x="513" y="97"/>
                      <a:pt x="518" y="95"/>
                      <a:pt x="519" y="98"/>
                    </a:cubicBezTo>
                    <a:cubicBezTo>
                      <a:pt x="518" y="109"/>
                      <a:pt x="513" y="116"/>
                      <a:pt x="503" y="119"/>
                    </a:cubicBezTo>
                    <a:cubicBezTo>
                      <a:pt x="504" y="122"/>
                      <a:pt x="510" y="119"/>
                      <a:pt x="511" y="122"/>
                    </a:cubicBezTo>
                    <a:cubicBezTo>
                      <a:pt x="514" y="121"/>
                      <a:pt x="513" y="117"/>
                      <a:pt x="517" y="117"/>
                    </a:cubicBezTo>
                    <a:cubicBezTo>
                      <a:pt x="517" y="118"/>
                      <a:pt x="516" y="120"/>
                      <a:pt x="516" y="122"/>
                    </a:cubicBezTo>
                    <a:cubicBezTo>
                      <a:pt x="518" y="121"/>
                      <a:pt x="517" y="119"/>
                      <a:pt x="519" y="119"/>
                    </a:cubicBezTo>
                    <a:cubicBezTo>
                      <a:pt x="521" y="119"/>
                      <a:pt x="520" y="116"/>
                      <a:pt x="520" y="116"/>
                    </a:cubicBezTo>
                    <a:cubicBezTo>
                      <a:pt x="521" y="116"/>
                      <a:pt x="523" y="116"/>
                      <a:pt x="523" y="116"/>
                    </a:cubicBezTo>
                    <a:cubicBezTo>
                      <a:pt x="524" y="115"/>
                      <a:pt x="523" y="113"/>
                      <a:pt x="523" y="112"/>
                    </a:cubicBezTo>
                    <a:cubicBezTo>
                      <a:pt x="524" y="112"/>
                      <a:pt x="526" y="112"/>
                      <a:pt x="527" y="112"/>
                    </a:cubicBezTo>
                    <a:cubicBezTo>
                      <a:pt x="526" y="107"/>
                      <a:pt x="532" y="103"/>
                      <a:pt x="527" y="101"/>
                    </a:cubicBezTo>
                    <a:cubicBezTo>
                      <a:pt x="528" y="99"/>
                      <a:pt x="530" y="100"/>
                      <a:pt x="530" y="98"/>
                    </a:cubicBezTo>
                    <a:cubicBezTo>
                      <a:pt x="530" y="96"/>
                      <a:pt x="528" y="97"/>
                      <a:pt x="527" y="96"/>
                    </a:cubicBezTo>
                    <a:cubicBezTo>
                      <a:pt x="527" y="93"/>
                      <a:pt x="532" y="96"/>
                      <a:pt x="534" y="95"/>
                    </a:cubicBezTo>
                    <a:cubicBezTo>
                      <a:pt x="533" y="94"/>
                      <a:pt x="534" y="90"/>
                      <a:pt x="530" y="91"/>
                    </a:cubicBezTo>
                    <a:cubicBezTo>
                      <a:pt x="527" y="93"/>
                      <a:pt x="525" y="87"/>
                      <a:pt x="524" y="91"/>
                    </a:cubicBezTo>
                    <a:cubicBezTo>
                      <a:pt x="522" y="88"/>
                      <a:pt x="522" y="85"/>
                      <a:pt x="523" y="82"/>
                    </a:cubicBezTo>
                    <a:cubicBezTo>
                      <a:pt x="523" y="82"/>
                      <a:pt x="526" y="83"/>
                      <a:pt x="526" y="82"/>
                    </a:cubicBezTo>
                    <a:cubicBezTo>
                      <a:pt x="527" y="81"/>
                      <a:pt x="525" y="77"/>
                      <a:pt x="526" y="75"/>
                    </a:cubicBezTo>
                    <a:cubicBezTo>
                      <a:pt x="526" y="73"/>
                      <a:pt x="524" y="75"/>
                      <a:pt x="524" y="75"/>
                    </a:cubicBezTo>
                    <a:cubicBezTo>
                      <a:pt x="522" y="73"/>
                      <a:pt x="523" y="70"/>
                      <a:pt x="522" y="67"/>
                    </a:cubicBezTo>
                    <a:cubicBezTo>
                      <a:pt x="527" y="69"/>
                      <a:pt x="525" y="63"/>
                      <a:pt x="529" y="63"/>
                    </a:cubicBezTo>
                    <a:cubicBezTo>
                      <a:pt x="529" y="60"/>
                      <a:pt x="529" y="58"/>
                      <a:pt x="529" y="56"/>
                    </a:cubicBezTo>
                    <a:cubicBezTo>
                      <a:pt x="533" y="54"/>
                      <a:pt x="531" y="60"/>
                      <a:pt x="532" y="63"/>
                    </a:cubicBezTo>
                    <a:cubicBezTo>
                      <a:pt x="532" y="65"/>
                      <a:pt x="534" y="61"/>
                      <a:pt x="534" y="64"/>
                    </a:cubicBezTo>
                    <a:cubicBezTo>
                      <a:pt x="534" y="65"/>
                      <a:pt x="533" y="66"/>
                      <a:pt x="533" y="65"/>
                    </a:cubicBezTo>
                    <a:cubicBezTo>
                      <a:pt x="534" y="69"/>
                      <a:pt x="537" y="70"/>
                      <a:pt x="541" y="72"/>
                    </a:cubicBezTo>
                    <a:cubicBezTo>
                      <a:pt x="544" y="73"/>
                      <a:pt x="541" y="68"/>
                      <a:pt x="540" y="68"/>
                    </a:cubicBezTo>
                    <a:cubicBezTo>
                      <a:pt x="542" y="66"/>
                      <a:pt x="546" y="66"/>
                      <a:pt x="550" y="65"/>
                    </a:cubicBezTo>
                    <a:cubicBezTo>
                      <a:pt x="550" y="64"/>
                      <a:pt x="547" y="64"/>
                      <a:pt x="546" y="64"/>
                    </a:cubicBezTo>
                    <a:cubicBezTo>
                      <a:pt x="547" y="60"/>
                      <a:pt x="544" y="60"/>
                      <a:pt x="544" y="57"/>
                    </a:cubicBezTo>
                    <a:cubicBezTo>
                      <a:pt x="545" y="60"/>
                      <a:pt x="554" y="56"/>
                      <a:pt x="553" y="61"/>
                    </a:cubicBezTo>
                    <a:cubicBezTo>
                      <a:pt x="554" y="62"/>
                      <a:pt x="555" y="60"/>
                      <a:pt x="555" y="60"/>
                    </a:cubicBezTo>
                    <a:cubicBezTo>
                      <a:pt x="557" y="60"/>
                      <a:pt x="556" y="62"/>
                      <a:pt x="557" y="63"/>
                    </a:cubicBezTo>
                    <a:cubicBezTo>
                      <a:pt x="557" y="63"/>
                      <a:pt x="559" y="62"/>
                      <a:pt x="560" y="63"/>
                    </a:cubicBezTo>
                    <a:cubicBezTo>
                      <a:pt x="562" y="65"/>
                      <a:pt x="567" y="62"/>
                      <a:pt x="564" y="67"/>
                    </a:cubicBezTo>
                    <a:cubicBezTo>
                      <a:pt x="566" y="67"/>
                      <a:pt x="568" y="67"/>
                      <a:pt x="571" y="67"/>
                    </a:cubicBezTo>
                    <a:cubicBezTo>
                      <a:pt x="571" y="65"/>
                      <a:pt x="565" y="64"/>
                      <a:pt x="569" y="63"/>
                    </a:cubicBezTo>
                    <a:cubicBezTo>
                      <a:pt x="568" y="61"/>
                      <a:pt x="567" y="61"/>
                      <a:pt x="565" y="60"/>
                    </a:cubicBezTo>
                    <a:cubicBezTo>
                      <a:pt x="564" y="53"/>
                      <a:pt x="565" y="52"/>
                      <a:pt x="565" y="44"/>
                    </a:cubicBezTo>
                    <a:cubicBezTo>
                      <a:pt x="573" y="44"/>
                      <a:pt x="583" y="45"/>
                      <a:pt x="589" y="44"/>
                    </a:cubicBezTo>
                    <a:cubicBezTo>
                      <a:pt x="592" y="44"/>
                      <a:pt x="590" y="40"/>
                      <a:pt x="593" y="43"/>
                    </a:cubicBezTo>
                    <a:cubicBezTo>
                      <a:pt x="598" y="40"/>
                      <a:pt x="594" y="37"/>
                      <a:pt x="596" y="33"/>
                    </a:cubicBezTo>
                    <a:cubicBezTo>
                      <a:pt x="599" y="34"/>
                      <a:pt x="601" y="33"/>
                      <a:pt x="603" y="32"/>
                    </a:cubicBezTo>
                    <a:cubicBezTo>
                      <a:pt x="605" y="29"/>
                      <a:pt x="609" y="27"/>
                      <a:pt x="611" y="25"/>
                    </a:cubicBezTo>
                    <a:cubicBezTo>
                      <a:pt x="626" y="23"/>
                      <a:pt x="641" y="21"/>
                      <a:pt x="652" y="16"/>
                    </a:cubicBezTo>
                    <a:cubicBezTo>
                      <a:pt x="654" y="15"/>
                      <a:pt x="655" y="19"/>
                      <a:pt x="655" y="19"/>
                    </a:cubicBezTo>
                    <a:cubicBezTo>
                      <a:pt x="656" y="19"/>
                      <a:pt x="657" y="15"/>
                      <a:pt x="656" y="15"/>
                    </a:cubicBezTo>
                    <a:cubicBezTo>
                      <a:pt x="659" y="16"/>
                      <a:pt x="656" y="17"/>
                      <a:pt x="658" y="19"/>
                    </a:cubicBezTo>
                    <a:cubicBezTo>
                      <a:pt x="658" y="20"/>
                      <a:pt x="661" y="19"/>
                      <a:pt x="661" y="21"/>
                    </a:cubicBezTo>
                    <a:cubicBezTo>
                      <a:pt x="663" y="20"/>
                      <a:pt x="659" y="18"/>
                      <a:pt x="662" y="18"/>
                    </a:cubicBezTo>
                    <a:cubicBezTo>
                      <a:pt x="664" y="17"/>
                      <a:pt x="669" y="18"/>
                      <a:pt x="669" y="14"/>
                    </a:cubicBezTo>
                    <a:cubicBezTo>
                      <a:pt x="672" y="14"/>
                      <a:pt x="673" y="13"/>
                      <a:pt x="673" y="11"/>
                    </a:cubicBezTo>
                    <a:cubicBezTo>
                      <a:pt x="675" y="11"/>
                      <a:pt x="675" y="13"/>
                      <a:pt x="677" y="14"/>
                    </a:cubicBezTo>
                    <a:cubicBezTo>
                      <a:pt x="681" y="13"/>
                      <a:pt x="680" y="9"/>
                      <a:pt x="680" y="5"/>
                    </a:cubicBezTo>
                    <a:cubicBezTo>
                      <a:pt x="687" y="3"/>
                      <a:pt x="694" y="0"/>
                      <a:pt x="704" y="1"/>
                    </a:cubicBezTo>
                    <a:cubicBezTo>
                      <a:pt x="703" y="2"/>
                      <a:pt x="703" y="4"/>
                      <a:pt x="703" y="7"/>
                    </a:cubicBezTo>
                    <a:cubicBezTo>
                      <a:pt x="705" y="10"/>
                      <a:pt x="711" y="10"/>
                      <a:pt x="714" y="7"/>
                    </a:cubicBezTo>
                    <a:cubicBezTo>
                      <a:pt x="715" y="7"/>
                      <a:pt x="715" y="8"/>
                      <a:pt x="714" y="8"/>
                    </a:cubicBezTo>
                    <a:close/>
                    <a:moveTo>
                      <a:pt x="1051" y="179"/>
                    </a:moveTo>
                    <a:cubicBezTo>
                      <a:pt x="1051" y="177"/>
                      <a:pt x="1048" y="178"/>
                      <a:pt x="1048" y="176"/>
                    </a:cubicBezTo>
                    <a:cubicBezTo>
                      <a:pt x="1043" y="175"/>
                      <a:pt x="1043" y="179"/>
                      <a:pt x="1048" y="178"/>
                    </a:cubicBezTo>
                    <a:cubicBezTo>
                      <a:pt x="1048" y="179"/>
                      <a:pt x="1049" y="179"/>
                      <a:pt x="1051" y="179"/>
                    </a:cubicBezTo>
                    <a:close/>
                    <a:moveTo>
                      <a:pt x="303" y="284"/>
                    </a:moveTo>
                    <a:cubicBezTo>
                      <a:pt x="302" y="289"/>
                      <a:pt x="308" y="286"/>
                      <a:pt x="306" y="291"/>
                    </a:cubicBezTo>
                    <a:cubicBezTo>
                      <a:pt x="308" y="292"/>
                      <a:pt x="309" y="289"/>
                      <a:pt x="310" y="291"/>
                    </a:cubicBezTo>
                    <a:cubicBezTo>
                      <a:pt x="310" y="293"/>
                      <a:pt x="309" y="292"/>
                      <a:pt x="308" y="293"/>
                    </a:cubicBezTo>
                    <a:cubicBezTo>
                      <a:pt x="306" y="294"/>
                      <a:pt x="300" y="296"/>
                      <a:pt x="299" y="296"/>
                    </a:cubicBezTo>
                    <a:cubicBezTo>
                      <a:pt x="295" y="295"/>
                      <a:pt x="294" y="292"/>
                      <a:pt x="292" y="290"/>
                    </a:cubicBezTo>
                    <a:cubicBezTo>
                      <a:pt x="292" y="288"/>
                      <a:pt x="296" y="289"/>
                      <a:pt x="296" y="287"/>
                    </a:cubicBezTo>
                    <a:cubicBezTo>
                      <a:pt x="293" y="285"/>
                      <a:pt x="292" y="284"/>
                      <a:pt x="287" y="286"/>
                    </a:cubicBezTo>
                    <a:cubicBezTo>
                      <a:pt x="286" y="283"/>
                      <a:pt x="285" y="281"/>
                      <a:pt x="280" y="281"/>
                    </a:cubicBezTo>
                    <a:cubicBezTo>
                      <a:pt x="279" y="281"/>
                      <a:pt x="280" y="284"/>
                      <a:pt x="279" y="284"/>
                    </a:cubicBezTo>
                    <a:cubicBezTo>
                      <a:pt x="278" y="285"/>
                      <a:pt x="276" y="285"/>
                      <a:pt x="275" y="286"/>
                    </a:cubicBezTo>
                    <a:cubicBezTo>
                      <a:pt x="273" y="287"/>
                      <a:pt x="273" y="291"/>
                      <a:pt x="269" y="290"/>
                    </a:cubicBezTo>
                    <a:cubicBezTo>
                      <a:pt x="271" y="295"/>
                      <a:pt x="267" y="296"/>
                      <a:pt x="266" y="297"/>
                    </a:cubicBezTo>
                    <a:cubicBezTo>
                      <a:pt x="265" y="300"/>
                      <a:pt x="266" y="303"/>
                      <a:pt x="265" y="307"/>
                    </a:cubicBezTo>
                    <a:cubicBezTo>
                      <a:pt x="264" y="307"/>
                      <a:pt x="263" y="306"/>
                      <a:pt x="262" y="305"/>
                    </a:cubicBezTo>
                    <a:cubicBezTo>
                      <a:pt x="261" y="310"/>
                      <a:pt x="265" y="312"/>
                      <a:pt x="262" y="315"/>
                    </a:cubicBezTo>
                    <a:cubicBezTo>
                      <a:pt x="265" y="314"/>
                      <a:pt x="264" y="318"/>
                      <a:pt x="265" y="318"/>
                    </a:cubicBezTo>
                    <a:cubicBezTo>
                      <a:pt x="266" y="318"/>
                      <a:pt x="267" y="318"/>
                      <a:pt x="268" y="318"/>
                    </a:cubicBezTo>
                    <a:cubicBezTo>
                      <a:pt x="271" y="319"/>
                      <a:pt x="272" y="321"/>
                      <a:pt x="273" y="319"/>
                    </a:cubicBezTo>
                    <a:cubicBezTo>
                      <a:pt x="274" y="319"/>
                      <a:pt x="276" y="319"/>
                      <a:pt x="276" y="319"/>
                    </a:cubicBezTo>
                    <a:cubicBezTo>
                      <a:pt x="281" y="319"/>
                      <a:pt x="280" y="318"/>
                      <a:pt x="282" y="317"/>
                    </a:cubicBezTo>
                    <a:cubicBezTo>
                      <a:pt x="284" y="316"/>
                      <a:pt x="285" y="318"/>
                      <a:pt x="287" y="318"/>
                    </a:cubicBezTo>
                    <a:cubicBezTo>
                      <a:pt x="288" y="317"/>
                      <a:pt x="288" y="315"/>
                      <a:pt x="289" y="315"/>
                    </a:cubicBezTo>
                    <a:cubicBezTo>
                      <a:pt x="292" y="314"/>
                      <a:pt x="298" y="314"/>
                      <a:pt x="301" y="315"/>
                    </a:cubicBezTo>
                    <a:cubicBezTo>
                      <a:pt x="304" y="316"/>
                      <a:pt x="304" y="318"/>
                      <a:pt x="307" y="318"/>
                    </a:cubicBezTo>
                    <a:cubicBezTo>
                      <a:pt x="308" y="318"/>
                      <a:pt x="309" y="317"/>
                      <a:pt x="310" y="317"/>
                    </a:cubicBezTo>
                    <a:cubicBezTo>
                      <a:pt x="309" y="317"/>
                      <a:pt x="311" y="318"/>
                      <a:pt x="311" y="318"/>
                    </a:cubicBezTo>
                    <a:cubicBezTo>
                      <a:pt x="315" y="319"/>
                      <a:pt x="315" y="319"/>
                      <a:pt x="318" y="319"/>
                    </a:cubicBezTo>
                    <a:cubicBezTo>
                      <a:pt x="325" y="320"/>
                      <a:pt x="331" y="318"/>
                      <a:pt x="338" y="319"/>
                    </a:cubicBezTo>
                    <a:cubicBezTo>
                      <a:pt x="337" y="316"/>
                      <a:pt x="338" y="314"/>
                      <a:pt x="339" y="312"/>
                    </a:cubicBezTo>
                    <a:cubicBezTo>
                      <a:pt x="334" y="306"/>
                      <a:pt x="331" y="300"/>
                      <a:pt x="321" y="298"/>
                    </a:cubicBezTo>
                    <a:cubicBezTo>
                      <a:pt x="322" y="296"/>
                      <a:pt x="319" y="296"/>
                      <a:pt x="318" y="294"/>
                    </a:cubicBezTo>
                    <a:cubicBezTo>
                      <a:pt x="318" y="292"/>
                      <a:pt x="318" y="291"/>
                      <a:pt x="317" y="290"/>
                    </a:cubicBezTo>
                    <a:cubicBezTo>
                      <a:pt x="318" y="286"/>
                      <a:pt x="322" y="286"/>
                      <a:pt x="321" y="280"/>
                    </a:cubicBezTo>
                    <a:cubicBezTo>
                      <a:pt x="313" y="279"/>
                      <a:pt x="309" y="283"/>
                      <a:pt x="303" y="284"/>
                    </a:cubicBezTo>
                    <a:close/>
                    <a:moveTo>
                      <a:pt x="400" y="349"/>
                    </a:moveTo>
                    <a:cubicBezTo>
                      <a:pt x="398" y="349"/>
                      <a:pt x="396" y="349"/>
                      <a:pt x="398" y="350"/>
                    </a:cubicBezTo>
                    <a:cubicBezTo>
                      <a:pt x="401" y="348"/>
                      <a:pt x="406" y="348"/>
                      <a:pt x="408" y="347"/>
                    </a:cubicBezTo>
                    <a:cubicBezTo>
                      <a:pt x="408" y="347"/>
                      <a:pt x="408" y="345"/>
                      <a:pt x="408" y="345"/>
                    </a:cubicBezTo>
                    <a:cubicBezTo>
                      <a:pt x="409" y="344"/>
                      <a:pt x="410" y="346"/>
                      <a:pt x="411" y="346"/>
                    </a:cubicBezTo>
                    <a:cubicBezTo>
                      <a:pt x="411" y="343"/>
                      <a:pt x="411" y="339"/>
                      <a:pt x="411" y="336"/>
                    </a:cubicBezTo>
                    <a:cubicBezTo>
                      <a:pt x="409" y="334"/>
                      <a:pt x="408" y="334"/>
                      <a:pt x="407" y="332"/>
                    </a:cubicBezTo>
                    <a:cubicBezTo>
                      <a:pt x="406" y="331"/>
                      <a:pt x="407" y="330"/>
                      <a:pt x="407" y="329"/>
                    </a:cubicBezTo>
                    <a:cubicBezTo>
                      <a:pt x="406" y="327"/>
                      <a:pt x="402" y="326"/>
                      <a:pt x="405" y="325"/>
                    </a:cubicBezTo>
                    <a:cubicBezTo>
                      <a:pt x="408" y="325"/>
                      <a:pt x="411" y="325"/>
                      <a:pt x="414" y="325"/>
                    </a:cubicBezTo>
                    <a:cubicBezTo>
                      <a:pt x="415" y="320"/>
                      <a:pt x="411" y="320"/>
                      <a:pt x="411" y="318"/>
                    </a:cubicBezTo>
                    <a:cubicBezTo>
                      <a:pt x="411" y="315"/>
                      <a:pt x="408" y="316"/>
                      <a:pt x="407" y="314"/>
                    </a:cubicBezTo>
                    <a:cubicBezTo>
                      <a:pt x="407" y="314"/>
                      <a:pt x="409" y="312"/>
                      <a:pt x="408" y="311"/>
                    </a:cubicBezTo>
                    <a:cubicBezTo>
                      <a:pt x="404" y="312"/>
                      <a:pt x="403" y="309"/>
                      <a:pt x="400" y="310"/>
                    </a:cubicBezTo>
                    <a:cubicBezTo>
                      <a:pt x="401" y="302"/>
                      <a:pt x="391" y="304"/>
                      <a:pt x="391" y="297"/>
                    </a:cubicBezTo>
                    <a:cubicBezTo>
                      <a:pt x="395" y="294"/>
                      <a:pt x="397" y="290"/>
                      <a:pt x="405" y="291"/>
                    </a:cubicBezTo>
                    <a:cubicBezTo>
                      <a:pt x="406" y="290"/>
                      <a:pt x="405" y="289"/>
                      <a:pt x="407" y="288"/>
                    </a:cubicBezTo>
                    <a:cubicBezTo>
                      <a:pt x="407" y="285"/>
                      <a:pt x="402" y="285"/>
                      <a:pt x="402" y="281"/>
                    </a:cubicBezTo>
                    <a:cubicBezTo>
                      <a:pt x="396" y="281"/>
                      <a:pt x="393" y="283"/>
                      <a:pt x="388" y="281"/>
                    </a:cubicBezTo>
                    <a:cubicBezTo>
                      <a:pt x="388" y="283"/>
                      <a:pt x="388" y="285"/>
                      <a:pt x="387" y="283"/>
                    </a:cubicBezTo>
                    <a:cubicBezTo>
                      <a:pt x="386" y="282"/>
                      <a:pt x="386" y="284"/>
                      <a:pt x="386" y="284"/>
                    </a:cubicBezTo>
                    <a:cubicBezTo>
                      <a:pt x="383" y="286"/>
                      <a:pt x="377" y="288"/>
                      <a:pt x="376" y="288"/>
                    </a:cubicBezTo>
                    <a:cubicBezTo>
                      <a:pt x="372" y="290"/>
                      <a:pt x="373" y="290"/>
                      <a:pt x="372" y="293"/>
                    </a:cubicBezTo>
                    <a:cubicBezTo>
                      <a:pt x="371" y="293"/>
                      <a:pt x="369" y="292"/>
                      <a:pt x="369" y="293"/>
                    </a:cubicBezTo>
                    <a:cubicBezTo>
                      <a:pt x="368" y="293"/>
                      <a:pt x="369" y="296"/>
                      <a:pt x="369" y="297"/>
                    </a:cubicBezTo>
                    <a:cubicBezTo>
                      <a:pt x="369" y="300"/>
                      <a:pt x="373" y="295"/>
                      <a:pt x="373" y="300"/>
                    </a:cubicBezTo>
                    <a:cubicBezTo>
                      <a:pt x="373" y="301"/>
                      <a:pt x="374" y="301"/>
                      <a:pt x="374" y="303"/>
                    </a:cubicBezTo>
                    <a:cubicBezTo>
                      <a:pt x="373" y="307"/>
                      <a:pt x="376" y="310"/>
                      <a:pt x="376" y="311"/>
                    </a:cubicBezTo>
                    <a:cubicBezTo>
                      <a:pt x="376" y="313"/>
                      <a:pt x="376" y="313"/>
                      <a:pt x="377" y="314"/>
                    </a:cubicBezTo>
                    <a:cubicBezTo>
                      <a:pt x="377" y="314"/>
                      <a:pt x="379" y="318"/>
                      <a:pt x="379" y="318"/>
                    </a:cubicBezTo>
                    <a:cubicBezTo>
                      <a:pt x="380" y="322"/>
                      <a:pt x="380" y="321"/>
                      <a:pt x="381" y="324"/>
                    </a:cubicBezTo>
                    <a:cubicBezTo>
                      <a:pt x="382" y="325"/>
                      <a:pt x="381" y="327"/>
                      <a:pt x="381" y="328"/>
                    </a:cubicBezTo>
                    <a:cubicBezTo>
                      <a:pt x="382" y="329"/>
                      <a:pt x="385" y="329"/>
                      <a:pt x="384" y="332"/>
                    </a:cubicBezTo>
                    <a:cubicBezTo>
                      <a:pt x="379" y="331"/>
                      <a:pt x="383" y="338"/>
                      <a:pt x="380" y="339"/>
                    </a:cubicBezTo>
                    <a:cubicBezTo>
                      <a:pt x="386" y="340"/>
                      <a:pt x="386" y="349"/>
                      <a:pt x="393" y="345"/>
                    </a:cubicBezTo>
                    <a:cubicBezTo>
                      <a:pt x="387" y="350"/>
                      <a:pt x="399" y="345"/>
                      <a:pt x="400" y="349"/>
                    </a:cubicBezTo>
                    <a:close/>
                    <a:moveTo>
                      <a:pt x="442" y="284"/>
                    </a:moveTo>
                    <a:cubicBezTo>
                      <a:pt x="441" y="285"/>
                      <a:pt x="441" y="287"/>
                      <a:pt x="440" y="288"/>
                    </a:cubicBezTo>
                    <a:cubicBezTo>
                      <a:pt x="439" y="290"/>
                      <a:pt x="437" y="290"/>
                      <a:pt x="436" y="291"/>
                    </a:cubicBezTo>
                    <a:cubicBezTo>
                      <a:pt x="437" y="292"/>
                      <a:pt x="440" y="295"/>
                      <a:pt x="440" y="297"/>
                    </a:cubicBezTo>
                    <a:cubicBezTo>
                      <a:pt x="440" y="297"/>
                      <a:pt x="438" y="297"/>
                      <a:pt x="439" y="298"/>
                    </a:cubicBezTo>
                    <a:cubicBezTo>
                      <a:pt x="440" y="300"/>
                      <a:pt x="443" y="299"/>
                      <a:pt x="445" y="301"/>
                    </a:cubicBezTo>
                    <a:cubicBezTo>
                      <a:pt x="445" y="300"/>
                      <a:pt x="446" y="299"/>
                      <a:pt x="447" y="298"/>
                    </a:cubicBezTo>
                    <a:cubicBezTo>
                      <a:pt x="449" y="294"/>
                      <a:pt x="445" y="294"/>
                      <a:pt x="445" y="291"/>
                    </a:cubicBezTo>
                    <a:cubicBezTo>
                      <a:pt x="447" y="290"/>
                      <a:pt x="449" y="289"/>
                      <a:pt x="449" y="286"/>
                    </a:cubicBezTo>
                    <a:cubicBezTo>
                      <a:pt x="446" y="286"/>
                      <a:pt x="446" y="285"/>
                      <a:pt x="447" y="283"/>
                    </a:cubicBezTo>
                    <a:cubicBezTo>
                      <a:pt x="445" y="284"/>
                      <a:pt x="443" y="283"/>
                      <a:pt x="442" y="284"/>
                    </a:cubicBezTo>
                    <a:close/>
                    <a:moveTo>
                      <a:pt x="258" y="322"/>
                    </a:moveTo>
                    <a:cubicBezTo>
                      <a:pt x="257" y="328"/>
                      <a:pt x="267" y="324"/>
                      <a:pt x="268" y="322"/>
                    </a:cubicBezTo>
                    <a:cubicBezTo>
                      <a:pt x="264" y="321"/>
                      <a:pt x="262" y="321"/>
                      <a:pt x="258" y="322"/>
                    </a:cubicBezTo>
                    <a:close/>
                    <a:moveTo>
                      <a:pt x="290" y="583"/>
                    </a:moveTo>
                    <a:cubicBezTo>
                      <a:pt x="292" y="578"/>
                      <a:pt x="300" y="578"/>
                      <a:pt x="299" y="569"/>
                    </a:cubicBezTo>
                    <a:cubicBezTo>
                      <a:pt x="295" y="572"/>
                      <a:pt x="288" y="566"/>
                      <a:pt x="283" y="570"/>
                    </a:cubicBezTo>
                    <a:cubicBezTo>
                      <a:pt x="289" y="571"/>
                      <a:pt x="282" y="572"/>
                      <a:pt x="282" y="573"/>
                    </a:cubicBezTo>
                    <a:cubicBezTo>
                      <a:pt x="282" y="572"/>
                      <a:pt x="283" y="576"/>
                      <a:pt x="283" y="577"/>
                    </a:cubicBezTo>
                    <a:cubicBezTo>
                      <a:pt x="283" y="579"/>
                      <a:pt x="283" y="581"/>
                      <a:pt x="282" y="582"/>
                    </a:cubicBezTo>
                    <a:cubicBezTo>
                      <a:pt x="282" y="581"/>
                      <a:pt x="281" y="580"/>
                      <a:pt x="280" y="582"/>
                    </a:cubicBezTo>
                    <a:cubicBezTo>
                      <a:pt x="282" y="584"/>
                      <a:pt x="287" y="583"/>
                      <a:pt x="290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7" name="Freeform 91"/>
              <p:cNvSpPr>
                <a:spLocks/>
              </p:cNvSpPr>
              <p:nvPr/>
            </p:nvSpPr>
            <p:spPr bwMode="auto">
              <a:xfrm>
                <a:off x="5462063" y="3230832"/>
                <a:ext cx="175346" cy="263019"/>
              </a:xfrm>
              <a:custGeom>
                <a:avLst/>
                <a:gdLst>
                  <a:gd name="T0" fmla="*/ 13 w 46"/>
                  <a:gd name="T1" fmla="*/ 7 h 69"/>
                  <a:gd name="T2" fmla="*/ 23 w 46"/>
                  <a:gd name="T3" fmla="*/ 6 h 69"/>
                  <a:gd name="T4" fmla="*/ 24 w 46"/>
                  <a:gd name="T5" fmla="*/ 14 h 69"/>
                  <a:gd name="T6" fmla="*/ 17 w 46"/>
                  <a:gd name="T7" fmla="*/ 19 h 69"/>
                  <a:gd name="T8" fmla="*/ 26 w 46"/>
                  <a:gd name="T9" fmla="*/ 23 h 69"/>
                  <a:gd name="T10" fmla="*/ 30 w 46"/>
                  <a:gd name="T11" fmla="*/ 33 h 69"/>
                  <a:gd name="T12" fmla="*/ 33 w 46"/>
                  <a:gd name="T13" fmla="*/ 35 h 69"/>
                  <a:gd name="T14" fmla="*/ 38 w 46"/>
                  <a:gd name="T15" fmla="*/ 38 h 69"/>
                  <a:gd name="T16" fmla="*/ 35 w 46"/>
                  <a:gd name="T17" fmla="*/ 44 h 69"/>
                  <a:gd name="T18" fmla="*/ 44 w 46"/>
                  <a:gd name="T19" fmla="*/ 45 h 69"/>
                  <a:gd name="T20" fmla="*/ 44 w 46"/>
                  <a:gd name="T21" fmla="*/ 54 h 69"/>
                  <a:gd name="T22" fmla="*/ 41 w 46"/>
                  <a:gd name="T23" fmla="*/ 54 h 69"/>
                  <a:gd name="T24" fmla="*/ 44 w 46"/>
                  <a:gd name="T25" fmla="*/ 55 h 69"/>
                  <a:gd name="T26" fmla="*/ 41 w 46"/>
                  <a:gd name="T27" fmla="*/ 59 h 69"/>
                  <a:gd name="T28" fmla="*/ 37 w 46"/>
                  <a:gd name="T29" fmla="*/ 62 h 69"/>
                  <a:gd name="T30" fmla="*/ 23 w 46"/>
                  <a:gd name="T31" fmla="*/ 61 h 69"/>
                  <a:gd name="T32" fmla="*/ 17 w 46"/>
                  <a:gd name="T33" fmla="*/ 62 h 69"/>
                  <a:gd name="T34" fmla="*/ 7 w 46"/>
                  <a:gd name="T35" fmla="*/ 62 h 69"/>
                  <a:gd name="T36" fmla="*/ 10 w 46"/>
                  <a:gd name="T37" fmla="*/ 61 h 69"/>
                  <a:gd name="T38" fmla="*/ 12 w 46"/>
                  <a:gd name="T39" fmla="*/ 62 h 69"/>
                  <a:gd name="T40" fmla="*/ 13 w 46"/>
                  <a:gd name="T41" fmla="*/ 59 h 69"/>
                  <a:gd name="T42" fmla="*/ 21 w 46"/>
                  <a:gd name="T43" fmla="*/ 58 h 69"/>
                  <a:gd name="T44" fmla="*/ 10 w 46"/>
                  <a:gd name="T45" fmla="*/ 54 h 69"/>
                  <a:gd name="T46" fmla="*/ 10 w 46"/>
                  <a:gd name="T47" fmla="*/ 45 h 69"/>
                  <a:gd name="T48" fmla="*/ 13 w 46"/>
                  <a:gd name="T49" fmla="*/ 44 h 69"/>
                  <a:gd name="T50" fmla="*/ 19 w 46"/>
                  <a:gd name="T51" fmla="*/ 44 h 69"/>
                  <a:gd name="T52" fmla="*/ 20 w 46"/>
                  <a:gd name="T53" fmla="*/ 35 h 69"/>
                  <a:gd name="T54" fmla="*/ 16 w 46"/>
                  <a:gd name="T55" fmla="*/ 30 h 69"/>
                  <a:gd name="T56" fmla="*/ 10 w 46"/>
                  <a:gd name="T57" fmla="*/ 31 h 69"/>
                  <a:gd name="T58" fmla="*/ 10 w 46"/>
                  <a:gd name="T59" fmla="*/ 24 h 69"/>
                  <a:gd name="T60" fmla="*/ 5 w 46"/>
                  <a:gd name="T61" fmla="*/ 21 h 69"/>
                  <a:gd name="T62" fmla="*/ 0 w 46"/>
                  <a:gd name="T63" fmla="*/ 7 h 69"/>
                  <a:gd name="T64" fmla="*/ 7 w 46"/>
                  <a:gd name="T65" fmla="*/ 0 h 69"/>
                  <a:gd name="T66" fmla="*/ 20 w 46"/>
                  <a:gd name="T67" fmla="*/ 0 h 69"/>
                  <a:gd name="T68" fmla="*/ 13 w 46"/>
                  <a:gd name="T69" fmla="*/ 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69">
                    <a:moveTo>
                      <a:pt x="13" y="7"/>
                    </a:moveTo>
                    <a:cubicBezTo>
                      <a:pt x="14" y="10"/>
                      <a:pt x="20" y="6"/>
                      <a:pt x="23" y="6"/>
                    </a:cubicBezTo>
                    <a:cubicBezTo>
                      <a:pt x="24" y="8"/>
                      <a:pt x="24" y="11"/>
                      <a:pt x="24" y="14"/>
                    </a:cubicBezTo>
                    <a:cubicBezTo>
                      <a:pt x="21" y="15"/>
                      <a:pt x="18" y="16"/>
                      <a:pt x="17" y="19"/>
                    </a:cubicBezTo>
                    <a:cubicBezTo>
                      <a:pt x="18" y="21"/>
                      <a:pt x="21" y="23"/>
                      <a:pt x="26" y="23"/>
                    </a:cubicBezTo>
                    <a:cubicBezTo>
                      <a:pt x="25" y="28"/>
                      <a:pt x="31" y="26"/>
                      <a:pt x="30" y="33"/>
                    </a:cubicBezTo>
                    <a:cubicBezTo>
                      <a:pt x="30" y="34"/>
                      <a:pt x="33" y="34"/>
                      <a:pt x="33" y="35"/>
                    </a:cubicBezTo>
                    <a:cubicBezTo>
                      <a:pt x="33" y="38"/>
                      <a:pt x="37" y="36"/>
                      <a:pt x="38" y="38"/>
                    </a:cubicBezTo>
                    <a:cubicBezTo>
                      <a:pt x="38" y="40"/>
                      <a:pt x="36" y="42"/>
                      <a:pt x="35" y="44"/>
                    </a:cubicBezTo>
                    <a:cubicBezTo>
                      <a:pt x="39" y="44"/>
                      <a:pt x="42" y="44"/>
                      <a:pt x="44" y="45"/>
                    </a:cubicBezTo>
                    <a:cubicBezTo>
                      <a:pt x="42" y="47"/>
                      <a:pt x="46" y="51"/>
                      <a:pt x="44" y="54"/>
                    </a:cubicBezTo>
                    <a:cubicBezTo>
                      <a:pt x="44" y="54"/>
                      <a:pt x="41" y="53"/>
                      <a:pt x="41" y="54"/>
                    </a:cubicBezTo>
                    <a:cubicBezTo>
                      <a:pt x="41" y="55"/>
                      <a:pt x="43" y="55"/>
                      <a:pt x="44" y="55"/>
                    </a:cubicBezTo>
                    <a:cubicBezTo>
                      <a:pt x="43" y="56"/>
                      <a:pt x="41" y="56"/>
                      <a:pt x="41" y="59"/>
                    </a:cubicBezTo>
                    <a:cubicBezTo>
                      <a:pt x="39" y="60"/>
                      <a:pt x="39" y="62"/>
                      <a:pt x="37" y="62"/>
                    </a:cubicBezTo>
                    <a:cubicBezTo>
                      <a:pt x="32" y="62"/>
                      <a:pt x="29" y="60"/>
                      <a:pt x="23" y="61"/>
                    </a:cubicBezTo>
                    <a:cubicBezTo>
                      <a:pt x="20" y="63"/>
                      <a:pt x="22" y="63"/>
                      <a:pt x="17" y="62"/>
                    </a:cubicBezTo>
                    <a:cubicBezTo>
                      <a:pt x="16" y="65"/>
                      <a:pt x="7" y="69"/>
                      <a:pt x="7" y="62"/>
                    </a:cubicBezTo>
                    <a:cubicBezTo>
                      <a:pt x="9" y="63"/>
                      <a:pt x="10" y="61"/>
                      <a:pt x="10" y="61"/>
                    </a:cubicBezTo>
                    <a:cubicBezTo>
                      <a:pt x="11" y="61"/>
                      <a:pt x="12" y="62"/>
                      <a:pt x="12" y="62"/>
                    </a:cubicBezTo>
                    <a:cubicBezTo>
                      <a:pt x="13" y="61"/>
                      <a:pt x="12" y="60"/>
                      <a:pt x="13" y="59"/>
                    </a:cubicBezTo>
                    <a:cubicBezTo>
                      <a:pt x="15" y="58"/>
                      <a:pt x="18" y="59"/>
                      <a:pt x="21" y="58"/>
                    </a:cubicBezTo>
                    <a:cubicBezTo>
                      <a:pt x="20" y="51"/>
                      <a:pt x="14" y="56"/>
                      <a:pt x="10" y="54"/>
                    </a:cubicBezTo>
                    <a:cubicBezTo>
                      <a:pt x="10" y="51"/>
                      <a:pt x="10" y="48"/>
                      <a:pt x="10" y="45"/>
                    </a:cubicBezTo>
                    <a:cubicBezTo>
                      <a:pt x="13" y="46"/>
                      <a:pt x="15" y="44"/>
                      <a:pt x="13" y="44"/>
                    </a:cubicBezTo>
                    <a:cubicBezTo>
                      <a:pt x="14" y="40"/>
                      <a:pt x="16" y="45"/>
                      <a:pt x="19" y="44"/>
                    </a:cubicBezTo>
                    <a:cubicBezTo>
                      <a:pt x="21" y="44"/>
                      <a:pt x="16" y="38"/>
                      <a:pt x="20" y="35"/>
                    </a:cubicBezTo>
                    <a:cubicBezTo>
                      <a:pt x="19" y="33"/>
                      <a:pt x="15" y="34"/>
                      <a:pt x="16" y="30"/>
                    </a:cubicBezTo>
                    <a:cubicBezTo>
                      <a:pt x="15" y="31"/>
                      <a:pt x="13" y="31"/>
                      <a:pt x="10" y="31"/>
                    </a:cubicBezTo>
                    <a:cubicBezTo>
                      <a:pt x="10" y="29"/>
                      <a:pt x="10" y="26"/>
                      <a:pt x="10" y="24"/>
                    </a:cubicBezTo>
                    <a:cubicBezTo>
                      <a:pt x="10" y="22"/>
                      <a:pt x="5" y="23"/>
                      <a:pt x="5" y="21"/>
                    </a:cubicBezTo>
                    <a:cubicBezTo>
                      <a:pt x="7" y="16"/>
                      <a:pt x="6" y="8"/>
                      <a:pt x="0" y="7"/>
                    </a:cubicBezTo>
                    <a:cubicBezTo>
                      <a:pt x="2" y="5"/>
                      <a:pt x="6" y="4"/>
                      <a:pt x="7" y="0"/>
                    </a:cubicBezTo>
                    <a:cubicBezTo>
                      <a:pt x="12" y="0"/>
                      <a:pt x="16" y="0"/>
                      <a:pt x="20" y="0"/>
                    </a:cubicBezTo>
                    <a:cubicBezTo>
                      <a:pt x="17" y="2"/>
                      <a:pt x="15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8" name="Freeform 93"/>
              <p:cNvSpPr>
                <a:spLocks/>
              </p:cNvSpPr>
              <p:nvPr/>
            </p:nvSpPr>
            <p:spPr bwMode="auto">
              <a:xfrm>
                <a:off x="8637779" y="3671980"/>
                <a:ext cx="26441" cy="30616"/>
              </a:xfrm>
              <a:custGeom>
                <a:avLst/>
                <a:gdLst>
                  <a:gd name="T0" fmla="*/ 2 w 7"/>
                  <a:gd name="T1" fmla="*/ 2 h 8"/>
                  <a:gd name="T2" fmla="*/ 7 w 7"/>
                  <a:gd name="T3" fmla="*/ 1 h 8"/>
                  <a:gd name="T4" fmla="*/ 0 w 7"/>
                  <a:gd name="T5" fmla="*/ 8 h 8"/>
                  <a:gd name="T6" fmla="*/ 2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3" y="0"/>
                      <a:pt x="4" y="3"/>
                      <a:pt x="7" y="1"/>
                    </a:cubicBezTo>
                    <a:cubicBezTo>
                      <a:pt x="6" y="4"/>
                      <a:pt x="6" y="8"/>
                      <a:pt x="0" y="8"/>
                    </a:cubicBezTo>
                    <a:cubicBezTo>
                      <a:pt x="0" y="6"/>
                      <a:pt x="6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9" name="Freeform 94"/>
              <p:cNvSpPr>
                <a:spLocks/>
              </p:cNvSpPr>
              <p:nvPr/>
            </p:nvSpPr>
            <p:spPr bwMode="auto">
              <a:xfrm>
                <a:off x="7965618" y="4512529"/>
                <a:ext cx="217095" cy="251886"/>
              </a:xfrm>
              <a:custGeom>
                <a:avLst/>
                <a:gdLst>
                  <a:gd name="T0" fmla="*/ 46 w 57"/>
                  <a:gd name="T1" fmla="*/ 4 h 66"/>
                  <a:gd name="T2" fmla="*/ 51 w 57"/>
                  <a:gd name="T3" fmla="*/ 7 h 66"/>
                  <a:gd name="T4" fmla="*/ 57 w 57"/>
                  <a:gd name="T5" fmla="*/ 11 h 66"/>
                  <a:gd name="T6" fmla="*/ 51 w 57"/>
                  <a:gd name="T7" fmla="*/ 18 h 66"/>
                  <a:gd name="T8" fmla="*/ 50 w 57"/>
                  <a:gd name="T9" fmla="*/ 27 h 66"/>
                  <a:gd name="T10" fmla="*/ 53 w 57"/>
                  <a:gd name="T11" fmla="*/ 29 h 66"/>
                  <a:gd name="T12" fmla="*/ 53 w 57"/>
                  <a:gd name="T13" fmla="*/ 34 h 66"/>
                  <a:gd name="T14" fmla="*/ 55 w 57"/>
                  <a:gd name="T15" fmla="*/ 36 h 66"/>
                  <a:gd name="T16" fmla="*/ 48 w 57"/>
                  <a:gd name="T17" fmla="*/ 41 h 66"/>
                  <a:gd name="T18" fmla="*/ 47 w 57"/>
                  <a:gd name="T19" fmla="*/ 48 h 66"/>
                  <a:gd name="T20" fmla="*/ 47 w 57"/>
                  <a:gd name="T21" fmla="*/ 50 h 66"/>
                  <a:gd name="T22" fmla="*/ 44 w 57"/>
                  <a:gd name="T23" fmla="*/ 50 h 66"/>
                  <a:gd name="T24" fmla="*/ 40 w 57"/>
                  <a:gd name="T25" fmla="*/ 56 h 66"/>
                  <a:gd name="T26" fmla="*/ 40 w 57"/>
                  <a:gd name="T27" fmla="*/ 65 h 66"/>
                  <a:gd name="T28" fmla="*/ 26 w 57"/>
                  <a:gd name="T29" fmla="*/ 60 h 66"/>
                  <a:gd name="T30" fmla="*/ 25 w 57"/>
                  <a:gd name="T31" fmla="*/ 63 h 66"/>
                  <a:gd name="T32" fmla="*/ 20 w 57"/>
                  <a:gd name="T33" fmla="*/ 60 h 66"/>
                  <a:gd name="T34" fmla="*/ 13 w 57"/>
                  <a:gd name="T35" fmla="*/ 60 h 66"/>
                  <a:gd name="T36" fmla="*/ 9 w 57"/>
                  <a:gd name="T37" fmla="*/ 59 h 66"/>
                  <a:gd name="T38" fmla="*/ 4 w 57"/>
                  <a:gd name="T39" fmla="*/ 50 h 66"/>
                  <a:gd name="T40" fmla="*/ 5 w 57"/>
                  <a:gd name="T41" fmla="*/ 45 h 66"/>
                  <a:gd name="T42" fmla="*/ 4 w 57"/>
                  <a:gd name="T43" fmla="*/ 45 h 66"/>
                  <a:gd name="T44" fmla="*/ 2 w 57"/>
                  <a:gd name="T45" fmla="*/ 34 h 66"/>
                  <a:gd name="T46" fmla="*/ 16 w 57"/>
                  <a:gd name="T47" fmla="*/ 32 h 66"/>
                  <a:gd name="T48" fmla="*/ 16 w 57"/>
                  <a:gd name="T49" fmla="*/ 28 h 66"/>
                  <a:gd name="T50" fmla="*/ 26 w 57"/>
                  <a:gd name="T51" fmla="*/ 21 h 66"/>
                  <a:gd name="T52" fmla="*/ 34 w 57"/>
                  <a:gd name="T53" fmla="*/ 18 h 66"/>
                  <a:gd name="T54" fmla="*/ 36 w 57"/>
                  <a:gd name="T55" fmla="*/ 14 h 66"/>
                  <a:gd name="T56" fmla="*/ 39 w 57"/>
                  <a:gd name="T57" fmla="*/ 14 h 66"/>
                  <a:gd name="T58" fmla="*/ 41 w 57"/>
                  <a:gd name="T59" fmla="*/ 11 h 66"/>
                  <a:gd name="T60" fmla="*/ 47 w 57"/>
                  <a:gd name="T61" fmla="*/ 4 h 66"/>
                  <a:gd name="T62" fmla="*/ 46 w 57"/>
                  <a:gd name="T63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66">
                    <a:moveTo>
                      <a:pt x="46" y="4"/>
                    </a:moveTo>
                    <a:cubicBezTo>
                      <a:pt x="47" y="0"/>
                      <a:pt x="49" y="7"/>
                      <a:pt x="51" y="7"/>
                    </a:cubicBezTo>
                    <a:cubicBezTo>
                      <a:pt x="53" y="8"/>
                      <a:pt x="54" y="11"/>
                      <a:pt x="57" y="11"/>
                    </a:cubicBezTo>
                    <a:cubicBezTo>
                      <a:pt x="56" y="15"/>
                      <a:pt x="56" y="18"/>
                      <a:pt x="51" y="18"/>
                    </a:cubicBezTo>
                    <a:cubicBezTo>
                      <a:pt x="50" y="21"/>
                      <a:pt x="53" y="26"/>
                      <a:pt x="50" y="27"/>
                    </a:cubicBezTo>
                    <a:cubicBezTo>
                      <a:pt x="49" y="28"/>
                      <a:pt x="52" y="29"/>
                      <a:pt x="53" y="29"/>
                    </a:cubicBezTo>
                    <a:cubicBezTo>
                      <a:pt x="53" y="31"/>
                      <a:pt x="52" y="33"/>
                      <a:pt x="53" y="34"/>
                    </a:cubicBezTo>
                    <a:cubicBezTo>
                      <a:pt x="53" y="35"/>
                      <a:pt x="55" y="35"/>
                      <a:pt x="55" y="36"/>
                    </a:cubicBezTo>
                    <a:cubicBezTo>
                      <a:pt x="55" y="40"/>
                      <a:pt x="51" y="43"/>
                      <a:pt x="48" y="41"/>
                    </a:cubicBezTo>
                    <a:cubicBezTo>
                      <a:pt x="49" y="44"/>
                      <a:pt x="51" y="45"/>
                      <a:pt x="47" y="48"/>
                    </a:cubicBezTo>
                    <a:cubicBezTo>
                      <a:pt x="47" y="48"/>
                      <a:pt x="47" y="50"/>
                      <a:pt x="47" y="50"/>
                    </a:cubicBezTo>
                    <a:cubicBezTo>
                      <a:pt x="47" y="51"/>
                      <a:pt x="45" y="50"/>
                      <a:pt x="44" y="50"/>
                    </a:cubicBezTo>
                    <a:cubicBezTo>
                      <a:pt x="43" y="52"/>
                      <a:pt x="44" y="58"/>
                      <a:pt x="40" y="56"/>
                    </a:cubicBezTo>
                    <a:cubicBezTo>
                      <a:pt x="43" y="59"/>
                      <a:pt x="39" y="60"/>
                      <a:pt x="40" y="65"/>
                    </a:cubicBezTo>
                    <a:cubicBezTo>
                      <a:pt x="33" y="66"/>
                      <a:pt x="31" y="61"/>
                      <a:pt x="26" y="60"/>
                    </a:cubicBezTo>
                    <a:cubicBezTo>
                      <a:pt x="25" y="60"/>
                      <a:pt x="25" y="62"/>
                      <a:pt x="25" y="63"/>
                    </a:cubicBezTo>
                    <a:cubicBezTo>
                      <a:pt x="22" y="64"/>
                      <a:pt x="21" y="61"/>
                      <a:pt x="20" y="60"/>
                    </a:cubicBezTo>
                    <a:cubicBezTo>
                      <a:pt x="18" y="60"/>
                      <a:pt x="15" y="61"/>
                      <a:pt x="13" y="60"/>
                    </a:cubicBezTo>
                    <a:cubicBezTo>
                      <a:pt x="12" y="60"/>
                      <a:pt x="14" y="56"/>
                      <a:pt x="9" y="59"/>
                    </a:cubicBezTo>
                    <a:cubicBezTo>
                      <a:pt x="8" y="55"/>
                      <a:pt x="8" y="51"/>
                      <a:pt x="4" y="50"/>
                    </a:cubicBezTo>
                    <a:cubicBezTo>
                      <a:pt x="3" y="48"/>
                      <a:pt x="5" y="48"/>
                      <a:pt x="5" y="45"/>
                    </a:cubicBezTo>
                    <a:cubicBezTo>
                      <a:pt x="5" y="43"/>
                      <a:pt x="3" y="45"/>
                      <a:pt x="4" y="45"/>
                    </a:cubicBezTo>
                    <a:cubicBezTo>
                      <a:pt x="0" y="42"/>
                      <a:pt x="3" y="39"/>
                      <a:pt x="2" y="34"/>
                    </a:cubicBezTo>
                    <a:cubicBezTo>
                      <a:pt x="8" y="34"/>
                      <a:pt x="12" y="34"/>
                      <a:pt x="16" y="32"/>
                    </a:cubicBezTo>
                    <a:cubicBezTo>
                      <a:pt x="16" y="30"/>
                      <a:pt x="19" y="29"/>
                      <a:pt x="16" y="28"/>
                    </a:cubicBezTo>
                    <a:cubicBezTo>
                      <a:pt x="17" y="26"/>
                      <a:pt x="29" y="23"/>
                      <a:pt x="26" y="21"/>
                    </a:cubicBezTo>
                    <a:cubicBezTo>
                      <a:pt x="28" y="19"/>
                      <a:pt x="31" y="18"/>
                      <a:pt x="34" y="18"/>
                    </a:cubicBezTo>
                    <a:cubicBezTo>
                      <a:pt x="37" y="18"/>
                      <a:pt x="35" y="15"/>
                      <a:pt x="36" y="14"/>
                    </a:cubicBezTo>
                    <a:cubicBezTo>
                      <a:pt x="36" y="14"/>
                      <a:pt x="38" y="14"/>
                      <a:pt x="39" y="14"/>
                    </a:cubicBezTo>
                    <a:cubicBezTo>
                      <a:pt x="40" y="13"/>
                      <a:pt x="39" y="10"/>
                      <a:pt x="41" y="11"/>
                    </a:cubicBezTo>
                    <a:cubicBezTo>
                      <a:pt x="40" y="5"/>
                      <a:pt x="45" y="7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8185497" y="4692051"/>
                <a:ext cx="98806" cy="109939"/>
              </a:xfrm>
              <a:custGeom>
                <a:avLst/>
                <a:gdLst>
                  <a:gd name="T0" fmla="*/ 23 w 26"/>
                  <a:gd name="T1" fmla="*/ 1 h 29"/>
                  <a:gd name="T2" fmla="*/ 18 w 26"/>
                  <a:gd name="T3" fmla="*/ 6 h 29"/>
                  <a:gd name="T4" fmla="*/ 17 w 26"/>
                  <a:gd name="T5" fmla="*/ 6 h 29"/>
                  <a:gd name="T6" fmla="*/ 18 w 26"/>
                  <a:gd name="T7" fmla="*/ 10 h 29"/>
                  <a:gd name="T8" fmla="*/ 21 w 26"/>
                  <a:gd name="T9" fmla="*/ 13 h 29"/>
                  <a:gd name="T10" fmla="*/ 23 w 26"/>
                  <a:gd name="T11" fmla="*/ 26 h 29"/>
                  <a:gd name="T12" fmla="*/ 17 w 26"/>
                  <a:gd name="T13" fmla="*/ 26 h 29"/>
                  <a:gd name="T14" fmla="*/ 13 w 26"/>
                  <a:gd name="T15" fmla="*/ 12 h 29"/>
                  <a:gd name="T16" fmla="*/ 7 w 26"/>
                  <a:gd name="T17" fmla="*/ 16 h 29"/>
                  <a:gd name="T18" fmla="*/ 7 w 26"/>
                  <a:gd name="T19" fmla="*/ 25 h 29"/>
                  <a:gd name="T20" fmla="*/ 3 w 26"/>
                  <a:gd name="T21" fmla="*/ 29 h 29"/>
                  <a:gd name="T22" fmla="*/ 2 w 26"/>
                  <a:gd name="T23" fmla="*/ 22 h 29"/>
                  <a:gd name="T24" fmla="*/ 3 w 26"/>
                  <a:gd name="T25" fmla="*/ 20 h 29"/>
                  <a:gd name="T26" fmla="*/ 2 w 26"/>
                  <a:gd name="T27" fmla="*/ 19 h 29"/>
                  <a:gd name="T28" fmla="*/ 3 w 26"/>
                  <a:gd name="T29" fmla="*/ 13 h 29"/>
                  <a:gd name="T30" fmla="*/ 0 w 26"/>
                  <a:gd name="T31" fmla="*/ 10 h 29"/>
                  <a:gd name="T32" fmla="*/ 11 w 26"/>
                  <a:gd name="T33" fmla="*/ 1 h 29"/>
                  <a:gd name="T34" fmla="*/ 23 w 26"/>
                  <a:gd name="T3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9">
                    <a:moveTo>
                      <a:pt x="23" y="1"/>
                    </a:moveTo>
                    <a:cubicBezTo>
                      <a:pt x="26" y="7"/>
                      <a:pt x="16" y="4"/>
                      <a:pt x="18" y="6"/>
                    </a:cubicBezTo>
                    <a:cubicBezTo>
                      <a:pt x="20" y="8"/>
                      <a:pt x="19" y="7"/>
                      <a:pt x="17" y="6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9" y="11"/>
                      <a:pt x="21" y="13"/>
                      <a:pt x="21" y="13"/>
                    </a:cubicBezTo>
                    <a:cubicBezTo>
                      <a:pt x="22" y="17"/>
                      <a:pt x="22" y="22"/>
                      <a:pt x="23" y="26"/>
                    </a:cubicBezTo>
                    <a:cubicBezTo>
                      <a:pt x="21" y="26"/>
                      <a:pt x="19" y="26"/>
                      <a:pt x="17" y="26"/>
                    </a:cubicBezTo>
                    <a:cubicBezTo>
                      <a:pt x="15" y="21"/>
                      <a:pt x="13" y="18"/>
                      <a:pt x="13" y="12"/>
                    </a:cubicBezTo>
                    <a:cubicBezTo>
                      <a:pt x="10" y="12"/>
                      <a:pt x="12" y="17"/>
                      <a:pt x="7" y="16"/>
                    </a:cubicBezTo>
                    <a:cubicBezTo>
                      <a:pt x="7" y="19"/>
                      <a:pt x="7" y="22"/>
                      <a:pt x="7" y="25"/>
                    </a:cubicBezTo>
                    <a:cubicBezTo>
                      <a:pt x="8" y="28"/>
                      <a:pt x="3" y="26"/>
                      <a:pt x="3" y="29"/>
                    </a:cubicBezTo>
                    <a:cubicBezTo>
                      <a:pt x="1" y="29"/>
                      <a:pt x="1" y="24"/>
                      <a:pt x="2" y="22"/>
                    </a:cubicBezTo>
                    <a:cubicBezTo>
                      <a:pt x="2" y="21"/>
                      <a:pt x="3" y="20"/>
                      <a:pt x="3" y="20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8"/>
                      <a:pt x="4" y="16"/>
                      <a:pt x="3" y="13"/>
                    </a:cubicBezTo>
                    <a:cubicBezTo>
                      <a:pt x="4" y="11"/>
                      <a:pt x="2" y="11"/>
                      <a:pt x="0" y="10"/>
                    </a:cubicBezTo>
                    <a:cubicBezTo>
                      <a:pt x="2" y="5"/>
                      <a:pt x="4" y="0"/>
                      <a:pt x="11" y="1"/>
                    </a:cubicBezTo>
                    <a:cubicBezTo>
                      <a:pt x="7" y="5"/>
                      <a:pt x="19" y="1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1" name="Freeform 96"/>
              <p:cNvSpPr>
                <a:spLocks/>
              </p:cNvSpPr>
              <p:nvPr/>
            </p:nvSpPr>
            <p:spPr bwMode="auto">
              <a:xfrm>
                <a:off x="7893253" y="4801990"/>
                <a:ext cx="228229" cy="64015"/>
              </a:xfrm>
              <a:custGeom>
                <a:avLst/>
                <a:gdLst>
                  <a:gd name="T0" fmla="*/ 1 w 60"/>
                  <a:gd name="T1" fmla="*/ 5 h 17"/>
                  <a:gd name="T2" fmla="*/ 7 w 60"/>
                  <a:gd name="T3" fmla="*/ 1 h 17"/>
                  <a:gd name="T4" fmla="*/ 10 w 60"/>
                  <a:gd name="T5" fmla="*/ 4 h 17"/>
                  <a:gd name="T6" fmla="*/ 13 w 60"/>
                  <a:gd name="T7" fmla="*/ 5 h 17"/>
                  <a:gd name="T8" fmla="*/ 27 w 60"/>
                  <a:gd name="T9" fmla="*/ 8 h 17"/>
                  <a:gd name="T10" fmla="*/ 41 w 60"/>
                  <a:gd name="T11" fmla="*/ 7 h 17"/>
                  <a:gd name="T12" fmla="*/ 44 w 60"/>
                  <a:gd name="T13" fmla="*/ 10 h 17"/>
                  <a:gd name="T14" fmla="*/ 48 w 60"/>
                  <a:gd name="T15" fmla="*/ 11 h 17"/>
                  <a:gd name="T16" fmla="*/ 55 w 60"/>
                  <a:gd name="T17" fmla="*/ 11 h 17"/>
                  <a:gd name="T18" fmla="*/ 56 w 60"/>
                  <a:gd name="T19" fmla="*/ 15 h 17"/>
                  <a:gd name="T20" fmla="*/ 53 w 60"/>
                  <a:gd name="T21" fmla="*/ 15 h 17"/>
                  <a:gd name="T22" fmla="*/ 25 w 60"/>
                  <a:gd name="T23" fmla="*/ 11 h 17"/>
                  <a:gd name="T24" fmla="*/ 18 w 60"/>
                  <a:gd name="T25" fmla="*/ 11 h 17"/>
                  <a:gd name="T26" fmla="*/ 8 w 60"/>
                  <a:gd name="T27" fmla="*/ 8 h 17"/>
                  <a:gd name="T28" fmla="*/ 1 w 60"/>
                  <a:gd name="T2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7">
                    <a:moveTo>
                      <a:pt x="1" y="5"/>
                    </a:moveTo>
                    <a:cubicBezTo>
                      <a:pt x="0" y="1"/>
                      <a:pt x="6" y="3"/>
                      <a:pt x="7" y="1"/>
                    </a:cubicBezTo>
                    <a:cubicBezTo>
                      <a:pt x="10" y="0"/>
                      <a:pt x="9" y="3"/>
                      <a:pt x="10" y="4"/>
                    </a:cubicBezTo>
                    <a:cubicBezTo>
                      <a:pt x="11" y="5"/>
                      <a:pt x="13" y="4"/>
                      <a:pt x="13" y="5"/>
                    </a:cubicBezTo>
                    <a:cubicBezTo>
                      <a:pt x="19" y="3"/>
                      <a:pt x="21" y="4"/>
                      <a:pt x="27" y="8"/>
                    </a:cubicBezTo>
                    <a:cubicBezTo>
                      <a:pt x="32" y="5"/>
                      <a:pt x="34" y="7"/>
                      <a:pt x="41" y="7"/>
                    </a:cubicBezTo>
                    <a:cubicBezTo>
                      <a:pt x="43" y="6"/>
                      <a:pt x="43" y="8"/>
                      <a:pt x="44" y="10"/>
                    </a:cubicBezTo>
                    <a:cubicBezTo>
                      <a:pt x="46" y="9"/>
                      <a:pt x="48" y="9"/>
                      <a:pt x="48" y="11"/>
                    </a:cubicBezTo>
                    <a:cubicBezTo>
                      <a:pt x="51" y="9"/>
                      <a:pt x="55" y="14"/>
                      <a:pt x="55" y="11"/>
                    </a:cubicBezTo>
                    <a:cubicBezTo>
                      <a:pt x="60" y="11"/>
                      <a:pt x="52" y="16"/>
                      <a:pt x="56" y="15"/>
                    </a:cubicBezTo>
                    <a:cubicBezTo>
                      <a:pt x="56" y="17"/>
                      <a:pt x="55" y="15"/>
                      <a:pt x="53" y="15"/>
                    </a:cubicBezTo>
                    <a:cubicBezTo>
                      <a:pt x="43" y="17"/>
                      <a:pt x="34" y="13"/>
                      <a:pt x="25" y="11"/>
                    </a:cubicBezTo>
                    <a:cubicBezTo>
                      <a:pt x="23" y="11"/>
                      <a:pt x="21" y="11"/>
                      <a:pt x="18" y="11"/>
                    </a:cubicBezTo>
                    <a:cubicBezTo>
                      <a:pt x="15" y="10"/>
                      <a:pt x="12" y="9"/>
                      <a:pt x="8" y="8"/>
                    </a:cubicBezTo>
                    <a:cubicBezTo>
                      <a:pt x="6" y="7"/>
                      <a:pt x="2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2" name="Freeform 97"/>
              <p:cNvSpPr>
                <a:spLocks/>
              </p:cNvSpPr>
              <p:nvPr/>
            </p:nvSpPr>
            <p:spPr bwMode="auto">
              <a:xfrm>
                <a:off x="8198022" y="4878530"/>
                <a:ext cx="29224" cy="15308"/>
              </a:xfrm>
              <a:custGeom>
                <a:avLst/>
                <a:gdLst>
                  <a:gd name="T0" fmla="*/ 3 w 8"/>
                  <a:gd name="T1" fmla="*/ 2 h 4"/>
                  <a:gd name="T2" fmla="*/ 8 w 8"/>
                  <a:gd name="T3" fmla="*/ 4 h 4"/>
                  <a:gd name="T4" fmla="*/ 3 w 8"/>
                  <a:gd name="T5" fmla="*/ 4 h 4"/>
                  <a:gd name="T6" fmla="*/ 1 w 8"/>
                  <a:gd name="T7" fmla="*/ 2 h 4"/>
                  <a:gd name="T8" fmla="*/ 3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2"/>
                    </a:moveTo>
                    <a:cubicBezTo>
                      <a:pt x="5" y="2"/>
                      <a:pt x="8" y="2"/>
                      <a:pt x="8" y="4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0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9211134" y="5611922"/>
                <a:ext cx="168388" cy="168388"/>
              </a:xfrm>
              <a:custGeom>
                <a:avLst/>
                <a:gdLst>
                  <a:gd name="T0" fmla="*/ 1 w 44"/>
                  <a:gd name="T1" fmla="*/ 38 h 44"/>
                  <a:gd name="T2" fmla="*/ 4 w 44"/>
                  <a:gd name="T3" fmla="*/ 32 h 44"/>
                  <a:gd name="T4" fmla="*/ 7 w 44"/>
                  <a:gd name="T5" fmla="*/ 31 h 44"/>
                  <a:gd name="T6" fmla="*/ 7 w 44"/>
                  <a:gd name="T7" fmla="*/ 28 h 44"/>
                  <a:gd name="T8" fmla="*/ 9 w 44"/>
                  <a:gd name="T9" fmla="*/ 28 h 44"/>
                  <a:gd name="T10" fmla="*/ 11 w 44"/>
                  <a:gd name="T11" fmla="*/ 25 h 44"/>
                  <a:gd name="T12" fmla="*/ 16 w 44"/>
                  <a:gd name="T13" fmla="*/ 24 h 44"/>
                  <a:gd name="T14" fmla="*/ 19 w 44"/>
                  <a:gd name="T15" fmla="*/ 21 h 44"/>
                  <a:gd name="T16" fmla="*/ 22 w 44"/>
                  <a:gd name="T17" fmla="*/ 17 h 44"/>
                  <a:gd name="T18" fmla="*/ 25 w 44"/>
                  <a:gd name="T19" fmla="*/ 14 h 44"/>
                  <a:gd name="T20" fmla="*/ 29 w 44"/>
                  <a:gd name="T21" fmla="*/ 15 h 44"/>
                  <a:gd name="T22" fmla="*/ 28 w 44"/>
                  <a:gd name="T23" fmla="*/ 10 h 44"/>
                  <a:gd name="T24" fmla="*/ 33 w 44"/>
                  <a:gd name="T25" fmla="*/ 3 h 44"/>
                  <a:gd name="T26" fmla="*/ 37 w 44"/>
                  <a:gd name="T27" fmla="*/ 0 h 44"/>
                  <a:gd name="T28" fmla="*/ 42 w 44"/>
                  <a:gd name="T29" fmla="*/ 3 h 44"/>
                  <a:gd name="T30" fmla="*/ 43 w 44"/>
                  <a:gd name="T31" fmla="*/ 10 h 44"/>
                  <a:gd name="T32" fmla="*/ 42 w 44"/>
                  <a:gd name="T33" fmla="*/ 14 h 44"/>
                  <a:gd name="T34" fmla="*/ 39 w 44"/>
                  <a:gd name="T35" fmla="*/ 14 h 44"/>
                  <a:gd name="T36" fmla="*/ 37 w 44"/>
                  <a:gd name="T37" fmla="*/ 21 h 44"/>
                  <a:gd name="T38" fmla="*/ 32 w 44"/>
                  <a:gd name="T39" fmla="*/ 22 h 44"/>
                  <a:gd name="T40" fmla="*/ 28 w 44"/>
                  <a:gd name="T41" fmla="*/ 32 h 44"/>
                  <a:gd name="T42" fmla="*/ 25 w 44"/>
                  <a:gd name="T43" fmla="*/ 38 h 44"/>
                  <a:gd name="T44" fmla="*/ 22 w 44"/>
                  <a:gd name="T45" fmla="*/ 41 h 44"/>
                  <a:gd name="T46" fmla="*/ 11 w 44"/>
                  <a:gd name="T47" fmla="*/ 36 h 44"/>
                  <a:gd name="T48" fmla="*/ 5 w 44"/>
                  <a:gd name="T49" fmla="*/ 38 h 44"/>
                  <a:gd name="T50" fmla="*/ 4 w 44"/>
                  <a:gd name="T51" fmla="*/ 35 h 44"/>
                  <a:gd name="T52" fmla="*/ 1 w 44"/>
                  <a:gd name="T53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4">
                    <a:moveTo>
                      <a:pt x="1" y="38"/>
                    </a:moveTo>
                    <a:cubicBezTo>
                      <a:pt x="0" y="36"/>
                      <a:pt x="3" y="34"/>
                      <a:pt x="4" y="32"/>
                    </a:cubicBezTo>
                    <a:cubicBezTo>
                      <a:pt x="4" y="32"/>
                      <a:pt x="6" y="31"/>
                      <a:pt x="7" y="31"/>
                    </a:cubicBezTo>
                    <a:cubicBezTo>
                      <a:pt x="7" y="30"/>
                      <a:pt x="6" y="28"/>
                      <a:pt x="7" y="28"/>
                    </a:cubicBezTo>
                    <a:cubicBezTo>
                      <a:pt x="7" y="28"/>
                      <a:pt x="9" y="28"/>
                      <a:pt x="9" y="28"/>
                    </a:cubicBezTo>
                    <a:cubicBezTo>
                      <a:pt x="10" y="28"/>
                      <a:pt x="10" y="25"/>
                      <a:pt x="11" y="25"/>
                    </a:cubicBezTo>
                    <a:cubicBezTo>
                      <a:pt x="13" y="24"/>
                      <a:pt x="16" y="26"/>
                      <a:pt x="16" y="24"/>
                    </a:cubicBezTo>
                    <a:cubicBezTo>
                      <a:pt x="17" y="21"/>
                      <a:pt x="16" y="22"/>
                      <a:pt x="19" y="21"/>
                    </a:cubicBezTo>
                    <a:cubicBezTo>
                      <a:pt x="22" y="21"/>
                      <a:pt x="21" y="19"/>
                      <a:pt x="22" y="17"/>
                    </a:cubicBezTo>
                    <a:cubicBezTo>
                      <a:pt x="22" y="17"/>
                      <a:pt x="26" y="20"/>
                      <a:pt x="25" y="14"/>
                    </a:cubicBezTo>
                    <a:cubicBezTo>
                      <a:pt x="27" y="14"/>
                      <a:pt x="27" y="15"/>
                      <a:pt x="29" y="15"/>
                    </a:cubicBezTo>
                    <a:cubicBezTo>
                      <a:pt x="29" y="13"/>
                      <a:pt x="27" y="12"/>
                      <a:pt x="28" y="10"/>
                    </a:cubicBezTo>
                    <a:cubicBezTo>
                      <a:pt x="33" y="11"/>
                      <a:pt x="32" y="5"/>
                      <a:pt x="33" y="3"/>
                    </a:cubicBezTo>
                    <a:cubicBezTo>
                      <a:pt x="34" y="2"/>
                      <a:pt x="38" y="3"/>
                      <a:pt x="37" y="0"/>
                    </a:cubicBezTo>
                    <a:cubicBezTo>
                      <a:pt x="39" y="1"/>
                      <a:pt x="39" y="3"/>
                      <a:pt x="42" y="3"/>
                    </a:cubicBezTo>
                    <a:cubicBezTo>
                      <a:pt x="40" y="7"/>
                      <a:pt x="44" y="6"/>
                      <a:pt x="43" y="10"/>
                    </a:cubicBezTo>
                    <a:cubicBezTo>
                      <a:pt x="41" y="10"/>
                      <a:pt x="42" y="13"/>
                      <a:pt x="42" y="14"/>
                    </a:cubicBezTo>
                    <a:cubicBezTo>
                      <a:pt x="41" y="14"/>
                      <a:pt x="39" y="14"/>
                      <a:pt x="39" y="14"/>
                    </a:cubicBezTo>
                    <a:cubicBezTo>
                      <a:pt x="38" y="15"/>
                      <a:pt x="38" y="18"/>
                      <a:pt x="37" y="21"/>
                    </a:cubicBezTo>
                    <a:cubicBezTo>
                      <a:pt x="35" y="23"/>
                      <a:pt x="35" y="20"/>
                      <a:pt x="32" y="22"/>
                    </a:cubicBezTo>
                    <a:cubicBezTo>
                      <a:pt x="28" y="24"/>
                      <a:pt x="29" y="29"/>
                      <a:pt x="28" y="32"/>
                    </a:cubicBezTo>
                    <a:cubicBezTo>
                      <a:pt x="27" y="33"/>
                      <a:pt x="23" y="33"/>
                      <a:pt x="25" y="38"/>
                    </a:cubicBezTo>
                    <a:cubicBezTo>
                      <a:pt x="22" y="37"/>
                      <a:pt x="22" y="39"/>
                      <a:pt x="22" y="41"/>
                    </a:cubicBezTo>
                    <a:cubicBezTo>
                      <a:pt x="19" y="37"/>
                      <a:pt x="11" y="44"/>
                      <a:pt x="11" y="36"/>
                    </a:cubicBezTo>
                    <a:cubicBezTo>
                      <a:pt x="10" y="37"/>
                      <a:pt x="7" y="39"/>
                      <a:pt x="5" y="38"/>
                    </a:cubicBezTo>
                    <a:cubicBezTo>
                      <a:pt x="5" y="38"/>
                      <a:pt x="4" y="35"/>
                      <a:pt x="4" y="35"/>
                    </a:cubicBezTo>
                    <a:cubicBezTo>
                      <a:pt x="1" y="35"/>
                      <a:pt x="7" y="40"/>
                      <a:pt x="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5835022" y="2390283"/>
                <a:ext cx="310335" cy="155863"/>
              </a:xfrm>
              <a:custGeom>
                <a:avLst/>
                <a:gdLst>
                  <a:gd name="T0" fmla="*/ 29 w 82"/>
                  <a:gd name="T1" fmla="*/ 28 h 41"/>
                  <a:gd name="T2" fmla="*/ 26 w 82"/>
                  <a:gd name="T3" fmla="*/ 29 h 41"/>
                  <a:gd name="T4" fmla="*/ 19 w 82"/>
                  <a:gd name="T5" fmla="*/ 28 h 41"/>
                  <a:gd name="T6" fmla="*/ 23 w 82"/>
                  <a:gd name="T7" fmla="*/ 25 h 41"/>
                  <a:gd name="T8" fmla="*/ 31 w 82"/>
                  <a:gd name="T9" fmla="*/ 19 h 41"/>
                  <a:gd name="T10" fmla="*/ 29 w 82"/>
                  <a:gd name="T11" fmla="*/ 15 h 41"/>
                  <a:gd name="T12" fmla="*/ 22 w 82"/>
                  <a:gd name="T13" fmla="*/ 15 h 41"/>
                  <a:gd name="T14" fmla="*/ 15 w 82"/>
                  <a:gd name="T15" fmla="*/ 21 h 41"/>
                  <a:gd name="T16" fmla="*/ 5 w 82"/>
                  <a:gd name="T17" fmla="*/ 19 h 41"/>
                  <a:gd name="T18" fmla="*/ 6 w 82"/>
                  <a:gd name="T19" fmla="*/ 9 h 41"/>
                  <a:gd name="T20" fmla="*/ 3 w 82"/>
                  <a:gd name="T21" fmla="*/ 11 h 41"/>
                  <a:gd name="T22" fmla="*/ 2 w 82"/>
                  <a:gd name="T23" fmla="*/ 4 h 41"/>
                  <a:gd name="T24" fmla="*/ 5 w 82"/>
                  <a:gd name="T25" fmla="*/ 5 h 41"/>
                  <a:gd name="T26" fmla="*/ 13 w 82"/>
                  <a:gd name="T27" fmla="*/ 2 h 41"/>
                  <a:gd name="T28" fmla="*/ 15 w 82"/>
                  <a:gd name="T29" fmla="*/ 7 h 41"/>
                  <a:gd name="T30" fmla="*/ 26 w 82"/>
                  <a:gd name="T31" fmla="*/ 8 h 41"/>
                  <a:gd name="T32" fmla="*/ 30 w 82"/>
                  <a:gd name="T33" fmla="*/ 2 h 41"/>
                  <a:gd name="T34" fmla="*/ 44 w 82"/>
                  <a:gd name="T35" fmla="*/ 4 h 41"/>
                  <a:gd name="T36" fmla="*/ 45 w 82"/>
                  <a:gd name="T37" fmla="*/ 4 h 41"/>
                  <a:gd name="T38" fmla="*/ 51 w 82"/>
                  <a:gd name="T39" fmla="*/ 8 h 41"/>
                  <a:gd name="T40" fmla="*/ 50 w 82"/>
                  <a:gd name="T41" fmla="*/ 11 h 41"/>
                  <a:gd name="T42" fmla="*/ 57 w 82"/>
                  <a:gd name="T43" fmla="*/ 9 h 41"/>
                  <a:gd name="T44" fmla="*/ 65 w 82"/>
                  <a:gd name="T45" fmla="*/ 12 h 41"/>
                  <a:gd name="T46" fmla="*/ 67 w 82"/>
                  <a:gd name="T47" fmla="*/ 15 h 41"/>
                  <a:gd name="T48" fmla="*/ 68 w 82"/>
                  <a:gd name="T49" fmla="*/ 16 h 41"/>
                  <a:gd name="T50" fmla="*/ 69 w 82"/>
                  <a:gd name="T51" fmla="*/ 19 h 41"/>
                  <a:gd name="T52" fmla="*/ 72 w 82"/>
                  <a:gd name="T53" fmla="*/ 19 h 41"/>
                  <a:gd name="T54" fmla="*/ 72 w 82"/>
                  <a:gd name="T55" fmla="*/ 22 h 41"/>
                  <a:gd name="T56" fmla="*/ 75 w 82"/>
                  <a:gd name="T57" fmla="*/ 22 h 41"/>
                  <a:gd name="T58" fmla="*/ 76 w 82"/>
                  <a:gd name="T59" fmla="*/ 26 h 41"/>
                  <a:gd name="T60" fmla="*/ 81 w 82"/>
                  <a:gd name="T61" fmla="*/ 26 h 41"/>
                  <a:gd name="T62" fmla="*/ 76 w 82"/>
                  <a:gd name="T63" fmla="*/ 29 h 41"/>
                  <a:gd name="T64" fmla="*/ 76 w 82"/>
                  <a:gd name="T65" fmla="*/ 30 h 41"/>
                  <a:gd name="T66" fmla="*/ 62 w 82"/>
                  <a:gd name="T67" fmla="*/ 30 h 41"/>
                  <a:gd name="T68" fmla="*/ 62 w 82"/>
                  <a:gd name="T69" fmla="*/ 22 h 41"/>
                  <a:gd name="T70" fmla="*/ 48 w 82"/>
                  <a:gd name="T71" fmla="*/ 21 h 41"/>
                  <a:gd name="T72" fmla="*/ 47 w 82"/>
                  <a:gd name="T73" fmla="*/ 25 h 41"/>
                  <a:gd name="T74" fmla="*/ 44 w 82"/>
                  <a:gd name="T75" fmla="*/ 25 h 41"/>
                  <a:gd name="T76" fmla="*/ 41 w 82"/>
                  <a:gd name="T77" fmla="*/ 28 h 41"/>
                  <a:gd name="T78" fmla="*/ 43 w 82"/>
                  <a:gd name="T79" fmla="*/ 29 h 41"/>
                  <a:gd name="T80" fmla="*/ 38 w 82"/>
                  <a:gd name="T81" fmla="*/ 30 h 41"/>
                  <a:gd name="T82" fmla="*/ 38 w 82"/>
                  <a:gd name="T83" fmla="*/ 39 h 41"/>
                  <a:gd name="T84" fmla="*/ 20 w 82"/>
                  <a:gd name="T85" fmla="*/ 33 h 41"/>
                  <a:gd name="T86" fmla="*/ 24 w 82"/>
                  <a:gd name="T87" fmla="*/ 30 h 41"/>
                  <a:gd name="T88" fmla="*/ 30 w 82"/>
                  <a:gd name="T89" fmla="*/ 30 h 41"/>
                  <a:gd name="T90" fmla="*/ 29 w 82"/>
                  <a:gd name="T91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41">
                    <a:moveTo>
                      <a:pt x="29" y="28"/>
                    </a:moveTo>
                    <a:cubicBezTo>
                      <a:pt x="28" y="25"/>
                      <a:pt x="26" y="29"/>
                      <a:pt x="26" y="29"/>
                    </a:cubicBezTo>
                    <a:cubicBezTo>
                      <a:pt x="24" y="29"/>
                      <a:pt x="22" y="26"/>
                      <a:pt x="19" y="28"/>
                    </a:cubicBezTo>
                    <a:cubicBezTo>
                      <a:pt x="19" y="25"/>
                      <a:pt x="21" y="26"/>
                      <a:pt x="23" y="25"/>
                    </a:cubicBezTo>
                    <a:cubicBezTo>
                      <a:pt x="26" y="23"/>
                      <a:pt x="28" y="20"/>
                      <a:pt x="31" y="19"/>
                    </a:cubicBezTo>
                    <a:cubicBezTo>
                      <a:pt x="31" y="18"/>
                      <a:pt x="28" y="18"/>
                      <a:pt x="29" y="15"/>
                    </a:cubicBezTo>
                    <a:cubicBezTo>
                      <a:pt x="26" y="14"/>
                      <a:pt x="23" y="19"/>
                      <a:pt x="22" y="15"/>
                    </a:cubicBezTo>
                    <a:cubicBezTo>
                      <a:pt x="20" y="17"/>
                      <a:pt x="17" y="19"/>
                      <a:pt x="15" y="21"/>
                    </a:cubicBezTo>
                    <a:cubicBezTo>
                      <a:pt x="10" y="21"/>
                      <a:pt x="10" y="18"/>
                      <a:pt x="5" y="19"/>
                    </a:cubicBezTo>
                    <a:cubicBezTo>
                      <a:pt x="8" y="17"/>
                      <a:pt x="8" y="14"/>
                      <a:pt x="6" y="9"/>
                    </a:cubicBezTo>
                    <a:cubicBezTo>
                      <a:pt x="5" y="9"/>
                      <a:pt x="4" y="10"/>
                      <a:pt x="3" y="11"/>
                    </a:cubicBezTo>
                    <a:cubicBezTo>
                      <a:pt x="0" y="11"/>
                      <a:pt x="3" y="6"/>
                      <a:pt x="2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6" y="2"/>
                      <a:pt x="13" y="6"/>
                      <a:pt x="13" y="2"/>
                    </a:cubicBezTo>
                    <a:cubicBezTo>
                      <a:pt x="15" y="3"/>
                      <a:pt x="14" y="5"/>
                      <a:pt x="15" y="7"/>
                    </a:cubicBezTo>
                    <a:cubicBezTo>
                      <a:pt x="20" y="8"/>
                      <a:pt x="25" y="0"/>
                      <a:pt x="26" y="8"/>
                    </a:cubicBezTo>
                    <a:cubicBezTo>
                      <a:pt x="30" y="8"/>
                      <a:pt x="30" y="6"/>
                      <a:pt x="30" y="2"/>
                    </a:cubicBezTo>
                    <a:cubicBezTo>
                      <a:pt x="34" y="4"/>
                      <a:pt x="38" y="3"/>
                      <a:pt x="44" y="4"/>
                    </a:cubicBezTo>
                    <a:cubicBezTo>
                      <a:pt x="45" y="4"/>
                      <a:pt x="45" y="6"/>
                      <a:pt x="45" y="4"/>
                    </a:cubicBezTo>
                    <a:cubicBezTo>
                      <a:pt x="48" y="4"/>
                      <a:pt x="46" y="10"/>
                      <a:pt x="51" y="8"/>
                    </a:cubicBezTo>
                    <a:cubicBezTo>
                      <a:pt x="51" y="9"/>
                      <a:pt x="50" y="9"/>
                      <a:pt x="50" y="11"/>
                    </a:cubicBezTo>
                    <a:cubicBezTo>
                      <a:pt x="52" y="10"/>
                      <a:pt x="57" y="12"/>
                      <a:pt x="57" y="9"/>
                    </a:cubicBezTo>
                    <a:cubicBezTo>
                      <a:pt x="58" y="11"/>
                      <a:pt x="59" y="13"/>
                      <a:pt x="65" y="12"/>
                    </a:cubicBezTo>
                    <a:cubicBezTo>
                      <a:pt x="63" y="15"/>
                      <a:pt x="64" y="14"/>
                      <a:pt x="67" y="15"/>
                    </a:cubicBezTo>
                    <a:cubicBezTo>
                      <a:pt x="67" y="15"/>
                      <a:pt x="66" y="16"/>
                      <a:pt x="68" y="16"/>
                    </a:cubicBezTo>
                    <a:cubicBezTo>
                      <a:pt x="70" y="17"/>
                      <a:pt x="68" y="18"/>
                      <a:pt x="69" y="19"/>
                    </a:cubicBezTo>
                    <a:cubicBezTo>
                      <a:pt x="70" y="20"/>
                      <a:pt x="72" y="19"/>
                      <a:pt x="72" y="19"/>
                    </a:cubicBezTo>
                    <a:cubicBezTo>
                      <a:pt x="73" y="20"/>
                      <a:pt x="72" y="22"/>
                      <a:pt x="72" y="22"/>
                    </a:cubicBezTo>
                    <a:cubicBezTo>
                      <a:pt x="73" y="23"/>
                      <a:pt x="75" y="22"/>
                      <a:pt x="75" y="22"/>
                    </a:cubicBezTo>
                    <a:cubicBezTo>
                      <a:pt x="76" y="23"/>
                      <a:pt x="75" y="25"/>
                      <a:pt x="76" y="26"/>
                    </a:cubicBezTo>
                    <a:cubicBezTo>
                      <a:pt x="79" y="27"/>
                      <a:pt x="80" y="24"/>
                      <a:pt x="81" y="26"/>
                    </a:cubicBezTo>
                    <a:cubicBezTo>
                      <a:pt x="82" y="30"/>
                      <a:pt x="77" y="28"/>
                      <a:pt x="76" y="29"/>
                    </a:cubicBezTo>
                    <a:cubicBezTo>
                      <a:pt x="76" y="29"/>
                      <a:pt x="76" y="30"/>
                      <a:pt x="76" y="30"/>
                    </a:cubicBezTo>
                    <a:cubicBezTo>
                      <a:pt x="73" y="32"/>
                      <a:pt x="67" y="30"/>
                      <a:pt x="62" y="30"/>
                    </a:cubicBezTo>
                    <a:cubicBezTo>
                      <a:pt x="61" y="26"/>
                      <a:pt x="62" y="27"/>
                      <a:pt x="62" y="22"/>
                    </a:cubicBezTo>
                    <a:cubicBezTo>
                      <a:pt x="61" y="18"/>
                      <a:pt x="51" y="18"/>
                      <a:pt x="48" y="21"/>
                    </a:cubicBezTo>
                    <a:cubicBezTo>
                      <a:pt x="46" y="21"/>
                      <a:pt x="48" y="24"/>
                      <a:pt x="47" y="25"/>
                    </a:cubicBezTo>
                    <a:cubicBezTo>
                      <a:pt x="47" y="25"/>
                      <a:pt x="44" y="24"/>
                      <a:pt x="44" y="25"/>
                    </a:cubicBezTo>
                    <a:cubicBezTo>
                      <a:pt x="43" y="26"/>
                      <a:pt x="44" y="28"/>
                      <a:pt x="41" y="28"/>
                    </a:cubicBezTo>
                    <a:cubicBezTo>
                      <a:pt x="41" y="29"/>
                      <a:pt x="42" y="29"/>
                      <a:pt x="43" y="29"/>
                    </a:cubicBezTo>
                    <a:cubicBezTo>
                      <a:pt x="42" y="31"/>
                      <a:pt x="40" y="30"/>
                      <a:pt x="38" y="30"/>
                    </a:cubicBezTo>
                    <a:cubicBezTo>
                      <a:pt x="37" y="35"/>
                      <a:pt x="38" y="34"/>
                      <a:pt x="38" y="39"/>
                    </a:cubicBezTo>
                    <a:cubicBezTo>
                      <a:pt x="34" y="40"/>
                      <a:pt x="21" y="41"/>
                      <a:pt x="20" y="33"/>
                    </a:cubicBezTo>
                    <a:cubicBezTo>
                      <a:pt x="23" y="33"/>
                      <a:pt x="24" y="32"/>
                      <a:pt x="24" y="30"/>
                    </a:cubicBezTo>
                    <a:cubicBezTo>
                      <a:pt x="28" y="30"/>
                      <a:pt x="27" y="33"/>
                      <a:pt x="30" y="30"/>
                    </a:cubicBezTo>
                    <a:cubicBezTo>
                      <a:pt x="29" y="29"/>
                      <a:pt x="26" y="28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Freeform 107"/>
              <p:cNvSpPr>
                <a:spLocks/>
              </p:cNvSpPr>
              <p:nvPr/>
            </p:nvSpPr>
            <p:spPr bwMode="auto">
              <a:xfrm>
                <a:off x="5077971" y="2952504"/>
                <a:ext cx="228229" cy="111331"/>
              </a:xfrm>
              <a:custGeom>
                <a:avLst/>
                <a:gdLst>
                  <a:gd name="T0" fmla="*/ 44 w 60"/>
                  <a:gd name="T1" fmla="*/ 0 h 29"/>
                  <a:gd name="T2" fmla="*/ 49 w 60"/>
                  <a:gd name="T3" fmla="*/ 3 h 29"/>
                  <a:gd name="T4" fmla="*/ 54 w 60"/>
                  <a:gd name="T5" fmla="*/ 5 h 29"/>
                  <a:gd name="T6" fmla="*/ 52 w 60"/>
                  <a:gd name="T7" fmla="*/ 7 h 29"/>
                  <a:gd name="T8" fmla="*/ 59 w 60"/>
                  <a:gd name="T9" fmla="*/ 12 h 29"/>
                  <a:gd name="T10" fmla="*/ 55 w 60"/>
                  <a:gd name="T11" fmla="*/ 20 h 29"/>
                  <a:gd name="T12" fmla="*/ 51 w 60"/>
                  <a:gd name="T13" fmla="*/ 21 h 29"/>
                  <a:gd name="T14" fmla="*/ 45 w 60"/>
                  <a:gd name="T15" fmla="*/ 24 h 29"/>
                  <a:gd name="T16" fmla="*/ 41 w 60"/>
                  <a:gd name="T17" fmla="*/ 26 h 29"/>
                  <a:gd name="T18" fmla="*/ 38 w 60"/>
                  <a:gd name="T19" fmla="*/ 27 h 29"/>
                  <a:gd name="T20" fmla="*/ 21 w 60"/>
                  <a:gd name="T21" fmla="*/ 28 h 29"/>
                  <a:gd name="T22" fmla="*/ 20 w 60"/>
                  <a:gd name="T23" fmla="*/ 27 h 29"/>
                  <a:gd name="T24" fmla="*/ 14 w 60"/>
                  <a:gd name="T25" fmla="*/ 24 h 29"/>
                  <a:gd name="T26" fmla="*/ 12 w 60"/>
                  <a:gd name="T27" fmla="*/ 23 h 29"/>
                  <a:gd name="T28" fmla="*/ 14 w 60"/>
                  <a:gd name="T29" fmla="*/ 21 h 29"/>
                  <a:gd name="T30" fmla="*/ 10 w 60"/>
                  <a:gd name="T31" fmla="*/ 19 h 29"/>
                  <a:gd name="T32" fmla="*/ 10 w 60"/>
                  <a:gd name="T33" fmla="*/ 10 h 29"/>
                  <a:gd name="T34" fmla="*/ 2 w 60"/>
                  <a:gd name="T35" fmla="*/ 12 h 29"/>
                  <a:gd name="T36" fmla="*/ 5 w 60"/>
                  <a:gd name="T37" fmla="*/ 6 h 29"/>
                  <a:gd name="T38" fmla="*/ 16 w 60"/>
                  <a:gd name="T39" fmla="*/ 6 h 29"/>
                  <a:gd name="T40" fmla="*/ 17 w 60"/>
                  <a:gd name="T41" fmla="*/ 12 h 29"/>
                  <a:gd name="T42" fmla="*/ 21 w 60"/>
                  <a:gd name="T43" fmla="*/ 6 h 29"/>
                  <a:gd name="T44" fmla="*/ 30 w 60"/>
                  <a:gd name="T45" fmla="*/ 9 h 29"/>
                  <a:gd name="T46" fmla="*/ 33 w 60"/>
                  <a:gd name="T47" fmla="*/ 6 h 29"/>
                  <a:gd name="T48" fmla="*/ 41 w 60"/>
                  <a:gd name="T49" fmla="*/ 5 h 29"/>
                  <a:gd name="T50" fmla="*/ 44 w 60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9">
                    <a:moveTo>
                      <a:pt x="44" y="0"/>
                    </a:moveTo>
                    <a:cubicBezTo>
                      <a:pt x="45" y="1"/>
                      <a:pt x="47" y="2"/>
                      <a:pt x="49" y="3"/>
                    </a:cubicBezTo>
                    <a:cubicBezTo>
                      <a:pt x="50" y="3"/>
                      <a:pt x="53" y="4"/>
                      <a:pt x="54" y="5"/>
                    </a:cubicBezTo>
                    <a:cubicBezTo>
                      <a:pt x="54" y="5"/>
                      <a:pt x="52" y="7"/>
                      <a:pt x="52" y="7"/>
                    </a:cubicBezTo>
                    <a:cubicBezTo>
                      <a:pt x="52" y="10"/>
                      <a:pt x="56" y="13"/>
                      <a:pt x="59" y="12"/>
                    </a:cubicBezTo>
                    <a:cubicBezTo>
                      <a:pt x="60" y="15"/>
                      <a:pt x="59" y="17"/>
                      <a:pt x="55" y="20"/>
                    </a:cubicBezTo>
                    <a:cubicBezTo>
                      <a:pt x="54" y="21"/>
                      <a:pt x="52" y="21"/>
                      <a:pt x="51" y="21"/>
                    </a:cubicBezTo>
                    <a:cubicBezTo>
                      <a:pt x="48" y="23"/>
                      <a:pt x="49" y="23"/>
                      <a:pt x="45" y="24"/>
                    </a:cubicBezTo>
                    <a:cubicBezTo>
                      <a:pt x="45" y="24"/>
                      <a:pt x="41" y="25"/>
                      <a:pt x="41" y="26"/>
                    </a:cubicBezTo>
                    <a:cubicBezTo>
                      <a:pt x="40" y="27"/>
                      <a:pt x="40" y="27"/>
                      <a:pt x="38" y="27"/>
                    </a:cubicBezTo>
                    <a:cubicBezTo>
                      <a:pt x="37" y="27"/>
                      <a:pt x="26" y="29"/>
                      <a:pt x="21" y="28"/>
                    </a:cubicBezTo>
                    <a:cubicBezTo>
                      <a:pt x="21" y="28"/>
                      <a:pt x="21" y="27"/>
                      <a:pt x="20" y="27"/>
                    </a:cubicBezTo>
                    <a:cubicBezTo>
                      <a:pt x="18" y="27"/>
                      <a:pt x="17" y="24"/>
                      <a:pt x="14" y="24"/>
                    </a:cubicBezTo>
                    <a:cubicBezTo>
                      <a:pt x="13" y="24"/>
                      <a:pt x="13" y="23"/>
                      <a:pt x="12" y="23"/>
                    </a:cubicBezTo>
                    <a:cubicBezTo>
                      <a:pt x="12" y="21"/>
                      <a:pt x="13" y="22"/>
                      <a:pt x="14" y="21"/>
                    </a:cubicBezTo>
                    <a:cubicBezTo>
                      <a:pt x="14" y="20"/>
                      <a:pt x="11" y="20"/>
                      <a:pt x="10" y="19"/>
                    </a:cubicBezTo>
                    <a:cubicBezTo>
                      <a:pt x="9" y="16"/>
                      <a:pt x="11" y="14"/>
                      <a:pt x="10" y="10"/>
                    </a:cubicBezTo>
                    <a:cubicBezTo>
                      <a:pt x="5" y="9"/>
                      <a:pt x="5" y="15"/>
                      <a:pt x="2" y="12"/>
                    </a:cubicBezTo>
                    <a:cubicBezTo>
                      <a:pt x="0" y="7"/>
                      <a:pt x="6" y="10"/>
                      <a:pt x="5" y="6"/>
                    </a:cubicBezTo>
                    <a:cubicBezTo>
                      <a:pt x="10" y="7"/>
                      <a:pt x="9" y="6"/>
                      <a:pt x="16" y="6"/>
                    </a:cubicBezTo>
                    <a:cubicBezTo>
                      <a:pt x="17" y="9"/>
                      <a:pt x="20" y="9"/>
                      <a:pt x="17" y="12"/>
                    </a:cubicBezTo>
                    <a:cubicBezTo>
                      <a:pt x="21" y="12"/>
                      <a:pt x="22" y="10"/>
                      <a:pt x="21" y="6"/>
                    </a:cubicBezTo>
                    <a:cubicBezTo>
                      <a:pt x="22" y="9"/>
                      <a:pt x="34" y="3"/>
                      <a:pt x="30" y="9"/>
                    </a:cubicBezTo>
                    <a:cubicBezTo>
                      <a:pt x="33" y="10"/>
                      <a:pt x="32" y="7"/>
                      <a:pt x="33" y="6"/>
                    </a:cubicBezTo>
                    <a:cubicBezTo>
                      <a:pt x="35" y="5"/>
                      <a:pt x="38" y="5"/>
                      <a:pt x="41" y="5"/>
                    </a:cubicBezTo>
                    <a:cubicBezTo>
                      <a:pt x="43" y="4"/>
                      <a:pt x="44" y="3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6" name="Freeform 109"/>
              <p:cNvSpPr>
                <a:spLocks/>
              </p:cNvSpPr>
              <p:nvPr/>
            </p:nvSpPr>
            <p:spPr bwMode="auto">
              <a:xfrm>
                <a:off x="7677549" y="4554278"/>
                <a:ext cx="226836" cy="243536"/>
              </a:xfrm>
              <a:custGeom>
                <a:avLst/>
                <a:gdLst>
                  <a:gd name="T0" fmla="*/ 5 w 60"/>
                  <a:gd name="T1" fmla="*/ 9 h 64"/>
                  <a:gd name="T2" fmla="*/ 2 w 60"/>
                  <a:gd name="T3" fmla="*/ 7 h 64"/>
                  <a:gd name="T4" fmla="*/ 0 w 60"/>
                  <a:gd name="T5" fmla="*/ 3 h 64"/>
                  <a:gd name="T6" fmla="*/ 11 w 60"/>
                  <a:gd name="T7" fmla="*/ 2 h 64"/>
                  <a:gd name="T8" fmla="*/ 16 w 60"/>
                  <a:gd name="T9" fmla="*/ 4 h 64"/>
                  <a:gd name="T10" fmla="*/ 16 w 60"/>
                  <a:gd name="T11" fmla="*/ 7 h 64"/>
                  <a:gd name="T12" fmla="*/ 19 w 60"/>
                  <a:gd name="T13" fmla="*/ 10 h 64"/>
                  <a:gd name="T14" fmla="*/ 25 w 60"/>
                  <a:gd name="T15" fmla="*/ 13 h 64"/>
                  <a:gd name="T16" fmla="*/ 35 w 60"/>
                  <a:gd name="T17" fmla="*/ 21 h 64"/>
                  <a:gd name="T18" fmla="*/ 37 w 60"/>
                  <a:gd name="T19" fmla="*/ 25 h 64"/>
                  <a:gd name="T20" fmla="*/ 42 w 60"/>
                  <a:gd name="T21" fmla="*/ 27 h 64"/>
                  <a:gd name="T22" fmla="*/ 44 w 60"/>
                  <a:gd name="T23" fmla="*/ 30 h 64"/>
                  <a:gd name="T24" fmla="*/ 44 w 60"/>
                  <a:gd name="T25" fmla="*/ 32 h 64"/>
                  <a:gd name="T26" fmla="*/ 47 w 60"/>
                  <a:gd name="T27" fmla="*/ 35 h 64"/>
                  <a:gd name="T28" fmla="*/ 51 w 60"/>
                  <a:gd name="T29" fmla="*/ 39 h 64"/>
                  <a:gd name="T30" fmla="*/ 54 w 60"/>
                  <a:gd name="T31" fmla="*/ 42 h 64"/>
                  <a:gd name="T32" fmla="*/ 57 w 60"/>
                  <a:gd name="T33" fmla="*/ 49 h 64"/>
                  <a:gd name="T34" fmla="*/ 58 w 60"/>
                  <a:gd name="T35" fmla="*/ 55 h 64"/>
                  <a:gd name="T36" fmla="*/ 60 w 60"/>
                  <a:gd name="T37" fmla="*/ 59 h 64"/>
                  <a:gd name="T38" fmla="*/ 53 w 60"/>
                  <a:gd name="T39" fmla="*/ 61 h 64"/>
                  <a:gd name="T40" fmla="*/ 47 w 60"/>
                  <a:gd name="T41" fmla="*/ 61 h 64"/>
                  <a:gd name="T42" fmla="*/ 47 w 60"/>
                  <a:gd name="T43" fmla="*/ 58 h 64"/>
                  <a:gd name="T44" fmla="*/ 44 w 60"/>
                  <a:gd name="T45" fmla="*/ 58 h 64"/>
                  <a:gd name="T46" fmla="*/ 37 w 60"/>
                  <a:gd name="T47" fmla="*/ 52 h 64"/>
                  <a:gd name="T48" fmla="*/ 39 w 60"/>
                  <a:gd name="T49" fmla="*/ 49 h 64"/>
                  <a:gd name="T50" fmla="*/ 37 w 60"/>
                  <a:gd name="T51" fmla="*/ 49 h 64"/>
                  <a:gd name="T52" fmla="*/ 36 w 60"/>
                  <a:gd name="T53" fmla="*/ 46 h 64"/>
                  <a:gd name="T54" fmla="*/ 33 w 60"/>
                  <a:gd name="T55" fmla="*/ 46 h 64"/>
                  <a:gd name="T56" fmla="*/ 28 w 60"/>
                  <a:gd name="T57" fmla="*/ 41 h 64"/>
                  <a:gd name="T58" fmla="*/ 25 w 60"/>
                  <a:gd name="T59" fmla="*/ 31 h 64"/>
                  <a:gd name="T60" fmla="*/ 23 w 60"/>
                  <a:gd name="T61" fmla="*/ 34 h 64"/>
                  <a:gd name="T62" fmla="*/ 21 w 60"/>
                  <a:gd name="T63" fmla="*/ 27 h 64"/>
                  <a:gd name="T64" fmla="*/ 18 w 60"/>
                  <a:gd name="T65" fmla="*/ 24 h 64"/>
                  <a:gd name="T66" fmla="*/ 15 w 60"/>
                  <a:gd name="T67" fmla="*/ 23 h 64"/>
                  <a:gd name="T68" fmla="*/ 14 w 60"/>
                  <a:gd name="T69" fmla="*/ 17 h 64"/>
                  <a:gd name="T70" fmla="*/ 9 w 60"/>
                  <a:gd name="T71" fmla="*/ 14 h 64"/>
                  <a:gd name="T72" fmla="*/ 7 w 60"/>
                  <a:gd name="T73" fmla="*/ 11 h 64"/>
                  <a:gd name="T74" fmla="*/ 5 w 60"/>
                  <a:gd name="T75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64">
                    <a:moveTo>
                      <a:pt x="5" y="9"/>
                    </a:moveTo>
                    <a:cubicBezTo>
                      <a:pt x="5" y="7"/>
                      <a:pt x="3" y="8"/>
                      <a:pt x="2" y="7"/>
                    </a:cubicBezTo>
                    <a:cubicBezTo>
                      <a:pt x="1" y="6"/>
                      <a:pt x="2" y="3"/>
                      <a:pt x="0" y="3"/>
                    </a:cubicBezTo>
                    <a:cubicBezTo>
                      <a:pt x="3" y="0"/>
                      <a:pt x="6" y="4"/>
                      <a:pt x="11" y="2"/>
                    </a:cubicBezTo>
                    <a:cubicBezTo>
                      <a:pt x="10" y="5"/>
                      <a:pt x="15" y="3"/>
                      <a:pt x="16" y="4"/>
                    </a:cubicBezTo>
                    <a:cubicBezTo>
                      <a:pt x="17" y="5"/>
                      <a:pt x="16" y="7"/>
                      <a:pt x="16" y="7"/>
                    </a:cubicBezTo>
                    <a:cubicBezTo>
                      <a:pt x="18" y="8"/>
                      <a:pt x="20" y="7"/>
                      <a:pt x="19" y="10"/>
                    </a:cubicBezTo>
                    <a:cubicBezTo>
                      <a:pt x="23" y="9"/>
                      <a:pt x="22" y="13"/>
                      <a:pt x="25" y="13"/>
                    </a:cubicBezTo>
                    <a:cubicBezTo>
                      <a:pt x="27" y="13"/>
                      <a:pt x="31" y="21"/>
                      <a:pt x="35" y="21"/>
                    </a:cubicBezTo>
                    <a:cubicBezTo>
                      <a:pt x="38" y="21"/>
                      <a:pt x="36" y="24"/>
                      <a:pt x="37" y="25"/>
                    </a:cubicBezTo>
                    <a:cubicBezTo>
                      <a:pt x="38" y="26"/>
                      <a:pt x="41" y="26"/>
                      <a:pt x="42" y="27"/>
                    </a:cubicBezTo>
                    <a:cubicBezTo>
                      <a:pt x="42" y="27"/>
                      <a:pt x="44" y="29"/>
                      <a:pt x="44" y="30"/>
                    </a:cubicBezTo>
                    <a:cubicBezTo>
                      <a:pt x="45" y="30"/>
                      <a:pt x="44" y="32"/>
                      <a:pt x="44" y="32"/>
                    </a:cubicBezTo>
                    <a:cubicBezTo>
                      <a:pt x="45" y="34"/>
                      <a:pt x="46" y="34"/>
                      <a:pt x="47" y="35"/>
                    </a:cubicBezTo>
                    <a:cubicBezTo>
                      <a:pt x="48" y="36"/>
                      <a:pt x="49" y="39"/>
                      <a:pt x="51" y="39"/>
                    </a:cubicBezTo>
                    <a:cubicBezTo>
                      <a:pt x="52" y="40"/>
                      <a:pt x="54" y="42"/>
                      <a:pt x="54" y="42"/>
                    </a:cubicBezTo>
                    <a:cubicBezTo>
                      <a:pt x="56" y="44"/>
                      <a:pt x="55" y="49"/>
                      <a:pt x="57" y="49"/>
                    </a:cubicBezTo>
                    <a:cubicBezTo>
                      <a:pt x="59" y="49"/>
                      <a:pt x="59" y="53"/>
                      <a:pt x="58" y="55"/>
                    </a:cubicBezTo>
                    <a:cubicBezTo>
                      <a:pt x="58" y="57"/>
                      <a:pt x="55" y="59"/>
                      <a:pt x="60" y="59"/>
                    </a:cubicBezTo>
                    <a:cubicBezTo>
                      <a:pt x="59" y="64"/>
                      <a:pt x="55" y="61"/>
                      <a:pt x="53" y="61"/>
                    </a:cubicBezTo>
                    <a:cubicBezTo>
                      <a:pt x="51" y="60"/>
                      <a:pt x="49" y="61"/>
                      <a:pt x="47" y="61"/>
                    </a:cubicBezTo>
                    <a:cubicBezTo>
                      <a:pt x="47" y="60"/>
                      <a:pt x="48" y="58"/>
                      <a:pt x="47" y="58"/>
                    </a:cubicBezTo>
                    <a:cubicBezTo>
                      <a:pt x="47" y="57"/>
                      <a:pt x="45" y="58"/>
                      <a:pt x="44" y="58"/>
                    </a:cubicBezTo>
                    <a:cubicBezTo>
                      <a:pt x="43" y="57"/>
                      <a:pt x="41" y="52"/>
                      <a:pt x="37" y="52"/>
                    </a:cubicBezTo>
                    <a:cubicBezTo>
                      <a:pt x="38" y="51"/>
                      <a:pt x="39" y="51"/>
                      <a:pt x="39" y="49"/>
                    </a:cubicBezTo>
                    <a:cubicBezTo>
                      <a:pt x="39" y="48"/>
                      <a:pt x="37" y="49"/>
                      <a:pt x="37" y="49"/>
                    </a:cubicBezTo>
                    <a:cubicBezTo>
                      <a:pt x="36" y="50"/>
                      <a:pt x="37" y="47"/>
                      <a:pt x="36" y="46"/>
                    </a:cubicBezTo>
                    <a:cubicBezTo>
                      <a:pt x="35" y="46"/>
                      <a:pt x="34" y="47"/>
                      <a:pt x="33" y="46"/>
                    </a:cubicBezTo>
                    <a:cubicBezTo>
                      <a:pt x="31" y="45"/>
                      <a:pt x="31" y="41"/>
                      <a:pt x="28" y="41"/>
                    </a:cubicBezTo>
                    <a:cubicBezTo>
                      <a:pt x="29" y="35"/>
                      <a:pt x="25" y="35"/>
                      <a:pt x="25" y="31"/>
                    </a:cubicBezTo>
                    <a:cubicBezTo>
                      <a:pt x="23" y="31"/>
                      <a:pt x="24" y="33"/>
                      <a:pt x="23" y="34"/>
                    </a:cubicBezTo>
                    <a:cubicBezTo>
                      <a:pt x="21" y="32"/>
                      <a:pt x="22" y="29"/>
                      <a:pt x="21" y="27"/>
                    </a:cubicBezTo>
                    <a:cubicBezTo>
                      <a:pt x="20" y="26"/>
                      <a:pt x="18" y="25"/>
                      <a:pt x="18" y="24"/>
                    </a:cubicBezTo>
                    <a:cubicBezTo>
                      <a:pt x="17" y="24"/>
                      <a:pt x="17" y="22"/>
                      <a:pt x="15" y="23"/>
                    </a:cubicBezTo>
                    <a:cubicBezTo>
                      <a:pt x="16" y="20"/>
                      <a:pt x="14" y="19"/>
                      <a:pt x="14" y="17"/>
                    </a:cubicBezTo>
                    <a:cubicBezTo>
                      <a:pt x="13" y="15"/>
                      <a:pt x="11" y="15"/>
                      <a:pt x="9" y="14"/>
                    </a:cubicBezTo>
                    <a:cubicBezTo>
                      <a:pt x="9" y="14"/>
                      <a:pt x="6" y="11"/>
                      <a:pt x="7" y="11"/>
                    </a:cubicBezTo>
                    <a:cubicBezTo>
                      <a:pt x="6" y="9"/>
                      <a:pt x="10" y="6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7" name="Freeform 110"/>
              <p:cNvSpPr>
                <a:spLocks/>
              </p:cNvSpPr>
              <p:nvPr/>
            </p:nvSpPr>
            <p:spPr bwMode="auto">
              <a:xfrm>
                <a:off x="6544757" y="4935587"/>
                <a:ext cx="162821" cy="300594"/>
              </a:xfrm>
              <a:custGeom>
                <a:avLst/>
                <a:gdLst>
                  <a:gd name="T0" fmla="*/ 32 w 43"/>
                  <a:gd name="T1" fmla="*/ 0 h 79"/>
                  <a:gd name="T2" fmla="*/ 38 w 43"/>
                  <a:gd name="T3" fmla="*/ 1 h 79"/>
                  <a:gd name="T4" fmla="*/ 35 w 43"/>
                  <a:gd name="T5" fmla="*/ 26 h 79"/>
                  <a:gd name="T6" fmla="*/ 32 w 43"/>
                  <a:gd name="T7" fmla="*/ 43 h 79"/>
                  <a:gd name="T8" fmla="*/ 28 w 43"/>
                  <a:gd name="T9" fmla="*/ 50 h 79"/>
                  <a:gd name="T10" fmla="*/ 27 w 43"/>
                  <a:gd name="T11" fmla="*/ 59 h 79"/>
                  <a:gd name="T12" fmla="*/ 27 w 43"/>
                  <a:gd name="T13" fmla="*/ 62 h 79"/>
                  <a:gd name="T14" fmla="*/ 24 w 43"/>
                  <a:gd name="T15" fmla="*/ 63 h 79"/>
                  <a:gd name="T16" fmla="*/ 23 w 43"/>
                  <a:gd name="T17" fmla="*/ 71 h 79"/>
                  <a:gd name="T18" fmla="*/ 21 w 43"/>
                  <a:gd name="T19" fmla="*/ 73 h 79"/>
                  <a:gd name="T20" fmla="*/ 20 w 43"/>
                  <a:gd name="T21" fmla="*/ 77 h 79"/>
                  <a:gd name="T22" fmla="*/ 6 w 43"/>
                  <a:gd name="T23" fmla="*/ 78 h 79"/>
                  <a:gd name="T24" fmla="*/ 4 w 43"/>
                  <a:gd name="T25" fmla="*/ 71 h 79"/>
                  <a:gd name="T26" fmla="*/ 3 w 43"/>
                  <a:gd name="T27" fmla="*/ 69 h 79"/>
                  <a:gd name="T28" fmla="*/ 0 w 43"/>
                  <a:gd name="T29" fmla="*/ 67 h 79"/>
                  <a:gd name="T30" fmla="*/ 0 w 43"/>
                  <a:gd name="T31" fmla="*/ 62 h 79"/>
                  <a:gd name="T32" fmla="*/ 2 w 43"/>
                  <a:gd name="T33" fmla="*/ 60 h 79"/>
                  <a:gd name="T34" fmla="*/ 0 w 43"/>
                  <a:gd name="T35" fmla="*/ 59 h 79"/>
                  <a:gd name="T36" fmla="*/ 3 w 43"/>
                  <a:gd name="T37" fmla="*/ 53 h 79"/>
                  <a:gd name="T38" fmla="*/ 3 w 43"/>
                  <a:gd name="T39" fmla="*/ 50 h 79"/>
                  <a:gd name="T40" fmla="*/ 6 w 43"/>
                  <a:gd name="T41" fmla="*/ 49 h 79"/>
                  <a:gd name="T42" fmla="*/ 9 w 43"/>
                  <a:gd name="T43" fmla="*/ 42 h 79"/>
                  <a:gd name="T44" fmla="*/ 6 w 43"/>
                  <a:gd name="T45" fmla="*/ 38 h 79"/>
                  <a:gd name="T46" fmla="*/ 6 w 43"/>
                  <a:gd name="T47" fmla="*/ 29 h 79"/>
                  <a:gd name="T48" fmla="*/ 9 w 43"/>
                  <a:gd name="T49" fmla="*/ 26 h 79"/>
                  <a:gd name="T50" fmla="*/ 13 w 43"/>
                  <a:gd name="T51" fmla="*/ 24 h 79"/>
                  <a:gd name="T52" fmla="*/ 20 w 43"/>
                  <a:gd name="T53" fmla="*/ 18 h 79"/>
                  <a:gd name="T54" fmla="*/ 24 w 43"/>
                  <a:gd name="T55" fmla="*/ 19 h 79"/>
                  <a:gd name="T56" fmla="*/ 25 w 43"/>
                  <a:gd name="T57" fmla="*/ 11 h 79"/>
                  <a:gd name="T58" fmla="*/ 30 w 43"/>
                  <a:gd name="T59" fmla="*/ 10 h 79"/>
                  <a:gd name="T60" fmla="*/ 32 w 43"/>
                  <a:gd name="T6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79">
                    <a:moveTo>
                      <a:pt x="32" y="0"/>
                    </a:moveTo>
                    <a:cubicBezTo>
                      <a:pt x="34" y="1"/>
                      <a:pt x="36" y="1"/>
                      <a:pt x="38" y="1"/>
                    </a:cubicBezTo>
                    <a:cubicBezTo>
                      <a:pt x="36" y="8"/>
                      <a:pt x="43" y="21"/>
                      <a:pt x="35" y="26"/>
                    </a:cubicBezTo>
                    <a:cubicBezTo>
                      <a:pt x="35" y="33"/>
                      <a:pt x="34" y="38"/>
                      <a:pt x="32" y="43"/>
                    </a:cubicBezTo>
                    <a:cubicBezTo>
                      <a:pt x="32" y="46"/>
                      <a:pt x="31" y="50"/>
                      <a:pt x="28" y="50"/>
                    </a:cubicBezTo>
                    <a:cubicBezTo>
                      <a:pt x="29" y="54"/>
                      <a:pt x="27" y="56"/>
                      <a:pt x="27" y="59"/>
                    </a:cubicBezTo>
                    <a:cubicBezTo>
                      <a:pt x="27" y="59"/>
                      <a:pt x="27" y="61"/>
                      <a:pt x="27" y="62"/>
                    </a:cubicBezTo>
                    <a:cubicBezTo>
                      <a:pt x="27" y="62"/>
                      <a:pt x="24" y="63"/>
                      <a:pt x="24" y="63"/>
                    </a:cubicBezTo>
                    <a:cubicBezTo>
                      <a:pt x="23" y="65"/>
                      <a:pt x="24" y="68"/>
                      <a:pt x="23" y="71"/>
                    </a:cubicBezTo>
                    <a:cubicBezTo>
                      <a:pt x="22" y="72"/>
                      <a:pt x="21" y="71"/>
                      <a:pt x="21" y="73"/>
                    </a:cubicBezTo>
                    <a:cubicBezTo>
                      <a:pt x="21" y="74"/>
                      <a:pt x="19" y="75"/>
                      <a:pt x="20" y="77"/>
                    </a:cubicBezTo>
                    <a:cubicBezTo>
                      <a:pt x="16" y="78"/>
                      <a:pt x="11" y="79"/>
                      <a:pt x="6" y="78"/>
                    </a:cubicBezTo>
                    <a:cubicBezTo>
                      <a:pt x="6" y="75"/>
                      <a:pt x="3" y="75"/>
                      <a:pt x="4" y="71"/>
                    </a:cubicBezTo>
                    <a:cubicBezTo>
                      <a:pt x="3" y="71"/>
                      <a:pt x="3" y="70"/>
                      <a:pt x="3" y="69"/>
                    </a:cubicBezTo>
                    <a:cubicBezTo>
                      <a:pt x="1" y="69"/>
                      <a:pt x="0" y="68"/>
                      <a:pt x="0" y="67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0" y="60"/>
                      <a:pt x="1" y="61"/>
                      <a:pt x="2" y="60"/>
                    </a:cubicBezTo>
                    <a:cubicBezTo>
                      <a:pt x="2" y="59"/>
                      <a:pt x="0" y="59"/>
                      <a:pt x="0" y="59"/>
                    </a:cubicBezTo>
                    <a:cubicBezTo>
                      <a:pt x="1" y="56"/>
                      <a:pt x="2" y="55"/>
                      <a:pt x="3" y="53"/>
                    </a:cubicBezTo>
                    <a:cubicBezTo>
                      <a:pt x="3" y="53"/>
                      <a:pt x="3" y="51"/>
                      <a:pt x="3" y="50"/>
                    </a:cubicBezTo>
                    <a:cubicBezTo>
                      <a:pt x="3" y="50"/>
                      <a:pt x="6" y="49"/>
                      <a:pt x="6" y="49"/>
                    </a:cubicBezTo>
                    <a:cubicBezTo>
                      <a:pt x="6" y="47"/>
                      <a:pt x="4" y="37"/>
                      <a:pt x="9" y="42"/>
                    </a:cubicBezTo>
                    <a:cubicBezTo>
                      <a:pt x="9" y="39"/>
                      <a:pt x="6" y="40"/>
                      <a:pt x="6" y="38"/>
                    </a:cubicBezTo>
                    <a:cubicBezTo>
                      <a:pt x="6" y="35"/>
                      <a:pt x="6" y="32"/>
                      <a:pt x="6" y="29"/>
                    </a:cubicBezTo>
                    <a:cubicBezTo>
                      <a:pt x="8" y="30"/>
                      <a:pt x="8" y="28"/>
                      <a:pt x="9" y="26"/>
                    </a:cubicBezTo>
                    <a:cubicBezTo>
                      <a:pt x="11" y="27"/>
                      <a:pt x="12" y="24"/>
                      <a:pt x="13" y="24"/>
                    </a:cubicBezTo>
                    <a:cubicBezTo>
                      <a:pt x="15" y="23"/>
                      <a:pt x="21" y="24"/>
                      <a:pt x="20" y="18"/>
                    </a:cubicBezTo>
                    <a:cubicBezTo>
                      <a:pt x="22" y="18"/>
                      <a:pt x="22" y="19"/>
                      <a:pt x="24" y="19"/>
                    </a:cubicBezTo>
                    <a:cubicBezTo>
                      <a:pt x="23" y="15"/>
                      <a:pt x="25" y="14"/>
                      <a:pt x="25" y="11"/>
                    </a:cubicBezTo>
                    <a:cubicBezTo>
                      <a:pt x="30" y="13"/>
                      <a:pt x="28" y="2"/>
                      <a:pt x="30" y="10"/>
                    </a:cubicBezTo>
                    <a:cubicBezTo>
                      <a:pt x="34" y="8"/>
                      <a:pt x="30" y="2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8" name="Freeform 111"/>
              <p:cNvSpPr>
                <a:spLocks/>
              </p:cNvSpPr>
              <p:nvPr/>
            </p:nvSpPr>
            <p:spPr bwMode="auto">
              <a:xfrm>
                <a:off x="8060249" y="4920279"/>
                <a:ext cx="878123" cy="642936"/>
              </a:xfrm>
              <a:custGeom>
                <a:avLst/>
                <a:gdLst>
                  <a:gd name="T0" fmla="*/ 134 w 231"/>
                  <a:gd name="T1" fmla="*/ 14 h 169"/>
                  <a:gd name="T2" fmla="*/ 129 w 231"/>
                  <a:gd name="T3" fmla="*/ 16 h 169"/>
                  <a:gd name="T4" fmla="*/ 136 w 231"/>
                  <a:gd name="T5" fmla="*/ 25 h 169"/>
                  <a:gd name="T6" fmla="*/ 155 w 231"/>
                  <a:gd name="T7" fmla="*/ 36 h 169"/>
                  <a:gd name="T8" fmla="*/ 161 w 231"/>
                  <a:gd name="T9" fmla="*/ 28 h 169"/>
                  <a:gd name="T10" fmla="*/ 162 w 231"/>
                  <a:gd name="T11" fmla="*/ 22 h 169"/>
                  <a:gd name="T12" fmla="*/ 164 w 231"/>
                  <a:gd name="T13" fmla="*/ 9 h 169"/>
                  <a:gd name="T14" fmla="*/ 168 w 231"/>
                  <a:gd name="T15" fmla="*/ 2 h 169"/>
                  <a:gd name="T16" fmla="*/ 172 w 231"/>
                  <a:gd name="T17" fmla="*/ 8 h 169"/>
                  <a:gd name="T18" fmla="*/ 179 w 231"/>
                  <a:gd name="T19" fmla="*/ 22 h 169"/>
                  <a:gd name="T20" fmla="*/ 186 w 231"/>
                  <a:gd name="T21" fmla="*/ 32 h 169"/>
                  <a:gd name="T22" fmla="*/ 193 w 231"/>
                  <a:gd name="T23" fmla="*/ 42 h 169"/>
                  <a:gd name="T24" fmla="*/ 197 w 231"/>
                  <a:gd name="T25" fmla="*/ 53 h 169"/>
                  <a:gd name="T26" fmla="*/ 202 w 231"/>
                  <a:gd name="T27" fmla="*/ 56 h 169"/>
                  <a:gd name="T28" fmla="*/ 210 w 231"/>
                  <a:gd name="T29" fmla="*/ 61 h 169"/>
                  <a:gd name="T30" fmla="*/ 217 w 231"/>
                  <a:gd name="T31" fmla="*/ 75 h 169"/>
                  <a:gd name="T32" fmla="*/ 220 w 231"/>
                  <a:gd name="T33" fmla="*/ 78 h 169"/>
                  <a:gd name="T34" fmla="*/ 228 w 231"/>
                  <a:gd name="T35" fmla="*/ 84 h 169"/>
                  <a:gd name="T36" fmla="*/ 231 w 231"/>
                  <a:gd name="T37" fmla="*/ 108 h 169"/>
                  <a:gd name="T38" fmla="*/ 227 w 231"/>
                  <a:gd name="T39" fmla="*/ 119 h 169"/>
                  <a:gd name="T40" fmla="*/ 227 w 231"/>
                  <a:gd name="T41" fmla="*/ 123 h 169"/>
                  <a:gd name="T42" fmla="*/ 224 w 231"/>
                  <a:gd name="T43" fmla="*/ 131 h 169"/>
                  <a:gd name="T44" fmla="*/ 216 w 231"/>
                  <a:gd name="T45" fmla="*/ 138 h 169"/>
                  <a:gd name="T46" fmla="*/ 209 w 231"/>
                  <a:gd name="T47" fmla="*/ 159 h 169"/>
                  <a:gd name="T48" fmla="*/ 196 w 231"/>
                  <a:gd name="T49" fmla="*/ 165 h 169"/>
                  <a:gd name="T50" fmla="*/ 190 w 231"/>
                  <a:gd name="T51" fmla="*/ 169 h 169"/>
                  <a:gd name="T52" fmla="*/ 179 w 231"/>
                  <a:gd name="T53" fmla="*/ 167 h 169"/>
                  <a:gd name="T54" fmla="*/ 154 w 231"/>
                  <a:gd name="T55" fmla="*/ 162 h 169"/>
                  <a:gd name="T56" fmla="*/ 152 w 231"/>
                  <a:gd name="T57" fmla="*/ 154 h 169"/>
                  <a:gd name="T58" fmla="*/ 151 w 231"/>
                  <a:gd name="T59" fmla="*/ 150 h 169"/>
                  <a:gd name="T60" fmla="*/ 140 w 231"/>
                  <a:gd name="T61" fmla="*/ 141 h 169"/>
                  <a:gd name="T62" fmla="*/ 134 w 231"/>
                  <a:gd name="T63" fmla="*/ 134 h 169"/>
                  <a:gd name="T64" fmla="*/ 123 w 231"/>
                  <a:gd name="T65" fmla="*/ 130 h 169"/>
                  <a:gd name="T66" fmla="*/ 117 w 231"/>
                  <a:gd name="T67" fmla="*/ 127 h 169"/>
                  <a:gd name="T68" fmla="*/ 91 w 231"/>
                  <a:gd name="T69" fmla="*/ 122 h 169"/>
                  <a:gd name="T70" fmla="*/ 77 w 231"/>
                  <a:gd name="T71" fmla="*/ 126 h 169"/>
                  <a:gd name="T72" fmla="*/ 71 w 231"/>
                  <a:gd name="T73" fmla="*/ 129 h 169"/>
                  <a:gd name="T74" fmla="*/ 67 w 231"/>
                  <a:gd name="T75" fmla="*/ 133 h 169"/>
                  <a:gd name="T76" fmla="*/ 64 w 231"/>
                  <a:gd name="T77" fmla="*/ 133 h 169"/>
                  <a:gd name="T78" fmla="*/ 39 w 231"/>
                  <a:gd name="T79" fmla="*/ 137 h 169"/>
                  <a:gd name="T80" fmla="*/ 35 w 231"/>
                  <a:gd name="T81" fmla="*/ 140 h 169"/>
                  <a:gd name="T82" fmla="*/ 11 w 231"/>
                  <a:gd name="T83" fmla="*/ 144 h 169"/>
                  <a:gd name="T84" fmla="*/ 14 w 231"/>
                  <a:gd name="T85" fmla="*/ 129 h 169"/>
                  <a:gd name="T86" fmla="*/ 11 w 231"/>
                  <a:gd name="T87" fmla="*/ 120 h 169"/>
                  <a:gd name="T88" fmla="*/ 11 w 231"/>
                  <a:gd name="T89" fmla="*/ 115 h 169"/>
                  <a:gd name="T90" fmla="*/ 7 w 231"/>
                  <a:gd name="T91" fmla="*/ 106 h 169"/>
                  <a:gd name="T92" fmla="*/ 5 w 231"/>
                  <a:gd name="T93" fmla="*/ 99 h 169"/>
                  <a:gd name="T94" fmla="*/ 2 w 231"/>
                  <a:gd name="T95" fmla="*/ 91 h 169"/>
                  <a:gd name="T96" fmla="*/ 4 w 231"/>
                  <a:gd name="T97" fmla="*/ 84 h 169"/>
                  <a:gd name="T98" fmla="*/ 4 w 231"/>
                  <a:gd name="T99" fmla="*/ 66 h 169"/>
                  <a:gd name="T100" fmla="*/ 19 w 231"/>
                  <a:gd name="T101" fmla="*/ 56 h 169"/>
                  <a:gd name="T102" fmla="*/ 37 w 231"/>
                  <a:gd name="T103" fmla="*/ 52 h 169"/>
                  <a:gd name="T104" fmla="*/ 47 w 231"/>
                  <a:gd name="T105" fmla="*/ 47 h 169"/>
                  <a:gd name="T106" fmla="*/ 51 w 231"/>
                  <a:gd name="T107" fmla="*/ 32 h 169"/>
                  <a:gd name="T108" fmla="*/ 64 w 231"/>
                  <a:gd name="T109" fmla="*/ 32 h 169"/>
                  <a:gd name="T110" fmla="*/ 67 w 231"/>
                  <a:gd name="T111" fmla="*/ 22 h 169"/>
                  <a:gd name="T112" fmla="*/ 78 w 231"/>
                  <a:gd name="T113" fmla="*/ 15 h 169"/>
                  <a:gd name="T114" fmla="*/ 87 w 231"/>
                  <a:gd name="T115" fmla="*/ 19 h 169"/>
                  <a:gd name="T116" fmla="*/ 89 w 231"/>
                  <a:gd name="T117" fmla="*/ 21 h 169"/>
                  <a:gd name="T118" fmla="*/ 92 w 231"/>
                  <a:gd name="T119" fmla="*/ 18 h 169"/>
                  <a:gd name="T120" fmla="*/ 102 w 231"/>
                  <a:gd name="T121" fmla="*/ 9 h 169"/>
                  <a:gd name="T122" fmla="*/ 109 w 231"/>
                  <a:gd name="T123" fmla="*/ 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1" h="169">
                    <a:moveTo>
                      <a:pt x="134" y="7"/>
                    </a:moveTo>
                    <a:cubicBezTo>
                      <a:pt x="134" y="9"/>
                      <a:pt x="134" y="11"/>
                      <a:pt x="134" y="14"/>
                    </a:cubicBezTo>
                    <a:cubicBezTo>
                      <a:pt x="133" y="14"/>
                      <a:pt x="131" y="14"/>
                      <a:pt x="130" y="14"/>
                    </a:cubicBezTo>
                    <a:cubicBezTo>
                      <a:pt x="132" y="15"/>
                      <a:pt x="131" y="16"/>
                      <a:pt x="129" y="16"/>
                    </a:cubicBezTo>
                    <a:cubicBezTo>
                      <a:pt x="131" y="19"/>
                      <a:pt x="128" y="18"/>
                      <a:pt x="129" y="22"/>
                    </a:cubicBezTo>
                    <a:cubicBezTo>
                      <a:pt x="130" y="24"/>
                      <a:pt x="132" y="25"/>
                      <a:pt x="136" y="25"/>
                    </a:cubicBezTo>
                    <a:cubicBezTo>
                      <a:pt x="136" y="31"/>
                      <a:pt x="145" y="29"/>
                      <a:pt x="145" y="35"/>
                    </a:cubicBezTo>
                    <a:cubicBezTo>
                      <a:pt x="149" y="35"/>
                      <a:pt x="153" y="34"/>
                      <a:pt x="155" y="36"/>
                    </a:cubicBezTo>
                    <a:cubicBezTo>
                      <a:pt x="158" y="35"/>
                      <a:pt x="155" y="30"/>
                      <a:pt x="161" y="32"/>
                    </a:cubicBezTo>
                    <a:cubicBezTo>
                      <a:pt x="160" y="31"/>
                      <a:pt x="159" y="28"/>
                      <a:pt x="161" y="28"/>
                    </a:cubicBezTo>
                    <a:cubicBezTo>
                      <a:pt x="163" y="28"/>
                      <a:pt x="161" y="25"/>
                      <a:pt x="161" y="23"/>
                    </a:cubicBezTo>
                    <a:cubicBezTo>
                      <a:pt x="161" y="23"/>
                      <a:pt x="162" y="23"/>
                      <a:pt x="162" y="22"/>
                    </a:cubicBezTo>
                    <a:cubicBezTo>
                      <a:pt x="162" y="21"/>
                      <a:pt x="164" y="19"/>
                      <a:pt x="164" y="16"/>
                    </a:cubicBezTo>
                    <a:cubicBezTo>
                      <a:pt x="163" y="15"/>
                      <a:pt x="162" y="14"/>
                      <a:pt x="164" y="9"/>
                    </a:cubicBezTo>
                    <a:cubicBezTo>
                      <a:pt x="164" y="9"/>
                      <a:pt x="166" y="10"/>
                      <a:pt x="167" y="9"/>
                    </a:cubicBezTo>
                    <a:cubicBezTo>
                      <a:pt x="168" y="8"/>
                      <a:pt x="167" y="4"/>
                      <a:pt x="168" y="2"/>
                    </a:cubicBezTo>
                    <a:cubicBezTo>
                      <a:pt x="171" y="2"/>
                      <a:pt x="169" y="7"/>
                      <a:pt x="171" y="8"/>
                    </a:cubicBezTo>
                    <a:cubicBezTo>
                      <a:pt x="171" y="8"/>
                      <a:pt x="172" y="8"/>
                      <a:pt x="172" y="8"/>
                    </a:cubicBezTo>
                    <a:cubicBezTo>
                      <a:pt x="173" y="10"/>
                      <a:pt x="174" y="13"/>
                      <a:pt x="175" y="15"/>
                    </a:cubicBezTo>
                    <a:cubicBezTo>
                      <a:pt x="176" y="17"/>
                      <a:pt x="179" y="19"/>
                      <a:pt x="179" y="22"/>
                    </a:cubicBezTo>
                    <a:cubicBezTo>
                      <a:pt x="183" y="18"/>
                      <a:pt x="180" y="24"/>
                      <a:pt x="185" y="23"/>
                    </a:cubicBezTo>
                    <a:cubicBezTo>
                      <a:pt x="185" y="26"/>
                      <a:pt x="184" y="30"/>
                      <a:pt x="186" y="32"/>
                    </a:cubicBezTo>
                    <a:cubicBezTo>
                      <a:pt x="188" y="34"/>
                      <a:pt x="186" y="37"/>
                      <a:pt x="188" y="42"/>
                    </a:cubicBezTo>
                    <a:cubicBezTo>
                      <a:pt x="191" y="37"/>
                      <a:pt x="188" y="41"/>
                      <a:pt x="193" y="42"/>
                    </a:cubicBezTo>
                    <a:cubicBezTo>
                      <a:pt x="194" y="44"/>
                      <a:pt x="192" y="44"/>
                      <a:pt x="192" y="46"/>
                    </a:cubicBezTo>
                    <a:cubicBezTo>
                      <a:pt x="194" y="48"/>
                      <a:pt x="198" y="48"/>
                      <a:pt x="197" y="53"/>
                    </a:cubicBezTo>
                    <a:cubicBezTo>
                      <a:pt x="198" y="53"/>
                      <a:pt x="201" y="52"/>
                      <a:pt x="202" y="53"/>
                    </a:cubicBezTo>
                    <a:cubicBezTo>
                      <a:pt x="202" y="53"/>
                      <a:pt x="201" y="55"/>
                      <a:pt x="202" y="56"/>
                    </a:cubicBezTo>
                    <a:cubicBezTo>
                      <a:pt x="202" y="56"/>
                      <a:pt x="204" y="55"/>
                      <a:pt x="204" y="56"/>
                    </a:cubicBezTo>
                    <a:cubicBezTo>
                      <a:pt x="206" y="58"/>
                      <a:pt x="206" y="62"/>
                      <a:pt x="210" y="61"/>
                    </a:cubicBezTo>
                    <a:cubicBezTo>
                      <a:pt x="210" y="65"/>
                      <a:pt x="213" y="69"/>
                      <a:pt x="214" y="71"/>
                    </a:cubicBezTo>
                    <a:cubicBezTo>
                      <a:pt x="215" y="72"/>
                      <a:pt x="216" y="74"/>
                      <a:pt x="217" y="75"/>
                    </a:cubicBezTo>
                    <a:cubicBezTo>
                      <a:pt x="217" y="76"/>
                      <a:pt x="219" y="75"/>
                      <a:pt x="220" y="75"/>
                    </a:cubicBezTo>
                    <a:cubicBezTo>
                      <a:pt x="220" y="76"/>
                      <a:pt x="219" y="78"/>
                      <a:pt x="220" y="78"/>
                    </a:cubicBezTo>
                    <a:cubicBezTo>
                      <a:pt x="221" y="79"/>
                      <a:pt x="223" y="79"/>
                      <a:pt x="223" y="78"/>
                    </a:cubicBezTo>
                    <a:cubicBezTo>
                      <a:pt x="226" y="81"/>
                      <a:pt x="223" y="85"/>
                      <a:pt x="228" y="84"/>
                    </a:cubicBezTo>
                    <a:cubicBezTo>
                      <a:pt x="225" y="88"/>
                      <a:pt x="229" y="93"/>
                      <a:pt x="230" y="99"/>
                    </a:cubicBezTo>
                    <a:cubicBezTo>
                      <a:pt x="230" y="102"/>
                      <a:pt x="228" y="106"/>
                      <a:pt x="231" y="108"/>
                    </a:cubicBezTo>
                    <a:cubicBezTo>
                      <a:pt x="228" y="110"/>
                      <a:pt x="229" y="112"/>
                      <a:pt x="228" y="117"/>
                    </a:cubicBezTo>
                    <a:cubicBezTo>
                      <a:pt x="228" y="117"/>
                      <a:pt x="226" y="118"/>
                      <a:pt x="227" y="119"/>
                    </a:cubicBezTo>
                    <a:cubicBezTo>
                      <a:pt x="227" y="119"/>
                      <a:pt x="228" y="119"/>
                      <a:pt x="228" y="119"/>
                    </a:cubicBezTo>
                    <a:cubicBezTo>
                      <a:pt x="228" y="119"/>
                      <a:pt x="227" y="122"/>
                      <a:pt x="227" y="123"/>
                    </a:cubicBezTo>
                    <a:cubicBezTo>
                      <a:pt x="227" y="123"/>
                      <a:pt x="224" y="124"/>
                      <a:pt x="224" y="124"/>
                    </a:cubicBezTo>
                    <a:cubicBezTo>
                      <a:pt x="224" y="126"/>
                      <a:pt x="227" y="128"/>
                      <a:pt x="224" y="131"/>
                    </a:cubicBezTo>
                    <a:cubicBezTo>
                      <a:pt x="221" y="131"/>
                      <a:pt x="222" y="135"/>
                      <a:pt x="218" y="134"/>
                    </a:cubicBezTo>
                    <a:cubicBezTo>
                      <a:pt x="219" y="137"/>
                      <a:pt x="218" y="139"/>
                      <a:pt x="216" y="138"/>
                    </a:cubicBezTo>
                    <a:cubicBezTo>
                      <a:pt x="217" y="144"/>
                      <a:pt x="213" y="146"/>
                      <a:pt x="214" y="151"/>
                    </a:cubicBezTo>
                    <a:cubicBezTo>
                      <a:pt x="208" y="150"/>
                      <a:pt x="209" y="156"/>
                      <a:pt x="209" y="159"/>
                    </a:cubicBezTo>
                    <a:cubicBezTo>
                      <a:pt x="207" y="159"/>
                      <a:pt x="204" y="159"/>
                      <a:pt x="204" y="161"/>
                    </a:cubicBezTo>
                    <a:cubicBezTo>
                      <a:pt x="204" y="163"/>
                      <a:pt x="199" y="164"/>
                      <a:pt x="196" y="165"/>
                    </a:cubicBezTo>
                    <a:cubicBezTo>
                      <a:pt x="195" y="166"/>
                      <a:pt x="194" y="167"/>
                      <a:pt x="193" y="168"/>
                    </a:cubicBezTo>
                    <a:cubicBezTo>
                      <a:pt x="192" y="169"/>
                      <a:pt x="190" y="168"/>
                      <a:pt x="190" y="169"/>
                    </a:cubicBezTo>
                    <a:cubicBezTo>
                      <a:pt x="187" y="168"/>
                      <a:pt x="186" y="165"/>
                      <a:pt x="182" y="164"/>
                    </a:cubicBezTo>
                    <a:cubicBezTo>
                      <a:pt x="179" y="162"/>
                      <a:pt x="180" y="166"/>
                      <a:pt x="179" y="167"/>
                    </a:cubicBezTo>
                    <a:cubicBezTo>
                      <a:pt x="176" y="168"/>
                      <a:pt x="171" y="166"/>
                      <a:pt x="169" y="169"/>
                    </a:cubicBezTo>
                    <a:cubicBezTo>
                      <a:pt x="164" y="167"/>
                      <a:pt x="161" y="163"/>
                      <a:pt x="154" y="162"/>
                    </a:cubicBezTo>
                    <a:cubicBezTo>
                      <a:pt x="155" y="160"/>
                      <a:pt x="155" y="159"/>
                      <a:pt x="154" y="155"/>
                    </a:cubicBezTo>
                    <a:cubicBezTo>
                      <a:pt x="154" y="155"/>
                      <a:pt x="153" y="155"/>
                      <a:pt x="152" y="154"/>
                    </a:cubicBezTo>
                    <a:cubicBezTo>
                      <a:pt x="152" y="154"/>
                      <a:pt x="153" y="153"/>
                      <a:pt x="152" y="153"/>
                    </a:cubicBezTo>
                    <a:cubicBezTo>
                      <a:pt x="152" y="151"/>
                      <a:pt x="149" y="150"/>
                      <a:pt x="151" y="150"/>
                    </a:cubicBezTo>
                    <a:cubicBezTo>
                      <a:pt x="150" y="149"/>
                      <a:pt x="145" y="145"/>
                      <a:pt x="144" y="148"/>
                    </a:cubicBezTo>
                    <a:cubicBezTo>
                      <a:pt x="142" y="147"/>
                      <a:pt x="142" y="143"/>
                      <a:pt x="140" y="141"/>
                    </a:cubicBezTo>
                    <a:cubicBezTo>
                      <a:pt x="139" y="138"/>
                      <a:pt x="141" y="138"/>
                      <a:pt x="141" y="136"/>
                    </a:cubicBezTo>
                    <a:cubicBezTo>
                      <a:pt x="140" y="134"/>
                      <a:pt x="139" y="135"/>
                      <a:pt x="134" y="134"/>
                    </a:cubicBezTo>
                    <a:cubicBezTo>
                      <a:pt x="131" y="136"/>
                      <a:pt x="132" y="141"/>
                      <a:pt x="126" y="140"/>
                    </a:cubicBezTo>
                    <a:cubicBezTo>
                      <a:pt x="127" y="134"/>
                      <a:pt x="122" y="136"/>
                      <a:pt x="123" y="130"/>
                    </a:cubicBezTo>
                    <a:cubicBezTo>
                      <a:pt x="120" y="130"/>
                      <a:pt x="119" y="128"/>
                      <a:pt x="115" y="129"/>
                    </a:cubicBezTo>
                    <a:cubicBezTo>
                      <a:pt x="115" y="127"/>
                      <a:pt x="116" y="128"/>
                      <a:pt x="117" y="127"/>
                    </a:cubicBezTo>
                    <a:cubicBezTo>
                      <a:pt x="114" y="123"/>
                      <a:pt x="110" y="127"/>
                      <a:pt x="103" y="126"/>
                    </a:cubicBezTo>
                    <a:cubicBezTo>
                      <a:pt x="99" y="125"/>
                      <a:pt x="95" y="123"/>
                      <a:pt x="91" y="122"/>
                    </a:cubicBezTo>
                    <a:cubicBezTo>
                      <a:pt x="88" y="123"/>
                      <a:pt x="83" y="122"/>
                      <a:pt x="82" y="126"/>
                    </a:cubicBezTo>
                    <a:cubicBezTo>
                      <a:pt x="80" y="126"/>
                      <a:pt x="79" y="126"/>
                      <a:pt x="77" y="126"/>
                    </a:cubicBezTo>
                    <a:cubicBezTo>
                      <a:pt x="75" y="126"/>
                      <a:pt x="76" y="127"/>
                      <a:pt x="75" y="127"/>
                    </a:cubicBezTo>
                    <a:cubicBezTo>
                      <a:pt x="73" y="128"/>
                      <a:pt x="74" y="125"/>
                      <a:pt x="71" y="129"/>
                    </a:cubicBezTo>
                    <a:cubicBezTo>
                      <a:pt x="71" y="129"/>
                      <a:pt x="69" y="130"/>
                      <a:pt x="70" y="131"/>
                    </a:cubicBezTo>
                    <a:cubicBezTo>
                      <a:pt x="68" y="129"/>
                      <a:pt x="67" y="127"/>
                      <a:pt x="67" y="133"/>
                    </a:cubicBezTo>
                    <a:cubicBezTo>
                      <a:pt x="66" y="133"/>
                      <a:pt x="66" y="131"/>
                      <a:pt x="64" y="131"/>
                    </a:cubicBezTo>
                    <a:cubicBezTo>
                      <a:pt x="62" y="131"/>
                      <a:pt x="64" y="133"/>
                      <a:pt x="64" y="133"/>
                    </a:cubicBezTo>
                    <a:cubicBezTo>
                      <a:pt x="62" y="136"/>
                      <a:pt x="58" y="135"/>
                      <a:pt x="57" y="138"/>
                    </a:cubicBezTo>
                    <a:cubicBezTo>
                      <a:pt x="53" y="136"/>
                      <a:pt x="45" y="138"/>
                      <a:pt x="39" y="137"/>
                    </a:cubicBezTo>
                    <a:cubicBezTo>
                      <a:pt x="37" y="137"/>
                      <a:pt x="38" y="139"/>
                      <a:pt x="37" y="140"/>
                    </a:cubicBezTo>
                    <a:cubicBezTo>
                      <a:pt x="37" y="140"/>
                      <a:pt x="35" y="140"/>
                      <a:pt x="35" y="140"/>
                    </a:cubicBezTo>
                    <a:cubicBezTo>
                      <a:pt x="33" y="140"/>
                      <a:pt x="32" y="141"/>
                      <a:pt x="30" y="141"/>
                    </a:cubicBezTo>
                    <a:cubicBezTo>
                      <a:pt x="26" y="142"/>
                      <a:pt x="19" y="145"/>
                      <a:pt x="11" y="144"/>
                    </a:cubicBezTo>
                    <a:cubicBezTo>
                      <a:pt x="12" y="141"/>
                      <a:pt x="11" y="136"/>
                      <a:pt x="15" y="136"/>
                    </a:cubicBezTo>
                    <a:cubicBezTo>
                      <a:pt x="14" y="134"/>
                      <a:pt x="17" y="129"/>
                      <a:pt x="14" y="129"/>
                    </a:cubicBezTo>
                    <a:cubicBezTo>
                      <a:pt x="10" y="128"/>
                      <a:pt x="15" y="127"/>
                      <a:pt x="14" y="123"/>
                    </a:cubicBezTo>
                    <a:cubicBezTo>
                      <a:pt x="12" y="120"/>
                      <a:pt x="12" y="126"/>
                      <a:pt x="11" y="120"/>
                    </a:cubicBezTo>
                    <a:cubicBezTo>
                      <a:pt x="11" y="120"/>
                      <a:pt x="11" y="118"/>
                      <a:pt x="11" y="117"/>
                    </a:cubicBezTo>
                    <a:cubicBezTo>
                      <a:pt x="9" y="116"/>
                      <a:pt x="11" y="117"/>
                      <a:pt x="11" y="115"/>
                    </a:cubicBezTo>
                    <a:cubicBezTo>
                      <a:pt x="10" y="112"/>
                      <a:pt x="7" y="109"/>
                      <a:pt x="9" y="108"/>
                    </a:cubicBezTo>
                    <a:cubicBezTo>
                      <a:pt x="10" y="106"/>
                      <a:pt x="7" y="107"/>
                      <a:pt x="7" y="106"/>
                    </a:cubicBezTo>
                    <a:cubicBezTo>
                      <a:pt x="6" y="106"/>
                      <a:pt x="7" y="104"/>
                      <a:pt x="7" y="103"/>
                    </a:cubicBezTo>
                    <a:cubicBezTo>
                      <a:pt x="7" y="103"/>
                      <a:pt x="5" y="99"/>
                      <a:pt x="5" y="99"/>
                    </a:cubicBezTo>
                    <a:cubicBezTo>
                      <a:pt x="3" y="98"/>
                      <a:pt x="6" y="99"/>
                      <a:pt x="5" y="96"/>
                    </a:cubicBezTo>
                    <a:cubicBezTo>
                      <a:pt x="5" y="94"/>
                      <a:pt x="2" y="94"/>
                      <a:pt x="2" y="91"/>
                    </a:cubicBezTo>
                    <a:cubicBezTo>
                      <a:pt x="6" y="91"/>
                      <a:pt x="4" y="86"/>
                      <a:pt x="7" y="85"/>
                    </a:cubicBezTo>
                    <a:cubicBezTo>
                      <a:pt x="7" y="83"/>
                      <a:pt x="4" y="84"/>
                      <a:pt x="4" y="84"/>
                    </a:cubicBezTo>
                    <a:cubicBezTo>
                      <a:pt x="3" y="82"/>
                      <a:pt x="5" y="79"/>
                      <a:pt x="1" y="80"/>
                    </a:cubicBezTo>
                    <a:cubicBezTo>
                      <a:pt x="0" y="73"/>
                      <a:pt x="3" y="71"/>
                      <a:pt x="4" y="66"/>
                    </a:cubicBezTo>
                    <a:cubicBezTo>
                      <a:pt x="5" y="68"/>
                      <a:pt x="11" y="66"/>
                      <a:pt x="11" y="63"/>
                    </a:cubicBezTo>
                    <a:cubicBezTo>
                      <a:pt x="11" y="60"/>
                      <a:pt x="20" y="62"/>
                      <a:pt x="19" y="56"/>
                    </a:cubicBezTo>
                    <a:cubicBezTo>
                      <a:pt x="27" y="57"/>
                      <a:pt x="31" y="53"/>
                      <a:pt x="37" y="53"/>
                    </a:cubicBezTo>
                    <a:cubicBezTo>
                      <a:pt x="39" y="53"/>
                      <a:pt x="38" y="51"/>
                      <a:pt x="37" y="52"/>
                    </a:cubicBezTo>
                    <a:cubicBezTo>
                      <a:pt x="40" y="49"/>
                      <a:pt x="44" y="51"/>
                      <a:pt x="44" y="46"/>
                    </a:cubicBezTo>
                    <a:cubicBezTo>
                      <a:pt x="46" y="46"/>
                      <a:pt x="46" y="47"/>
                      <a:pt x="47" y="47"/>
                    </a:cubicBezTo>
                    <a:cubicBezTo>
                      <a:pt x="51" y="48"/>
                      <a:pt x="46" y="41"/>
                      <a:pt x="51" y="43"/>
                    </a:cubicBezTo>
                    <a:cubicBezTo>
                      <a:pt x="50" y="37"/>
                      <a:pt x="51" y="38"/>
                      <a:pt x="51" y="32"/>
                    </a:cubicBezTo>
                    <a:cubicBezTo>
                      <a:pt x="55" y="32"/>
                      <a:pt x="57" y="34"/>
                      <a:pt x="60" y="35"/>
                    </a:cubicBezTo>
                    <a:cubicBezTo>
                      <a:pt x="61" y="34"/>
                      <a:pt x="61" y="31"/>
                      <a:pt x="64" y="32"/>
                    </a:cubicBezTo>
                    <a:cubicBezTo>
                      <a:pt x="62" y="29"/>
                      <a:pt x="68" y="27"/>
                      <a:pt x="64" y="26"/>
                    </a:cubicBezTo>
                    <a:cubicBezTo>
                      <a:pt x="65" y="25"/>
                      <a:pt x="67" y="25"/>
                      <a:pt x="67" y="22"/>
                    </a:cubicBezTo>
                    <a:cubicBezTo>
                      <a:pt x="71" y="23"/>
                      <a:pt x="69" y="17"/>
                      <a:pt x="74" y="19"/>
                    </a:cubicBezTo>
                    <a:cubicBezTo>
                      <a:pt x="75" y="18"/>
                      <a:pt x="77" y="16"/>
                      <a:pt x="78" y="15"/>
                    </a:cubicBezTo>
                    <a:cubicBezTo>
                      <a:pt x="80" y="16"/>
                      <a:pt x="82" y="17"/>
                      <a:pt x="85" y="16"/>
                    </a:cubicBezTo>
                    <a:cubicBezTo>
                      <a:pt x="82" y="19"/>
                      <a:pt x="86" y="18"/>
                      <a:pt x="87" y="19"/>
                    </a:cubicBezTo>
                    <a:cubicBezTo>
                      <a:pt x="87" y="19"/>
                      <a:pt x="86" y="21"/>
                      <a:pt x="87" y="21"/>
                    </a:cubicBezTo>
                    <a:cubicBezTo>
                      <a:pt x="87" y="21"/>
                      <a:pt x="89" y="20"/>
                      <a:pt x="89" y="21"/>
                    </a:cubicBezTo>
                    <a:cubicBezTo>
                      <a:pt x="90" y="21"/>
                      <a:pt x="91" y="25"/>
                      <a:pt x="95" y="23"/>
                    </a:cubicBezTo>
                    <a:cubicBezTo>
                      <a:pt x="97" y="24"/>
                      <a:pt x="96" y="16"/>
                      <a:pt x="92" y="18"/>
                    </a:cubicBezTo>
                    <a:cubicBezTo>
                      <a:pt x="93" y="17"/>
                      <a:pt x="95" y="16"/>
                      <a:pt x="96" y="15"/>
                    </a:cubicBezTo>
                    <a:cubicBezTo>
                      <a:pt x="97" y="11"/>
                      <a:pt x="98" y="10"/>
                      <a:pt x="102" y="9"/>
                    </a:cubicBezTo>
                    <a:cubicBezTo>
                      <a:pt x="102" y="6"/>
                      <a:pt x="103" y="5"/>
                      <a:pt x="106" y="5"/>
                    </a:cubicBezTo>
                    <a:cubicBezTo>
                      <a:pt x="104" y="9"/>
                      <a:pt x="105" y="7"/>
                      <a:pt x="109" y="7"/>
                    </a:cubicBezTo>
                    <a:cubicBezTo>
                      <a:pt x="115" y="0"/>
                      <a:pt x="126" y="7"/>
                      <a:pt x="13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</p:grpSp>
      <p:sp>
        <p:nvSpPr>
          <p:cNvPr id="117" name="矩形 116"/>
          <p:cNvSpPr/>
          <p:nvPr userDrawn="1"/>
        </p:nvSpPr>
        <p:spPr>
          <a:xfrm>
            <a:off x="1929" y="5042147"/>
            <a:ext cx="9144000" cy="1218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 userDrawn="1"/>
        </p:nvSpPr>
        <p:spPr>
          <a:xfrm>
            <a:off x="0" y="0"/>
            <a:ext cx="9151913" cy="1234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704646" y="969401"/>
            <a:ext cx="7768839" cy="3672407"/>
            <a:chOff x="1595438" y="1851602"/>
            <a:chExt cx="8776952" cy="4194054"/>
          </a:xfrm>
          <a:solidFill>
            <a:schemeClr val="tx2">
              <a:lumMod val="75000"/>
              <a:alpha val="25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6676065" y="1851602"/>
              <a:ext cx="3696325" cy="4194054"/>
              <a:chOff x="891231" y="2208674"/>
              <a:chExt cx="3369153" cy="3822826"/>
            </a:xfrm>
            <a:grpFill/>
          </p:grpSpPr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2353841" y="2399328"/>
                <a:ext cx="30616" cy="19483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  <a:gd name="T4" fmla="*/ 0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5" y="0"/>
                      <a:pt x="8" y="0"/>
                      <a:pt x="8" y="5"/>
                    </a:cubicBezTo>
                    <a:cubicBezTo>
                      <a:pt x="5" y="3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2243902" y="2432727"/>
                <a:ext cx="125247" cy="69582"/>
              </a:xfrm>
              <a:custGeom>
                <a:avLst/>
                <a:gdLst>
                  <a:gd name="T0" fmla="*/ 24 w 33"/>
                  <a:gd name="T1" fmla="*/ 5 h 18"/>
                  <a:gd name="T2" fmla="*/ 28 w 33"/>
                  <a:gd name="T3" fmla="*/ 10 h 18"/>
                  <a:gd name="T4" fmla="*/ 32 w 33"/>
                  <a:gd name="T5" fmla="*/ 17 h 18"/>
                  <a:gd name="T6" fmla="*/ 28 w 33"/>
                  <a:gd name="T7" fmla="*/ 17 h 18"/>
                  <a:gd name="T8" fmla="*/ 28 w 33"/>
                  <a:gd name="T9" fmla="*/ 15 h 18"/>
                  <a:gd name="T10" fmla="*/ 25 w 33"/>
                  <a:gd name="T11" fmla="*/ 13 h 18"/>
                  <a:gd name="T12" fmla="*/ 7 w 33"/>
                  <a:gd name="T13" fmla="*/ 12 h 18"/>
                  <a:gd name="T14" fmla="*/ 11 w 33"/>
                  <a:gd name="T15" fmla="*/ 9 h 18"/>
                  <a:gd name="T16" fmla="*/ 8 w 33"/>
                  <a:gd name="T17" fmla="*/ 6 h 18"/>
                  <a:gd name="T18" fmla="*/ 0 w 33"/>
                  <a:gd name="T19" fmla="*/ 2 h 18"/>
                  <a:gd name="T20" fmla="*/ 11 w 33"/>
                  <a:gd name="T21" fmla="*/ 2 h 18"/>
                  <a:gd name="T22" fmla="*/ 14 w 33"/>
                  <a:gd name="T23" fmla="*/ 5 h 18"/>
                  <a:gd name="T24" fmla="*/ 20 w 33"/>
                  <a:gd name="T25" fmla="*/ 5 h 18"/>
                  <a:gd name="T26" fmla="*/ 24 w 33"/>
                  <a:gd name="T2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8">
                    <a:moveTo>
                      <a:pt x="24" y="5"/>
                    </a:moveTo>
                    <a:cubicBezTo>
                      <a:pt x="26" y="6"/>
                      <a:pt x="27" y="8"/>
                      <a:pt x="28" y="10"/>
                    </a:cubicBezTo>
                    <a:cubicBezTo>
                      <a:pt x="30" y="12"/>
                      <a:pt x="33" y="14"/>
                      <a:pt x="32" y="17"/>
                    </a:cubicBezTo>
                    <a:cubicBezTo>
                      <a:pt x="32" y="17"/>
                      <a:pt x="29" y="18"/>
                      <a:pt x="28" y="17"/>
                    </a:cubicBezTo>
                    <a:cubicBezTo>
                      <a:pt x="28" y="17"/>
                      <a:pt x="29" y="15"/>
                      <a:pt x="28" y="15"/>
                    </a:cubicBezTo>
                    <a:cubicBezTo>
                      <a:pt x="28" y="14"/>
                      <a:pt x="24" y="17"/>
                      <a:pt x="25" y="13"/>
                    </a:cubicBezTo>
                    <a:cubicBezTo>
                      <a:pt x="17" y="13"/>
                      <a:pt x="12" y="13"/>
                      <a:pt x="7" y="12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3" y="4"/>
                      <a:pt x="1" y="8"/>
                      <a:pt x="0" y="2"/>
                    </a:cubicBezTo>
                    <a:cubicBezTo>
                      <a:pt x="3" y="0"/>
                      <a:pt x="8" y="1"/>
                      <a:pt x="11" y="2"/>
                    </a:cubicBezTo>
                    <a:cubicBezTo>
                      <a:pt x="13" y="2"/>
                      <a:pt x="14" y="2"/>
                      <a:pt x="14" y="5"/>
                    </a:cubicBezTo>
                    <a:cubicBezTo>
                      <a:pt x="16" y="6"/>
                      <a:pt x="20" y="0"/>
                      <a:pt x="20" y="5"/>
                    </a:cubicBezTo>
                    <a:cubicBezTo>
                      <a:pt x="20" y="6"/>
                      <a:pt x="24" y="7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2022632" y="2478651"/>
                <a:ext cx="23657" cy="38966"/>
              </a:xfrm>
              <a:custGeom>
                <a:avLst/>
                <a:gdLst>
                  <a:gd name="T0" fmla="*/ 6 w 6"/>
                  <a:gd name="T1" fmla="*/ 5 h 10"/>
                  <a:gd name="T2" fmla="*/ 6 w 6"/>
                  <a:gd name="T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3" y="10"/>
                      <a:pt x="0" y="0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2072731" y="2487001"/>
                <a:ext cx="68190" cy="41749"/>
              </a:xfrm>
              <a:custGeom>
                <a:avLst/>
                <a:gdLst>
                  <a:gd name="T0" fmla="*/ 17 w 18"/>
                  <a:gd name="T1" fmla="*/ 3 h 11"/>
                  <a:gd name="T2" fmla="*/ 4 w 18"/>
                  <a:gd name="T3" fmla="*/ 10 h 11"/>
                  <a:gd name="T4" fmla="*/ 0 w 18"/>
                  <a:gd name="T5" fmla="*/ 6 h 11"/>
                  <a:gd name="T6" fmla="*/ 9 w 18"/>
                  <a:gd name="T7" fmla="*/ 3 h 11"/>
                  <a:gd name="T8" fmla="*/ 17 w 1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7" y="3"/>
                    </a:moveTo>
                    <a:cubicBezTo>
                      <a:pt x="18" y="11"/>
                      <a:pt x="8" y="7"/>
                      <a:pt x="4" y="10"/>
                    </a:cubicBezTo>
                    <a:cubicBezTo>
                      <a:pt x="2" y="10"/>
                      <a:pt x="3" y="6"/>
                      <a:pt x="0" y="6"/>
                    </a:cubicBezTo>
                    <a:cubicBezTo>
                      <a:pt x="1" y="2"/>
                      <a:pt x="8" y="7"/>
                      <a:pt x="9" y="3"/>
                    </a:cubicBezTo>
                    <a:cubicBezTo>
                      <a:pt x="9" y="0"/>
                      <a:pt x="12" y="5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2452648" y="2493959"/>
                <a:ext cx="61232" cy="30616"/>
              </a:xfrm>
              <a:custGeom>
                <a:avLst/>
                <a:gdLst>
                  <a:gd name="T0" fmla="*/ 14 w 16"/>
                  <a:gd name="T1" fmla="*/ 3 h 8"/>
                  <a:gd name="T2" fmla="*/ 14 w 16"/>
                  <a:gd name="T3" fmla="*/ 5 h 8"/>
                  <a:gd name="T4" fmla="*/ 10 w 16"/>
                  <a:gd name="T5" fmla="*/ 7 h 8"/>
                  <a:gd name="T6" fmla="*/ 8 w 16"/>
                  <a:gd name="T7" fmla="*/ 8 h 8"/>
                  <a:gd name="T8" fmla="*/ 4 w 16"/>
                  <a:gd name="T9" fmla="*/ 7 h 8"/>
                  <a:gd name="T10" fmla="*/ 3 w 16"/>
                  <a:gd name="T11" fmla="*/ 8 h 8"/>
                  <a:gd name="T12" fmla="*/ 1 w 16"/>
                  <a:gd name="T13" fmla="*/ 7 h 8"/>
                  <a:gd name="T14" fmla="*/ 14 w 16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4" y="3"/>
                    </a:moveTo>
                    <a:cubicBezTo>
                      <a:pt x="16" y="4"/>
                      <a:pt x="15" y="5"/>
                      <a:pt x="14" y="5"/>
                    </a:cubicBezTo>
                    <a:cubicBezTo>
                      <a:pt x="13" y="7"/>
                      <a:pt x="12" y="6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8"/>
                      <a:pt x="6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0"/>
                      <a:pt x="13" y="7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2228594" y="2509267"/>
                <a:ext cx="33399" cy="19483"/>
              </a:xfrm>
              <a:custGeom>
                <a:avLst/>
                <a:gdLst>
                  <a:gd name="T0" fmla="*/ 0 w 9"/>
                  <a:gd name="T1" fmla="*/ 3 h 5"/>
                  <a:gd name="T2" fmla="*/ 7 w 9"/>
                  <a:gd name="T3" fmla="*/ 4 h 5"/>
                  <a:gd name="T4" fmla="*/ 0 w 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1"/>
                      <a:pt x="9" y="0"/>
                      <a:pt x="7" y="4"/>
                    </a:cubicBezTo>
                    <a:cubicBezTo>
                      <a:pt x="4" y="3"/>
                      <a:pt x="4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2562587" y="2513442"/>
                <a:ext cx="19483" cy="19483"/>
              </a:xfrm>
              <a:custGeom>
                <a:avLst/>
                <a:gdLst>
                  <a:gd name="T0" fmla="*/ 0 w 5"/>
                  <a:gd name="T1" fmla="*/ 0 h 5"/>
                  <a:gd name="T2" fmla="*/ 4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0"/>
                      <a:pt x="5" y="2"/>
                      <a:pt x="4" y="5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2417857" y="2544058"/>
                <a:ext cx="379917" cy="114114"/>
              </a:xfrm>
              <a:custGeom>
                <a:avLst/>
                <a:gdLst>
                  <a:gd name="T0" fmla="*/ 100 w 100"/>
                  <a:gd name="T1" fmla="*/ 16 h 30"/>
                  <a:gd name="T2" fmla="*/ 100 w 100"/>
                  <a:gd name="T3" fmla="*/ 23 h 30"/>
                  <a:gd name="T4" fmla="*/ 96 w 100"/>
                  <a:gd name="T5" fmla="*/ 26 h 30"/>
                  <a:gd name="T6" fmla="*/ 79 w 100"/>
                  <a:gd name="T7" fmla="*/ 26 h 30"/>
                  <a:gd name="T8" fmla="*/ 73 w 100"/>
                  <a:gd name="T9" fmla="*/ 29 h 30"/>
                  <a:gd name="T10" fmla="*/ 69 w 100"/>
                  <a:gd name="T11" fmla="*/ 28 h 30"/>
                  <a:gd name="T12" fmla="*/ 68 w 100"/>
                  <a:gd name="T13" fmla="*/ 29 h 30"/>
                  <a:gd name="T14" fmla="*/ 62 w 100"/>
                  <a:gd name="T15" fmla="*/ 29 h 30"/>
                  <a:gd name="T16" fmla="*/ 62 w 100"/>
                  <a:gd name="T17" fmla="*/ 28 h 30"/>
                  <a:gd name="T18" fmla="*/ 59 w 100"/>
                  <a:gd name="T19" fmla="*/ 29 h 30"/>
                  <a:gd name="T20" fmla="*/ 54 w 100"/>
                  <a:gd name="T21" fmla="*/ 26 h 30"/>
                  <a:gd name="T22" fmla="*/ 33 w 100"/>
                  <a:gd name="T23" fmla="*/ 26 h 30"/>
                  <a:gd name="T24" fmla="*/ 34 w 100"/>
                  <a:gd name="T25" fmla="*/ 23 h 30"/>
                  <a:gd name="T26" fmla="*/ 31 w 100"/>
                  <a:gd name="T27" fmla="*/ 22 h 30"/>
                  <a:gd name="T28" fmla="*/ 28 w 100"/>
                  <a:gd name="T29" fmla="*/ 16 h 30"/>
                  <a:gd name="T30" fmla="*/ 31 w 100"/>
                  <a:gd name="T31" fmla="*/ 14 h 30"/>
                  <a:gd name="T32" fmla="*/ 28 w 100"/>
                  <a:gd name="T33" fmla="*/ 8 h 30"/>
                  <a:gd name="T34" fmla="*/ 16 w 100"/>
                  <a:gd name="T35" fmla="*/ 9 h 30"/>
                  <a:gd name="T36" fmla="*/ 13 w 100"/>
                  <a:gd name="T37" fmla="*/ 7 h 30"/>
                  <a:gd name="T38" fmla="*/ 10 w 100"/>
                  <a:gd name="T39" fmla="*/ 5 h 30"/>
                  <a:gd name="T40" fmla="*/ 5 w 100"/>
                  <a:gd name="T41" fmla="*/ 7 h 30"/>
                  <a:gd name="T42" fmla="*/ 2 w 100"/>
                  <a:gd name="T43" fmla="*/ 1 h 30"/>
                  <a:gd name="T44" fmla="*/ 17 w 100"/>
                  <a:gd name="T45" fmla="*/ 0 h 30"/>
                  <a:gd name="T46" fmla="*/ 20 w 100"/>
                  <a:gd name="T47" fmla="*/ 1 h 30"/>
                  <a:gd name="T48" fmla="*/ 20 w 100"/>
                  <a:gd name="T49" fmla="*/ 4 h 30"/>
                  <a:gd name="T50" fmla="*/ 24 w 100"/>
                  <a:gd name="T51" fmla="*/ 7 h 30"/>
                  <a:gd name="T52" fmla="*/ 37 w 100"/>
                  <a:gd name="T53" fmla="*/ 7 h 30"/>
                  <a:gd name="T54" fmla="*/ 37 w 100"/>
                  <a:gd name="T55" fmla="*/ 14 h 30"/>
                  <a:gd name="T56" fmla="*/ 47 w 100"/>
                  <a:gd name="T57" fmla="*/ 15 h 30"/>
                  <a:gd name="T58" fmla="*/ 47 w 100"/>
                  <a:gd name="T59" fmla="*/ 18 h 30"/>
                  <a:gd name="T60" fmla="*/ 49 w 100"/>
                  <a:gd name="T61" fmla="*/ 16 h 30"/>
                  <a:gd name="T62" fmla="*/ 66 w 100"/>
                  <a:gd name="T63" fmla="*/ 16 h 30"/>
                  <a:gd name="T64" fmla="*/ 69 w 100"/>
                  <a:gd name="T65" fmla="*/ 18 h 30"/>
                  <a:gd name="T66" fmla="*/ 73 w 100"/>
                  <a:gd name="T67" fmla="*/ 15 h 30"/>
                  <a:gd name="T68" fmla="*/ 77 w 100"/>
                  <a:gd name="T69" fmla="*/ 15 h 30"/>
                  <a:gd name="T70" fmla="*/ 100 w 100"/>
                  <a:gd name="T7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30">
                    <a:moveTo>
                      <a:pt x="100" y="16"/>
                    </a:moveTo>
                    <a:cubicBezTo>
                      <a:pt x="100" y="19"/>
                      <a:pt x="100" y="21"/>
                      <a:pt x="100" y="23"/>
                    </a:cubicBezTo>
                    <a:cubicBezTo>
                      <a:pt x="98" y="23"/>
                      <a:pt x="96" y="24"/>
                      <a:pt x="96" y="26"/>
                    </a:cubicBezTo>
                    <a:cubicBezTo>
                      <a:pt x="89" y="27"/>
                      <a:pt x="84" y="26"/>
                      <a:pt x="79" y="26"/>
                    </a:cubicBezTo>
                    <a:cubicBezTo>
                      <a:pt x="77" y="26"/>
                      <a:pt x="75" y="29"/>
                      <a:pt x="73" y="29"/>
                    </a:cubicBezTo>
                    <a:cubicBezTo>
                      <a:pt x="71" y="29"/>
                      <a:pt x="71" y="28"/>
                      <a:pt x="69" y="28"/>
                    </a:cubicBezTo>
                    <a:cubicBezTo>
                      <a:pt x="70" y="28"/>
                      <a:pt x="68" y="29"/>
                      <a:pt x="68" y="29"/>
                    </a:cubicBezTo>
                    <a:cubicBezTo>
                      <a:pt x="67" y="29"/>
                      <a:pt x="62" y="29"/>
                      <a:pt x="62" y="29"/>
                    </a:cubicBezTo>
                    <a:cubicBezTo>
                      <a:pt x="62" y="29"/>
                      <a:pt x="62" y="28"/>
                      <a:pt x="62" y="28"/>
                    </a:cubicBezTo>
                    <a:cubicBezTo>
                      <a:pt x="61" y="27"/>
                      <a:pt x="59" y="29"/>
                      <a:pt x="59" y="29"/>
                    </a:cubicBezTo>
                    <a:cubicBezTo>
                      <a:pt x="56" y="28"/>
                      <a:pt x="56" y="26"/>
                      <a:pt x="54" y="26"/>
                    </a:cubicBezTo>
                    <a:cubicBezTo>
                      <a:pt x="48" y="26"/>
                      <a:pt x="41" y="30"/>
                      <a:pt x="33" y="26"/>
                    </a:cubicBezTo>
                    <a:cubicBezTo>
                      <a:pt x="33" y="25"/>
                      <a:pt x="34" y="25"/>
                      <a:pt x="34" y="23"/>
                    </a:cubicBezTo>
                    <a:cubicBezTo>
                      <a:pt x="34" y="21"/>
                      <a:pt x="32" y="23"/>
                      <a:pt x="31" y="22"/>
                    </a:cubicBezTo>
                    <a:cubicBezTo>
                      <a:pt x="30" y="20"/>
                      <a:pt x="31" y="17"/>
                      <a:pt x="28" y="16"/>
                    </a:cubicBezTo>
                    <a:cubicBezTo>
                      <a:pt x="29" y="15"/>
                      <a:pt x="31" y="15"/>
                      <a:pt x="31" y="14"/>
                    </a:cubicBezTo>
                    <a:cubicBezTo>
                      <a:pt x="31" y="11"/>
                      <a:pt x="27" y="12"/>
                      <a:pt x="28" y="8"/>
                    </a:cubicBezTo>
                    <a:cubicBezTo>
                      <a:pt x="26" y="10"/>
                      <a:pt x="20" y="9"/>
                      <a:pt x="16" y="9"/>
                    </a:cubicBezTo>
                    <a:cubicBezTo>
                      <a:pt x="13" y="11"/>
                      <a:pt x="14" y="7"/>
                      <a:pt x="13" y="7"/>
                    </a:cubicBezTo>
                    <a:cubicBezTo>
                      <a:pt x="12" y="6"/>
                      <a:pt x="10" y="7"/>
                      <a:pt x="10" y="5"/>
                    </a:cubicBezTo>
                    <a:cubicBezTo>
                      <a:pt x="9" y="6"/>
                      <a:pt x="7" y="7"/>
                      <a:pt x="5" y="7"/>
                    </a:cubicBezTo>
                    <a:cubicBezTo>
                      <a:pt x="9" y="2"/>
                      <a:pt x="0" y="6"/>
                      <a:pt x="2" y="1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17" y="1"/>
                      <a:pt x="19" y="0"/>
                      <a:pt x="20" y="1"/>
                    </a:cubicBezTo>
                    <a:cubicBezTo>
                      <a:pt x="20" y="1"/>
                      <a:pt x="20" y="3"/>
                      <a:pt x="20" y="4"/>
                    </a:cubicBezTo>
                    <a:cubicBezTo>
                      <a:pt x="21" y="5"/>
                      <a:pt x="25" y="3"/>
                      <a:pt x="24" y="7"/>
                    </a:cubicBezTo>
                    <a:cubicBezTo>
                      <a:pt x="28" y="3"/>
                      <a:pt x="32" y="7"/>
                      <a:pt x="37" y="7"/>
                    </a:cubicBezTo>
                    <a:cubicBezTo>
                      <a:pt x="36" y="11"/>
                      <a:pt x="39" y="11"/>
                      <a:pt x="37" y="14"/>
                    </a:cubicBezTo>
                    <a:cubicBezTo>
                      <a:pt x="39" y="14"/>
                      <a:pt x="43" y="13"/>
                      <a:pt x="47" y="15"/>
                    </a:cubicBezTo>
                    <a:cubicBezTo>
                      <a:pt x="48" y="15"/>
                      <a:pt x="40" y="18"/>
                      <a:pt x="47" y="18"/>
                    </a:cubicBezTo>
                    <a:cubicBezTo>
                      <a:pt x="48" y="18"/>
                      <a:pt x="48" y="16"/>
                      <a:pt x="49" y="16"/>
                    </a:cubicBezTo>
                    <a:cubicBezTo>
                      <a:pt x="54" y="16"/>
                      <a:pt x="60" y="16"/>
                      <a:pt x="66" y="16"/>
                    </a:cubicBezTo>
                    <a:cubicBezTo>
                      <a:pt x="67" y="16"/>
                      <a:pt x="69" y="18"/>
                      <a:pt x="69" y="18"/>
                    </a:cubicBezTo>
                    <a:cubicBezTo>
                      <a:pt x="72" y="17"/>
                      <a:pt x="66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83" y="14"/>
                      <a:pt x="92" y="14"/>
                      <a:pt x="10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2319051" y="2555191"/>
                <a:ext cx="41749" cy="19483"/>
              </a:xfrm>
              <a:custGeom>
                <a:avLst/>
                <a:gdLst>
                  <a:gd name="T0" fmla="*/ 8 w 11"/>
                  <a:gd name="T1" fmla="*/ 1 h 5"/>
                  <a:gd name="T2" fmla="*/ 11 w 11"/>
                  <a:gd name="T3" fmla="*/ 1 h 5"/>
                  <a:gd name="T4" fmla="*/ 8 w 11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8" y="1"/>
                    </a:moveTo>
                    <a:cubicBezTo>
                      <a:pt x="9" y="1"/>
                      <a:pt x="10" y="1"/>
                      <a:pt x="11" y="1"/>
                    </a:cubicBezTo>
                    <a:cubicBezTo>
                      <a:pt x="11" y="5"/>
                      <a:pt x="0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1936350" y="2589982"/>
                <a:ext cx="29224" cy="22266"/>
              </a:xfrm>
              <a:custGeom>
                <a:avLst/>
                <a:gdLst>
                  <a:gd name="T0" fmla="*/ 4 w 8"/>
                  <a:gd name="T1" fmla="*/ 0 h 6"/>
                  <a:gd name="T2" fmla="*/ 5 w 8"/>
                  <a:gd name="T3" fmla="*/ 6 h 6"/>
                  <a:gd name="T4" fmla="*/ 0 w 8"/>
                  <a:gd name="T5" fmla="*/ 4 h 6"/>
                  <a:gd name="T6" fmla="*/ 4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8" y="1"/>
                      <a:pt x="5" y="2"/>
                      <a:pt x="5" y="6"/>
                    </a:cubicBezTo>
                    <a:cubicBezTo>
                      <a:pt x="4" y="5"/>
                      <a:pt x="2" y="4"/>
                      <a:pt x="0" y="4"/>
                    </a:cubicBezTo>
                    <a:cubicBezTo>
                      <a:pt x="0" y="2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296785" y="2676263"/>
                <a:ext cx="132205" cy="111331"/>
              </a:xfrm>
              <a:custGeom>
                <a:avLst/>
                <a:gdLst>
                  <a:gd name="T0" fmla="*/ 11 w 35"/>
                  <a:gd name="T1" fmla="*/ 5 h 29"/>
                  <a:gd name="T2" fmla="*/ 11 w 35"/>
                  <a:gd name="T3" fmla="*/ 4 h 29"/>
                  <a:gd name="T4" fmla="*/ 27 w 35"/>
                  <a:gd name="T5" fmla="*/ 0 h 29"/>
                  <a:gd name="T6" fmla="*/ 30 w 35"/>
                  <a:gd name="T7" fmla="*/ 5 h 29"/>
                  <a:gd name="T8" fmla="*/ 27 w 35"/>
                  <a:gd name="T9" fmla="*/ 9 h 29"/>
                  <a:gd name="T10" fmla="*/ 34 w 35"/>
                  <a:gd name="T11" fmla="*/ 11 h 29"/>
                  <a:gd name="T12" fmla="*/ 35 w 35"/>
                  <a:gd name="T13" fmla="*/ 22 h 29"/>
                  <a:gd name="T14" fmla="*/ 31 w 35"/>
                  <a:gd name="T15" fmla="*/ 22 h 29"/>
                  <a:gd name="T16" fmla="*/ 31 w 35"/>
                  <a:gd name="T17" fmla="*/ 25 h 29"/>
                  <a:gd name="T18" fmla="*/ 27 w 35"/>
                  <a:gd name="T19" fmla="*/ 25 h 29"/>
                  <a:gd name="T20" fmla="*/ 23 w 35"/>
                  <a:gd name="T21" fmla="*/ 28 h 29"/>
                  <a:gd name="T22" fmla="*/ 18 w 35"/>
                  <a:gd name="T23" fmla="*/ 23 h 29"/>
                  <a:gd name="T24" fmla="*/ 14 w 35"/>
                  <a:gd name="T25" fmla="*/ 19 h 29"/>
                  <a:gd name="T26" fmla="*/ 11 w 35"/>
                  <a:gd name="T27" fmla="*/ 16 h 29"/>
                  <a:gd name="T28" fmla="*/ 4 w 35"/>
                  <a:gd name="T29" fmla="*/ 15 h 29"/>
                  <a:gd name="T30" fmla="*/ 0 w 35"/>
                  <a:gd name="T31" fmla="*/ 12 h 29"/>
                  <a:gd name="T32" fmla="*/ 14 w 35"/>
                  <a:gd name="T33" fmla="*/ 14 h 29"/>
                  <a:gd name="T34" fmla="*/ 15 w 35"/>
                  <a:gd name="T35" fmla="*/ 8 h 29"/>
                  <a:gd name="T36" fmla="*/ 10 w 35"/>
                  <a:gd name="T37" fmla="*/ 4 h 29"/>
                  <a:gd name="T38" fmla="*/ 11 w 35"/>
                  <a:gd name="T3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9">
                    <a:moveTo>
                      <a:pt x="11" y="5"/>
                    </a:moveTo>
                    <a:cubicBezTo>
                      <a:pt x="13" y="5"/>
                      <a:pt x="12" y="4"/>
                      <a:pt x="11" y="4"/>
                    </a:cubicBezTo>
                    <a:cubicBezTo>
                      <a:pt x="15" y="1"/>
                      <a:pt x="25" y="4"/>
                      <a:pt x="27" y="0"/>
                    </a:cubicBezTo>
                    <a:cubicBezTo>
                      <a:pt x="29" y="1"/>
                      <a:pt x="29" y="3"/>
                      <a:pt x="30" y="5"/>
                    </a:cubicBezTo>
                    <a:cubicBezTo>
                      <a:pt x="30" y="8"/>
                      <a:pt x="27" y="7"/>
                      <a:pt x="27" y="9"/>
                    </a:cubicBezTo>
                    <a:cubicBezTo>
                      <a:pt x="28" y="14"/>
                      <a:pt x="30" y="11"/>
                      <a:pt x="34" y="11"/>
                    </a:cubicBezTo>
                    <a:cubicBezTo>
                      <a:pt x="35" y="16"/>
                      <a:pt x="34" y="16"/>
                      <a:pt x="35" y="22"/>
                    </a:cubicBezTo>
                    <a:cubicBezTo>
                      <a:pt x="34" y="23"/>
                      <a:pt x="32" y="21"/>
                      <a:pt x="31" y="22"/>
                    </a:cubicBezTo>
                    <a:cubicBezTo>
                      <a:pt x="31" y="22"/>
                      <a:pt x="31" y="25"/>
                      <a:pt x="31" y="25"/>
                    </a:cubicBezTo>
                    <a:cubicBezTo>
                      <a:pt x="30" y="25"/>
                      <a:pt x="28" y="25"/>
                      <a:pt x="27" y="25"/>
                    </a:cubicBezTo>
                    <a:cubicBezTo>
                      <a:pt x="25" y="25"/>
                      <a:pt x="25" y="27"/>
                      <a:pt x="23" y="28"/>
                    </a:cubicBezTo>
                    <a:cubicBezTo>
                      <a:pt x="19" y="29"/>
                      <a:pt x="19" y="25"/>
                      <a:pt x="18" y="23"/>
                    </a:cubicBezTo>
                    <a:cubicBezTo>
                      <a:pt x="17" y="22"/>
                      <a:pt x="13" y="22"/>
                      <a:pt x="14" y="19"/>
                    </a:cubicBezTo>
                    <a:cubicBezTo>
                      <a:pt x="12" y="20"/>
                      <a:pt x="11" y="18"/>
                      <a:pt x="11" y="16"/>
                    </a:cubicBezTo>
                    <a:cubicBezTo>
                      <a:pt x="9" y="17"/>
                      <a:pt x="7" y="16"/>
                      <a:pt x="4" y="15"/>
                    </a:cubicBezTo>
                    <a:cubicBezTo>
                      <a:pt x="2" y="14"/>
                      <a:pt x="0" y="16"/>
                      <a:pt x="0" y="12"/>
                    </a:cubicBezTo>
                    <a:cubicBezTo>
                      <a:pt x="6" y="11"/>
                      <a:pt x="8" y="15"/>
                      <a:pt x="14" y="14"/>
                    </a:cubicBezTo>
                    <a:cubicBezTo>
                      <a:pt x="16" y="13"/>
                      <a:pt x="15" y="10"/>
                      <a:pt x="15" y="8"/>
                    </a:cubicBezTo>
                    <a:cubicBezTo>
                      <a:pt x="16" y="4"/>
                      <a:pt x="8" y="9"/>
                      <a:pt x="10" y="4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775508" y="2684613"/>
                <a:ext cx="83498" cy="37574"/>
              </a:xfrm>
              <a:custGeom>
                <a:avLst/>
                <a:gdLst>
                  <a:gd name="T0" fmla="*/ 0 w 22"/>
                  <a:gd name="T1" fmla="*/ 2 h 10"/>
                  <a:gd name="T2" fmla="*/ 6 w 22"/>
                  <a:gd name="T3" fmla="*/ 0 h 10"/>
                  <a:gd name="T4" fmla="*/ 21 w 22"/>
                  <a:gd name="T5" fmla="*/ 5 h 10"/>
                  <a:gd name="T6" fmla="*/ 20 w 22"/>
                  <a:gd name="T7" fmla="*/ 10 h 10"/>
                  <a:gd name="T8" fmla="*/ 5 w 22"/>
                  <a:gd name="T9" fmla="*/ 5 h 10"/>
                  <a:gd name="T10" fmla="*/ 0 w 22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11" y="1"/>
                      <a:pt x="17" y="4"/>
                      <a:pt x="21" y="5"/>
                    </a:cubicBezTo>
                    <a:cubicBezTo>
                      <a:pt x="22" y="7"/>
                      <a:pt x="20" y="8"/>
                      <a:pt x="20" y="10"/>
                    </a:cubicBezTo>
                    <a:cubicBezTo>
                      <a:pt x="12" y="10"/>
                      <a:pt x="9" y="9"/>
                      <a:pt x="5" y="5"/>
                    </a:cubicBezTo>
                    <a:cubicBezTo>
                      <a:pt x="3" y="4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3364170" y="2802903"/>
                <a:ext cx="41749" cy="29224"/>
              </a:xfrm>
              <a:custGeom>
                <a:avLst/>
                <a:gdLst>
                  <a:gd name="T0" fmla="*/ 11 w 11"/>
                  <a:gd name="T1" fmla="*/ 6 h 8"/>
                  <a:gd name="T2" fmla="*/ 0 w 11"/>
                  <a:gd name="T3" fmla="*/ 3 h 8"/>
                  <a:gd name="T4" fmla="*/ 11 w 11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cubicBezTo>
                      <a:pt x="4" y="8"/>
                      <a:pt x="5" y="2"/>
                      <a:pt x="0" y="3"/>
                    </a:cubicBezTo>
                    <a:cubicBezTo>
                      <a:pt x="2" y="0"/>
                      <a:pt x="11" y="2"/>
                      <a:pt x="1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3333554" y="2832127"/>
                <a:ext cx="61232" cy="34790"/>
              </a:xfrm>
              <a:custGeom>
                <a:avLst/>
                <a:gdLst>
                  <a:gd name="T0" fmla="*/ 16 w 16"/>
                  <a:gd name="T1" fmla="*/ 5 h 9"/>
                  <a:gd name="T2" fmla="*/ 2 w 16"/>
                  <a:gd name="T3" fmla="*/ 5 h 9"/>
                  <a:gd name="T4" fmla="*/ 6 w 16"/>
                  <a:gd name="T5" fmla="*/ 1 h 9"/>
                  <a:gd name="T6" fmla="*/ 16 w 16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5"/>
                    </a:moveTo>
                    <a:cubicBezTo>
                      <a:pt x="14" y="9"/>
                      <a:pt x="4" y="9"/>
                      <a:pt x="2" y="5"/>
                    </a:cubicBezTo>
                    <a:cubicBezTo>
                      <a:pt x="0" y="0"/>
                      <a:pt x="7" y="4"/>
                      <a:pt x="6" y="1"/>
                    </a:cubicBezTo>
                    <a:cubicBezTo>
                      <a:pt x="9" y="3"/>
                      <a:pt x="12" y="4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3" name="Freeform 34"/>
              <p:cNvSpPr>
                <a:spLocks/>
              </p:cNvSpPr>
              <p:nvPr/>
            </p:nvSpPr>
            <p:spPr bwMode="auto">
              <a:xfrm>
                <a:off x="2175712" y="2878051"/>
                <a:ext cx="37574" cy="26441"/>
              </a:xfrm>
              <a:custGeom>
                <a:avLst/>
                <a:gdLst>
                  <a:gd name="T0" fmla="*/ 10 w 10"/>
                  <a:gd name="T1" fmla="*/ 6 h 7"/>
                  <a:gd name="T2" fmla="*/ 0 w 10"/>
                  <a:gd name="T3" fmla="*/ 7 h 7"/>
                  <a:gd name="T4" fmla="*/ 10 w 10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6"/>
                    </a:moveTo>
                    <a:cubicBezTo>
                      <a:pt x="5" y="5"/>
                      <a:pt x="3" y="6"/>
                      <a:pt x="0" y="7"/>
                    </a:cubicBezTo>
                    <a:cubicBezTo>
                      <a:pt x="0" y="4"/>
                      <a:pt x="10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4" name="Freeform 35"/>
              <p:cNvSpPr>
                <a:spLocks/>
              </p:cNvSpPr>
              <p:nvPr/>
            </p:nvSpPr>
            <p:spPr bwMode="auto">
              <a:xfrm>
                <a:off x="2843698" y="2897534"/>
                <a:ext cx="68190" cy="41749"/>
              </a:xfrm>
              <a:custGeom>
                <a:avLst/>
                <a:gdLst>
                  <a:gd name="T0" fmla="*/ 15 w 18"/>
                  <a:gd name="T1" fmla="*/ 2 h 11"/>
                  <a:gd name="T2" fmla="*/ 16 w 18"/>
                  <a:gd name="T3" fmla="*/ 10 h 11"/>
                  <a:gd name="T4" fmla="*/ 2 w 18"/>
                  <a:gd name="T5" fmla="*/ 8 h 11"/>
                  <a:gd name="T6" fmla="*/ 5 w 18"/>
                  <a:gd name="T7" fmla="*/ 2 h 11"/>
                  <a:gd name="T8" fmla="*/ 15 w 18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2"/>
                    </a:moveTo>
                    <a:cubicBezTo>
                      <a:pt x="16" y="4"/>
                      <a:pt x="18" y="9"/>
                      <a:pt x="16" y="10"/>
                    </a:cubicBezTo>
                    <a:cubicBezTo>
                      <a:pt x="11" y="10"/>
                      <a:pt x="4" y="11"/>
                      <a:pt x="2" y="8"/>
                    </a:cubicBezTo>
                    <a:cubicBezTo>
                      <a:pt x="0" y="3"/>
                      <a:pt x="6" y="6"/>
                      <a:pt x="5" y="2"/>
                    </a:cubicBezTo>
                    <a:cubicBezTo>
                      <a:pt x="9" y="0"/>
                      <a:pt x="14" y="4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5" name="Freeform 36"/>
              <p:cNvSpPr>
                <a:spLocks/>
              </p:cNvSpPr>
              <p:nvPr/>
            </p:nvSpPr>
            <p:spPr bwMode="auto">
              <a:xfrm>
                <a:off x="2821431" y="3011648"/>
                <a:ext cx="79323" cy="37574"/>
              </a:xfrm>
              <a:custGeom>
                <a:avLst/>
                <a:gdLst>
                  <a:gd name="T0" fmla="*/ 19 w 21"/>
                  <a:gd name="T1" fmla="*/ 4 h 10"/>
                  <a:gd name="T2" fmla="*/ 14 w 21"/>
                  <a:gd name="T3" fmla="*/ 7 h 10"/>
                  <a:gd name="T4" fmla="*/ 8 w 21"/>
                  <a:gd name="T5" fmla="*/ 8 h 10"/>
                  <a:gd name="T6" fmla="*/ 2 w 21"/>
                  <a:gd name="T7" fmla="*/ 7 h 10"/>
                  <a:gd name="T8" fmla="*/ 4 w 21"/>
                  <a:gd name="T9" fmla="*/ 3 h 10"/>
                  <a:gd name="T10" fmla="*/ 8 w 21"/>
                  <a:gd name="T11" fmla="*/ 0 h 10"/>
                  <a:gd name="T12" fmla="*/ 19 w 21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9" y="4"/>
                    </a:moveTo>
                    <a:cubicBezTo>
                      <a:pt x="21" y="8"/>
                      <a:pt x="16" y="7"/>
                      <a:pt x="14" y="7"/>
                    </a:cubicBezTo>
                    <a:cubicBezTo>
                      <a:pt x="13" y="7"/>
                      <a:pt x="9" y="10"/>
                      <a:pt x="8" y="8"/>
                    </a:cubicBezTo>
                    <a:cubicBezTo>
                      <a:pt x="7" y="7"/>
                      <a:pt x="4" y="8"/>
                      <a:pt x="2" y="7"/>
                    </a:cubicBezTo>
                    <a:cubicBezTo>
                      <a:pt x="0" y="3"/>
                      <a:pt x="9" y="4"/>
                      <a:pt x="4" y="3"/>
                    </a:cubicBezTo>
                    <a:cubicBezTo>
                      <a:pt x="4" y="1"/>
                      <a:pt x="8" y="2"/>
                      <a:pt x="8" y="0"/>
                    </a:cubicBezTo>
                    <a:cubicBezTo>
                      <a:pt x="12" y="1"/>
                      <a:pt x="17" y="2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2821431" y="3068705"/>
                <a:ext cx="37574" cy="19483"/>
              </a:xfrm>
              <a:custGeom>
                <a:avLst/>
                <a:gdLst>
                  <a:gd name="T0" fmla="*/ 8 w 10"/>
                  <a:gd name="T1" fmla="*/ 5 h 5"/>
                  <a:gd name="T2" fmla="*/ 2 w 10"/>
                  <a:gd name="T3" fmla="*/ 5 h 5"/>
                  <a:gd name="T4" fmla="*/ 8 w 1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5" y="2"/>
                      <a:pt x="6" y="5"/>
                      <a:pt x="2" y="5"/>
                    </a:cubicBezTo>
                    <a:cubicBezTo>
                      <a:pt x="0" y="0"/>
                      <a:pt x="10" y="0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2703143" y="3095146"/>
                <a:ext cx="41749" cy="23657"/>
              </a:xfrm>
              <a:custGeom>
                <a:avLst/>
                <a:gdLst>
                  <a:gd name="T0" fmla="*/ 9 w 11"/>
                  <a:gd name="T1" fmla="*/ 0 h 6"/>
                  <a:gd name="T2" fmla="*/ 11 w 11"/>
                  <a:gd name="T3" fmla="*/ 3 h 6"/>
                  <a:gd name="T4" fmla="*/ 5 w 11"/>
                  <a:gd name="T5" fmla="*/ 5 h 6"/>
                  <a:gd name="T6" fmla="*/ 0 w 11"/>
                  <a:gd name="T7" fmla="*/ 5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9" y="2"/>
                      <a:pt x="10" y="3"/>
                      <a:pt x="11" y="3"/>
                    </a:cubicBezTo>
                    <a:cubicBezTo>
                      <a:pt x="11" y="6"/>
                      <a:pt x="6" y="3"/>
                      <a:pt x="5" y="5"/>
                    </a:cubicBezTo>
                    <a:cubicBezTo>
                      <a:pt x="4" y="6"/>
                      <a:pt x="5" y="5"/>
                      <a:pt x="0" y="5"/>
                    </a:cubicBezTo>
                    <a:cubicBezTo>
                      <a:pt x="2" y="2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2782466" y="311880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4" y="2"/>
                      <a:pt x="4" y="6"/>
                    </a:cubicBezTo>
                    <a:cubicBezTo>
                      <a:pt x="0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>
                <a:off x="948288" y="3347032"/>
                <a:ext cx="30616" cy="26441"/>
              </a:xfrm>
              <a:custGeom>
                <a:avLst/>
                <a:gdLst>
                  <a:gd name="T0" fmla="*/ 7 w 8"/>
                  <a:gd name="T1" fmla="*/ 0 h 7"/>
                  <a:gd name="T2" fmla="*/ 6 w 8"/>
                  <a:gd name="T3" fmla="*/ 3 h 7"/>
                  <a:gd name="T4" fmla="*/ 0 w 8"/>
                  <a:gd name="T5" fmla="*/ 5 h 7"/>
                  <a:gd name="T6" fmla="*/ 7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8" y="2"/>
                      <a:pt x="6" y="2"/>
                      <a:pt x="6" y="3"/>
                    </a:cubicBezTo>
                    <a:cubicBezTo>
                      <a:pt x="4" y="6"/>
                      <a:pt x="3" y="7"/>
                      <a:pt x="0" y="5"/>
                    </a:cubicBezTo>
                    <a:cubicBezTo>
                      <a:pt x="1" y="2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0" name="Freeform 42"/>
              <p:cNvSpPr>
                <a:spLocks/>
              </p:cNvSpPr>
              <p:nvPr/>
            </p:nvSpPr>
            <p:spPr bwMode="auto">
              <a:xfrm>
                <a:off x="1642715" y="3369299"/>
                <a:ext cx="34790" cy="52882"/>
              </a:xfrm>
              <a:custGeom>
                <a:avLst/>
                <a:gdLst>
                  <a:gd name="T0" fmla="*/ 2 w 9"/>
                  <a:gd name="T1" fmla="*/ 0 h 14"/>
                  <a:gd name="T2" fmla="*/ 9 w 9"/>
                  <a:gd name="T3" fmla="*/ 10 h 14"/>
                  <a:gd name="T4" fmla="*/ 4 w 9"/>
                  <a:gd name="T5" fmla="*/ 7 h 14"/>
                  <a:gd name="T6" fmla="*/ 2 w 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2" y="0"/>
                    </a:moveTo>
                    <a:cubicBezTo>
                      <a:pt x="5" y="3"/>
                      <a:pt x="5" y="8"/>
                      <a:pt x="9" y="10"/>
                    </a:cubicBezTo>
                    <a:cubicBezTo>
                      <a:pt x="8" y="14"/>
                      <a:pt x="4" y="9"/>
                      <a:pt x="4" y="7"/>
                    </a:cubicBezTo>
                    <a:cubicBezTo>
                      <a:pt x="0" y="7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1" name="Freeform 44"/>
              <p:cNvSpPr>
                <a:spLocks/>
              </p:cNvSpPr>
              <p:nvPr/>
            </p:nvSpPr>
            <p:spPr bwMode="auto">
              <a:xfrm>
                <a:off x="906539" y="3373474"/>
                <a:ext cx="15308" cy="26441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0 w 4"/>
                  <a:gd name="T5" fmla="*/ 2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3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2" name="Freeform 45"/>
              <p:cNvSpPr>
                <a:spLocks/>
              </p:cNvSpPr>
              <p:nvPr/>
            </p:nvSpPr>
            <p:spPr bwMode="auto">
              <a:xfrm>
                <a:off x="3234748" y="3461147"/>
                <a:ext cx="160038" cy="132205"/>
              </a:xfrm>
              <a:custGeom>
                <a:avLst/>
                <a:gdLst>
                  <a:gd name="T0" fmla="*/ 18 w 42"/>
                  <a:gd name="T1" fmla="*/ 0 h 35"/>
                  <a:gd name="T2" fmla="*/ 22 w 42"/>
                  <a:gd name="T3" fmla="*/ 3 h 35"/>
                  <a:gd name="T4" fmla="*/ 21 w 42"/>
                  <a:gd name="T5" fmla="*/ 8 h 35"/>
                  <a:gd name="T6" fmla="*/ 27 w 42"/>
                  <a:gd name="T7" fmla="*/ 11 h 35"/>
                  <a:gd name="T8" fmla="*/ 35 w 42"/>
                  <a:gd name="T9" fmla="*/ 14 h 35"/>
                  <a:gd name="T10" fmla="*/ 34 w 42"/>
                  <a:gd name="T11" fmla="*/ 19 h 35"/>
                  <a:gd name="T12" fmla="*/ 38 w 42"/>
                  <a:gd name="T13" fmla="*/ 21 h 35"/>
                  <a:gd name="T14" fmla="*/ 41 w 42"/>
                  <a:gd name="T15" fmla="*/ 25 h 35"/>
                  <a:gd name="T16" fmla="*/ 38 w 42"/>
                  <a:gd name="T17" fmla="*/ 32 h 35"/>
                  <a:gd name="T18" fmla="*/ 36 w 42"/>
                  <a:gd name="T19" fmla="*/ 29 h 35"/>
                  <a:gd name="T20" fmla="*/ 28 w 42"/>
                  <a:gd name="T21" fmla="*/ 29 h 35"/>
                  <a:gd name="T22" fmla="*/ 22 w 42"/>
                  <a:gd name="T23" fmla="*/ 35 h 35"/>
                  <a:gd name="T24" fmla="*/ 20 w 42"/>
                  <a:gd name="T25" fmla="*/ 31 h 35"/>
                  <a:gd name="T26" fmla="*/ 15 w 42"/>
                  <a:gd name="T27" fmla="*/ 29 h 35"/>
                  <a:gd name="T28" fmla="*/ 10 w 42"/>
                  <a:gd name="T29" fmla="*/ 25 h 35"/>
                  <a:gd name="T30" fmla="*/ 0 w 42"/>
                  <a:gd name="T31" fmla="*/ 26 h 35"/>
                  <a:gd name="T32" fmla="*/ 1 w 42"/>
                  <a:gd name="T33" fmla="*/ 21 h 35"/>
                  <a:gd name="T34" fmla="*/ 7 w 42"/>
                  <a:gd name="T35" fmla="*/ 18 h 35"/>
                  <a:gd name="T36" fmla="*/ 10 w 42"/>
                  <a:gd name="T37" fmla="*/ 12 h 35"/>
                  <a:gd name="T38" fmla="*/ 11 w 42"/>
                  <a:gd name="T39" fmla="*/ 5 h 35"/>
                  <a:gd name="T40" fmla="*/ 14 w 42"/>
                  <a:gd name="T41" fmla="*/ 5 h 35"/>
                  <a:gd name="T42" fmla="*/ 14 w 42"/>
                  <a:gd name="T43" fmla="*/ 3 h 35"/>
                  <a:gd name="T44" fmla="*/ 18 w 42"/>
                  <a:gd name="T4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0"/>
                    </a:moveTo>
                    <a:cubicBezTo>
                      <a:pt x="20" y="0"/>
                      <a:pt x="20" y="2"/>
                      <a:pt x="22" y="3"/>
                    </a:cubicBezTo>
                    <a:cubicBezTo>
                      <a:pt x="22" y="5"/>
                      <a:pt x="18" y="5"/>
                      <a:pt x="21" y="8"/>
                    </a:cubicBezTo>
                    <a:cubicBezTo>
                      <a:pt x="20" y="12"/>
                      <a:pt x="25" y="10"/>
                      <a:pt x="27" y="11"/>
                    </a:cubicBezTo>
                    <a:cubicBezTo>
                      <a:pt x="28" y="12"/>
                      <a:pt x="30" y="16"/>
                      <a:pt x="35" y="14"/>
                    </a:cubicBezTo>
                    <a:cubicBezTo>
                      <a:pt x="35" y="17"/>
                      <a:pt x="38" y="18"/>
                      <a:pt x="34" y="19"/>
                    </a:cubicBezTo>
                    <a:cubicBezTo>
                      <a:pt x="33" y="22"/>
                      <a:pt x="37" y="20"/>
                      <a:pt x="38" y="21"/>
                    </a:cubicBezTo>
                    <a:cubicBezTo>
                      <a:pt x="39" y="22"/>
                      <a:pt x="37" y="27"/>
                      <a:pt x="41" y="25"/>
                    </a:cubicBezTo>
                    <a:cubicBezTo>
                      <a:pt x="42" y="29"/>
                      <a:pt x="37" y="28"/>
                      <a:pt x="38" y="32"/>
                    </a:cubicBezTo>
                    <a:cubicBezTo>
                      <a:pt x="36" y="32"/>
                      <a:pt x="37" y="30"/>
                      <a:pt x="36" y="29"/>
                    </a:cubicBezTo>
                    <a:cubicBezTo>
                      <a:pt x="31" y="29"/>
                      <a:pt x="32" y="31"/>
                      <a:pt x="28" y="29"/>
                    </a:cubicBezTo>
                    <a:cubicBezTo>
                      <a:pt x="26" y="31"/>
                      <a:pt x="22" y="31"/>
                      <a:pt x="22" y="35"/>
                    </a:cubicBezTo>
                    <a:cubicBezTo>
                      <a:pt x="20" y="35"/>
                      <a:pt x="21" y="32"/>
                      <a:pt x="20" y="31"/>
                    </a:cubicBezTo>
                    <a:cubicBezTo>
                      <a:pt x="19" y="30"/>
                      <a:pt x="16" y="30"/>
                      <a:pt x="15" y="29"/>
                    </a:cubicBezTo>
                    <a:cubicBezTo>
                      <a:pt x="14" y="28"/>
                      <a:pt x="13" y="26"/>
                      <a:pt x="10" y="25"/>
                    </a:cubicBezTo>
                    <a:cubicBezTo>
                      <a:pt x="5" y="24"/>
                      <a:pt x="5" y="28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6" y="23"/>
                      <a:pt x="2" y="16"/>
                      <a:pt x="7" y="18"/>
                    </a:cubicBezTo>
                    <a:cubicBezTo>
                      <a:pt x="5" y="15"/>
                      <a:pt x="9" y="14"/>
                      <a:pt x="10" y="12"/>
                    </a:cubicBezTo>
                    <a:cubicBezTo>
                      <a:pt x="11" y="11"/>
                      <a:pt x="9" y="8"/>
                      <a:pt x="11" y="5"/>
                    </a:cubicBezTo>
                    <a:cubicBezTo>
                      <a:pt x="12" y="5"/>
                      <a:pt x="14" y="6"/>
                      <a:pt x="14" y="5"/>
                    </a:cubicBezTo>
                    <a:cubicBezTo>
                      <a:pt x="14" y="5"/>
                      <a:pt x="14" y="3"/>
                      <a:pt x="14" y="3"/>
                    </a:cubicBezTo>
                    <a:cubicBezTo>
                      <a:pt x="15" y="1"/>
                      <a:pt x="18" y="2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3151250" y="3502896"/>
                <a:ext cx="34790" cy="3339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4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5" y="0"/>
                      <a:pt x="5" y="4"/>
                      <a:pt x="9" y="4"/>
                    </a:cubicBezTo>
                    <a:cubicBezTo>
                      <a:pt x="8" y="9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2125613" y="4152791"/>
                <a:ext cx="22266" cy="15308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0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2692010" y="4168098"/>
                <a:ext cx="215703" cy="87673"/>
              </a:xfrm>
              <a:custGeom>
                <a:avLst/>
                <a:gdLst>
                  <a:gd name="T0" fmla="*/ 56 w 57"/>
                  <a:gd name="T1" fmla="*/ 16 h 23"/>
                  <a:gd name="T2" fmla="*/ 43 w 57"/>
                  <a:gd name="T3" fmla="*/ 20 h 23"/>
                  <a:gd name="T4" fmla="*/ 41 w 57"/>
                  <a:gd name="T5" fmla="*/ 13 h 23"/>
                  <a:gd name="T6" fmla="*/ 25 w 57"/>
                  <a:gd name="T7" fmla="*/ 10 h 23"/>
                  <a:gd name="T8" fmla="*/ 24 w 57"/>
                  <a:gd name="T9" fmla="*/ 6 h 23"/>
                  <a:gd name="T10" fmla="*/ 10 w 57"/>
                  <a:gd name="T11" fmla="*/ 6 h 23"/>
                  <a:gd name="T12" fmla="*/ 0 w 57"/>
                  <a:gd name="T13" fmla="*/ 9 h 23"/>
                  <a:gd name="T14" fmla="*/ 5 w 57"/>
                  <a:gd name="T15" fmla="*/ 2 h 23"/>
                  <a:gd name="T16" fmla="*/ 18 w 57"/>
                  <a:gd name="T17" fmla="*/ 0 h 23"/>
                  <a:gd name="T18" fmla="*/ 22 w 57"/>
                  <a:gd name="T19" fmla="*/ 3 h 23"/>
                  <a:gd name="T20" fmla="*/ 27 w 57"/>
                  <a:gd name="T21" fmla="*/ 5 h 23"/>
                  <a:gd name="T22" fmla="*/ 38 w 57"/>
                  <a:gd name="T23" fmla="*/ 6 h 23"/>
                  <a:gd name="T24" fmla="*/ 42 w 57"/>
                  <a:gd name="T25" fmla="*/ 13 h 23"/>
                  <a:gd name="T26" fmla="*/ 46 w 57"/>
                  <a:gd name="T27" fmla="*/ 14 h 23"/>
                  <a:gd name="T28" fmla="*/ 56 w 57"/>
                  <a:gd name="T2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3">
                    <a:moveTo>
                      <a:pt x="56" y="16"/>
                    </a:moveTo>
                    <a:cubicBezTo>
                      <a:pt x="57" y="23"/>
                      <a:pt x="44" y="15"/>
                      <a:pt x="43" y="20"/>
                    </a:cubicBezTo>
                    <a:cubicBezTo>
                      <a:pt x="40" y="20"/>
                      <a:pt x="43" y="14"/>
                      <a:pt x="41" y="13"/>
                    </a:cubicBezTo>
                    <a:cubicBezTo>
                      <a:pt x="36" y="12"/>
                      <a:pt x="30" y="11"/>
                      <a:pt x="25" y="10"/>
                    </a:cubicBezTo>
                    <a:cubicBezTo>
                      <a:pt x="24" y="9"/>
                      <a:pt x="24" y="8"/>
                      <a:pt x="24" y="6"/>
                    </a:cubicBezTo>
                    <a:cubicBezTo>
                      <a:pt x="18" y="6"/>
                      <a:pt x="14" y="5"/>
                      <a:pt x="10" y="6"/>
                    </a:cubicBezTo>
                    <a:cubicBezTo>
                      <a:pt x="6" y="7"/>
                      <a:pt x="4" y="10"/>
                      <a:pt x="0" y="9"/>
                    </a:cubicBezTo>
                    <a:cubicBezTo>
                      <a:pt x="0" y="5"/>
                      <a:pt x="6" y="6"/>
                      <a:pt x="5" y="2"/>
                    </a:cubicBezTo>
                    <a:cubicBezTo>
                      <a:pt x="9" y="1"/>
                      <a:pt x="17" y="4"/>
                      <a:pt x="18" y="0"/>
                    </a:cubicBezTo>
                    <a:cubicBezTo>
                      <a:pt x="24" y="1"/>
                      <a:pt x="16" y="2"/>
                      <a:pt x="22" y="3"/>
                    </a:cubicBezTo>
                    <a:cubicBezTo>
                      <a:pt x="22" y="3"/>
                      <a:pt x="26" y="4"/>
                      <a:pt x="27" y="5"/>
                    </a:cubicBezTo>
                    <a:cubicBezTo>
                      <a:pt x="28" y="6"/>
                      <a:pt x="32" y="6"/>
                      <a:pt x="38" y="6"/>
                    </a:cubicBezTo>
                    <a:cubicBezTo>
                      <a:pt x="36" y="11"/>
                      <a:pt x="45" y="7"/>
                      <a:pt x="42" y="13"/>
                    </a:cubicBezTo>
                    <a:cubicBezTo>
                      <a:pt x="44" y="11"/>
                      <a:pt x="45" y="12"/>
                      <a:pt x="46" y="14"/>
                    </a:cubicBezTo>
                    <a:cubicBezTo>
                      <a:pt x="49" y="15"/>
                      <a:pt x="55" y="13"/>
                      <a:pt x="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2946679" y="4244639"/>
                <a:ext cx="90456" cy="48707"/>
              </a:xfrm>
              <a:custGeom>
                <a:avLst/>
                <a:gdLst>
                  <a:gd name="T0" fmla="*/ 2 w 24"/>
                  <a:gd name="T1" fmla="*/ 0 h 13"/>
                  <a:gd name="T2" fmla="*/ 13 w 24"/>
                  <a:gd name="T3" fmla="*/ 1 h 13"/>
                  <a:gd name="T4" fmla="*/ 18 w 24"/>
                  <a:gd name="T5" fmla="*/ 3 h 13"/>
                  <a:gd name="T6" fmla="*/ 24 w 24"/>
                  <a:gd name="T7" fmla="*/ 6 h 13"/>
                  <a:gd name="T8" fmla="*/ 4 w 24"/>
                  <a:gd name="T9" fmla="*/ 8 h 13"/>
                  <a:gd name="T10" fmla="*/ 7 w 24"/>
                  <a:gd name="T11" fmla="*/ 7 h 13"/>
                  <a:gd name="T12" fmla="*/ 2 w 2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2" y="0"/>
                    </a:moveTo>
                    <a:cubicBezTo>
                      <a:pt x="4" y="2"/>
                      <a:pt x="9" y="0"/>
                      <a:pt x="13" y="1"/>
                    </a:cubicBezTo>
                    <a:cubicBezTo>
                      <a:pt x="13" y="2"/>
                      <a:pt x="17" y="7"/>
                      <a:pt x="18" y="3"/>
                    </a:cubicBezTo>
                    <a:cubicBezTo>
                      <a:pt x="21" y="3"/>
                      <a:pt x="20" y="7"/>
                      <a:pt x="24" y="6"/>
                    </a:cubicBezTo>
                    <a:cubicBezTo>
                      <a:pt x="24" y="13"/>
                      <a:pt x="9" y="10"/>
                      <a:pt x="4" y="8"/>
                    </a:cubicBezTo>
                    <a:cubicBezTo>
                      <a:pt x="4" y="7"/>
                      <a:pt x="7" y="7"/>
                      <a:pt x="7" y="7"/>
                    </a:cubicBezTo>
                    <a:cubicBezTo>
                      <a:pt x="7" y="5"/>
                      <a:pt x="0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2916063" y="4259946"/>
                <a:ext cx="33399" cy="26441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6 h 7"/>
                  <a:gd name="T4" fmla="*/ 7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cubicBezTo>
                      <a:pt x="5" y="6"/>
                      <a:pt x="3" y="5"/>
                      <a:pt x="0" y="6"/>
                    </a:cubicBezTo>
                    <a:cubicBezTo>
                      <a:pt x="1" y="3"/>
                      <a:pt x="9" y="0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2824215" y="4266905"/>
                <a:ext cx="41749" cy="30616"/>
              </a:xfrm>
              <a:custGeom>
                <a:avLst/>
                <a:gdLst>
                  <a:gd name="T0" fmla="*/ 1 w 11"/>
                  <a:gd name="T1" fmla="*/ 2 h 8"/>
                  <a:gd name="T2" fmla="*/ 10 w 11"/>
                  <a:gd name="T3" fmla="*/ 5 h 8"/>
                  <a:gd name="T4" fmla="*/ 1 w 11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2"/>
                    </a:moveTo>
                    <a:cubicBezTo>
                      <a:pt x="4" y="3"/>
                      <a:pt x="11" y="0"/>
                      <a:pt x="10" y="5"/>
                    </a:cubicBezTo>
                    <a:cubicBezTo>
                      <a:pt x="7" y="4"/>
                      <a:pt x="0" y="8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2953637" y="2208674"/>
                <a:ext cx="1306747" cy="978320"/>
              </a:xfrm>
              <a:custGeom>
                <a:avLst/>
                <a:gdLst>
                  <a:gd name="T0" fmla="*/ 244 w 344"/>
                  <a:gd name="T1" fmla="*/ 29 h 257"/>
                  <a:gd name="T2" fmla="*/ 258 w 344"/>
                  <a:gd name="T3" fmla="*/ 30 h 257"/>
                  <a:gd name="T4" fmla="*/ 277 w 344"/>
                  <a:gd name="T5" fmla="*/ 26 h 257"/>
                  <a:gd name="T6" fmla="*/ 289 w 344"/>
                  <a:gd name="T7" fmla="*/ 27 h 257"/>
                  <a:gd name="T8" fmla="*/ 287 w 344"/>
                  <a:gd name="T9" fmla="*/ 31 h 257"/>
                  <a:gd name="T10" fmla="*/ 324 w 344"/>
                  <a:gd name="T11" fmla="*/ 24 h 257"/>
                  <a:gd name="T12" fmla="*/ 343 w 344"/>
                  <a:gd name="T13" fmla="*/ 29 h 257"/>
                  <a:gd name="T14" fmla="*/ 318 w 344"/>
                  <a:gd name="T15" fmla="*/ 41 h 257"/>
                  <a:gd name="T16" fmla="*/ 311 w 344"/>
                  <a:gd name="T17" fmla="*/ 51 h 257"/>
                  <a:gd name="T18" fmla="*/ 298 w 344"/>
                  <a:gd name="T19" fmla="*/ 65 h 257"/>
                  <a:gd name="T20" fmla="*/ 301 w 344"/>
                  <a:gd name="T21" fmla="*/ 78 h 257"/>
                  <a:gd name="T22" fmla="*/ 293 w 344"/>
                  <a:gd name="T23" fmla="*/ 90 h 257"/>
                  <a:gd name="T24" fmla="*/ 303 w 344"/>
                  <a:gd name="T25" fmla="*/ 107 h 257"/>
                  <a:gd name="T26" fmla="*/ 294 w 344"/>
                  <a:gd name="T27" fmla="*/ 120 h 257"/>
                  <a:gd name="T28" fmla="*/ 284 w 344"/>
                  <a:gd name="T29" fmla="*/ 131 h 257"/>
                  <a:gd name="T30" fmla="*/ 298 w 344"/>
                  <a:gd name="T31" fmla="*/ 156 h 257"/>
                  <a:gd name="T32" fmla="*/ 276 w 344"/>
                  <a:gd name="T33" fmla="*/ 153 h 257"/>
                  <a:gd name="T34" fmla="*/ 275 w 344"/>
                  <a:gd name="T35" fmla="*/ 162 h 257"/>
                  <a:gd name="T36" fmla="*/ 265 w 344"/>
                  <a:gd name="T37" fmla="*/ 176 h 257"/>
                  <a:gd name="T38" fmla="*/ 242 w 344"/>
                  <a:gd name="T39" fmla="*/ 182 h 257"/>
                  <a:gd name="T40" fmla="*/ 231 w 344"/>
                  <a:gd name="T41" fmla="*/ 189 h 257"/>
                  <a:gd name="T42" fmla="*/ 224 w 344"/>
                  <a:gd name="T43" fmla="*/ 197 h 257"/>
                  <a:gd name="T44" fmla="*/ 193 w 344"/>
                  <a:gd name="T45" fmla="*/ 205 h 257"/>
                  <a:gd name="T46" fmla="*/ 185 w 344"/>
                  <a:gd name="T47" fmla="*/ 218 h 257"/>
                  <a:gd name="T48" fmla="*/ 176 w 344"/>
                  <a:gd name="T49" fmla="*/ 229 h 257"/>
                  <a:gd name="T50" fmla="*/ 174 w 344"/>
                  <a:gd name="T51" fmla="*/ 240 h 257"/>
                  <a:gd name="T52" fmla="*/ 155 w 344"/>
                  <a:gd name="T53" fmla="*/ 252 h 257"/>
                  <a:gd name="T54" fmla="*/ 136 w 344"/>
                  <a:gd name="T55" fmla="*/ 242 h 257"/>
                  <a:gd name="T56" fmla="*/ 124 w 344"/>
                  <a:gd name="T57" fmla="*/ 228 h 257"/>
                  <a:gd name="T58" fmla="*/ 117 w 344"/>
                  <a:gd name="T59" fmla="*/ 218 h 257"/>
                  <a:gd name="T60" fmla="*/ 112 w 344"/>
                  <a:gd name="T61" fmla="*/ 197 h 257"/>
                  <a:gd name="T62" fmla="*/ 115 w 344"/>
                  <a:gd name="T63" fmla="*/ 190 h 257"/>
                  <a:gd name="T64" fmla="*/ 124 w 344"/>
                  <a:gd name="T65" fmla="*/ 179 h 257"/>
                  <a:gd name="T66" fmla="*/ 119 w 344"/>
                  <a:gd name="T67" fmla="*/ 165 h 257"/>
                  <a:gd name="T68" fmla="*/ 122 w 344"/>
                  <a:gd name="T69" fmla="*/ 153 h 257"/>
                  <a:gd name="T70" fmla="*/ 108 w 344"/>
                  <a:gd name="T71" fmla="*/ 149 h 257"/>
                  <a:gd name="T72" fmla="*/ 98 w 344"/>
                  <a:gd name="T73" fmla="*/ 131 h 257"/>
                  <a:gd name="T74" fmla="*/ 88 w 344"/>
                  <a:gd name="T75" fmla="*/ 111 h 257"/>
                  <a:gd name="T76" fmla="*/ 63 w 344"/>
                  <a:gd name="T77" fmla="*/ 99 h 257"/>
                  <a:gd name="T78" fmla="*/ 28 w 344"/>
                  <a:gd name="T79" fmla="*/ 100 h 257"/>
                  <a:gd name="T80" fmla="*/ 28 w 344"/>
                  <a:gd name="T81" fmla="*/ 92 h 257"/>
                  <a:gd name="T82" fmla="*/ 14 w 344"/>
                  <a:gd name="T83" fmla="*/ 79 h 257"/>
                  <a:gd name="T84" fmla="*/ 21 w 344"/>
                  <a:gd name="T85" fmla="*/ 66 h 257"/>
                  <a:gd name="T86" fmla="*/ 37 w 344"/>
                  <a:gd name="T87" fmla="*/ 59 h 257"/>
                  <a:gd name="T88" fmla="*/ 40 w 344"/>
                  <a:gd name="T89" fmla="*/ 51 h 257"/>
                  <a:gd name="T90" fmla="*/ 36 w 344"/>
                  <a:gd name="T91" fmla="*/ 45 h 257"/>
                  <a:gd name="T92" fmla="*/ 49 w 344"/>
                  <a:gd name="T93" fmla="*/ 41 h 257"/>
                  <a:gd name="T94" fmla="*/ 63 w 344"/>
                  <a:gd name="T95" fmla="*/ 27 h 257"/>
                  <a:gd name="T96" fmla="*/ 105 w 344"/>
                  <a:gd name="T97" fmla="*/ 22 h 257"/>
                  <a:gd name="T98" fmla="*/ 124 w 344"/>
                  <a:gd name="T99" fmla="*/ 27 h 257"/>
                  <a:gd name="T100" fmla="*/ 143 w 344"/>
                  <a:gd name="T101" fmla="*/ 17 h 257"/>
                  <a:gd name="T102" fmla="*/ 160 w 344"/>
                  <a:gd name="T103" fmla="*/ 19 h 257"/>
                  <a:gd name="T104" fmla="*/ 165 w 344"/>
                  <a:gd name="T105" fmla="*/ 9 h 257"/>
                  <a:gd name="T106" fmla="*/ 197 w 344"/>
                  <a:gd name="T107" fmla="*/ 2 h 257"/>
                  <a:gd name="T108" fmla="*/ 242 w 344"/>
                  <a:gd name="T109" fmla="*/ 1 h 257"/>
                  <a:gd name="T110" fmla="*/ 276 w 344"/>
                  <a:gd name="T111" fmla="*/ 12 h 257"/>
                  <a:gd name="T112" fmla="*/ 287 w 344"/>
                  <a:gd name="T113" fmla="*/ 20 h 257"/>
                  <a:gd name="T114" fmla="*/ 240 w 344"/>
                  <a:gd name="T115" fmla="*/ 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4" h="257">
                    <a:moveTo>
                      <a:pt x="232" y="26"/>
                    </a:moveTo>
                    <a:cubicBezTo>
                      <a:pt x="233" y="27"/>
                      <a:pt x="235" y="27"/>
                      <a:pt x="235" y="29"/>
                    </a:cubicBezTo>
                    <a:cubicBezTo>
                      <a:pt x="237" y="30"/>
                      <a:pt x="239" y="27"/>
                      <a:pt x="240" y="27"/>
                    </a:cubicBezTo>
                    <a:cubicBezTo>
                      <a:pt x="242" y="27"/>
                      <a:pt x="242" y="29"/>
                      <a:pt x="244" y="29"/>
                    </a:cubicBezTo>
                    <a:cubicBezTo>
                      <a:pt x="245" y="28"/>
                      <a:pt x="245" y="27"/>
                      <a:pt x="247" y="27"/>
                    </a:cubicBezTo>
                    <a:cubicBezTo>
                      <a:pt x="248" y="27"/>
                      <a:pt x="249" y="27"/>
                      <a:pt x="251" y="27"/>
                    </a:cubicBezTo>
                    <a:cubicBezTo>
                      <a:pt x="256" y="26"/>
                      <a:pt x="262" y="24"/>
                      <a:pt x="266" y="26"/>
                    </a:cubicBezTo>
                    <a:cubicBezTo>
                      <a:pt x="265" y="29"/>
                      <a:pt x="259" y="27"/>
                      <a:pt x="258" y="30"/>
                    </a:cubicBezTo>
                    <a:cubicBezTo>
                      <a:pt x="258" y="33"/>
                      <a:pt x="261" y="30"/>
                      <a:pt x="261" y="30"/>
                    </a:cubicBezTo>
                    <a:cubicBezTo>
                      <a:pt x="263" y="30"/>
                      <a:pt x="263" y="32"/>
                      <a:pt x="268" y="30"/>
                    </a:cubicBezTo>
                    <a:cubicBezTo>
                      <a:pt x="268" y="30"/>
                      <a:pt x="269" y="29"/>
                      <a:pt x="270" y="29"/>
                    </a:cubicBezTo>
                    <a:cubicBezTo>
                      <a:pt x="271" y="28"/>
                      <a:pt x="277" y="26"/>
                      <a:pt x="277" y="26"/>
                    </a:cubicBezTo>
                    <a:cubicBezTo>
                      <a:pt x="280" y="29"/>
                      <a:pt x="276" y="25"/>
                      <a:pt x="279" y="24"/>
                    </a:cubicBezTo>
                    <a:cubicBezTo>
                      <a:pt x="279" y="24"/>
                      <a:pt x="283" y="25"/>
                      <a:pt x="283" y="24"/>
                    </a:cubicBezTo>
                    <a:cubicBezTo>
                      <a:pt x="284" y="24"/>
                      <a:pt x="286" y="22"/>
                      <a:pt x="290" y="23"/>
                    </a:cubicBezTo>
                    <a:cubicBezTo>
                      <a:pt x="290" y="25"/>
                      <a:pt x="290" y="27"/>
                      <a:pt x="289" y="27"/>
                    </a:cubicBezTo>
                    <a:cubicBezTo>
                      <a:pt x="288" y="28"/>
                      <a:pt x="287" y="29"/>
                      <a:pt x="286" y="30"/>
                    </a:cubicBezTo>
                    <a:cubicBezTo>
                      <a:pt x="284" y="32"/>
                      <a:pt x="284" y="35"/>
                      <a:pt x="280" y="34"/>
                    </a:cubicBezTo>
                    <a:cubicBezTo>
                      <a:pt x="281" y="38"/>
                      <a:pt x="283" y="33"/>
                      <a:pt x="286" y="34"/>
                    </a:cubicBezTo>
                    <a:cubicBezTo>
                      <a:pt x="287" y="35"/>
                      <a:pt x="286" y="32"/>
                      <a:pt x="287" y="31"/>
                    </a:cubicBezTo>
                    <a:cubicBezTo>
                      <a:pt x="289" y="30"/>
                      <a:pt x="294" y="32"/>
                      <a:pt x="294" y="29"/>
                    </a:cubicBezTo>
                    <a:cubicBezTo>
                      <a:pt x="298" y="33"/>
                      <a:pt x="306" y="26"/>
                      <a:pt x="308" y="30"/>
                    </a:cubicBezTo>
                    <a:cubicBezTo>
                      <a:pt x="310" y="29"/>
                      <a:pt x="311" y="27"/>
                      <a:pt x="312" y="26"/>
                    </a:cubicBezTo>
                    <a:cubicBezTo>
                      <a:pt x="317" y="27"/>
                      <a:pt x="320" y="24"/>
                      <a:pt x="324" y="24"/>
                    </a:cubicBezTo>
                    <a:cubicBezTo>
                      <a:pt x="323" y="24"/>
                      <a:pt x="325" y="26"/>
                      <a:pt x="325" y="26"/>
                    </a:cubicBezTo>
                    <a:cubicBezTo>
                      <a:pt x="326" y="26"/>
                      <a:pt x="331" y="25"/>
                      <a:pt x="332" y="26"/>
                    </a:cubicBezTo>
                    <a:cubicBezTo>
                      <a:pt x="334" y="28"/>
                      <a:pt x="333" y="25"/>
                      <a:pt x="335" y="26"/>
                    </a:cubicBezTo>
                    <a:cubicBezTo>
                      <a:pt x="338" y="26"/>
                      <a:pt x="340" y="29"/>
                      <a:pt x="343" y="29"/>
                    </a:cubicBezTo>
                    <a:cubicBezTo>
                      <a:pt x="344" y="32"/>
                      <a:pt x="342" y="31"/>
                      <a:pt x="340" y="31"/>
                    </a:cubicBezTo>
                    <a:cubicBezTo>
                      <a:pt x="340" y="32"/>
                      <a:pt x="338" y="34"/>
                      <a:pt x="338" y="34"/>
                    </a:cubicBezTo>
                    <a:cubicBezTo>
                      <a:pt x="334" y="36"/>
                      <a:pt x="328" y="35"/>
                      <a:pt x="328" y="40"/>
                    </a:cubicBezTo>
                    <a:cubicBezTo>
                      <a:pt x="324" y="40"/>
                      <a:pt x="320" y="39"/>
                      <a:pt x="318" y="41"/>
                    </a:cubicBezTo>
                    <a:cubicBezTo>
                      <a:pt x="320" y="43"/>
                      <a:pt x="323" y="44"/>
                      <a:pt x="317" y="44"/>
                    </a:cubicBezTo>
                    <a:cubicBezTo>
                      <a:pt x="317" y="46"/>
                      <a:pt x="319" y="45"/>
                      <a:pt x="321" y="45"/>
                    </a:cubicBezTo>
                    <a:cubicBezTo>
                      <a:pt x="319" y="49"/>
                      <a:pt x="312" y="49"/>
                      <a:pt x="311" y="54"/>
                    </a:cubicBezTo>
                    <a:cubicBezTo>
                      <a:pt x="308" y="54"/>
                      <a:pt x="312" y="52"/>
                      <a:pt x="311" y="51"/>
                    </a:cubicBezTo>
                    <a:cubicBezTo>
                      <a:pt x="310" y="51"/>
                      <a:pt x="307" y="53"/>
                      <a:pt x="304" y="54"/>
                    </a:cubicBezTo>
                    <a:cubicBezTo>
                      <a:pt x="304" y="55"/>
                      <a:pt x="306" y="55"/>
                      <a:pt x="307" y="55"/>
                    </a:cubicBezTo>
                    <a:cubicBezTo>
                      <a:pt x="303" y="58"/>
                      <a:pt x="305" y="57"/>
                      <a:pt x="304" y="62"/>
                    </a:cubicBezTo>
                    <a:cubicBezTo>
                      <a:pt x="304" y="64"/>
                      <a:pt x="299" y="64"/>
                      <a:pt x="298" y="65"/>
                    </a:cubicBezTo>
                    <a:cubicBezTo>
                      <a:pt x="298" y="66"/>
                      <a:pt x="299" y="69"/>
                      <a:pt x="298" y="69"/>
                    </a:cubicBezTo>
                    <a:cubicBezTo>
                      <a:pt x="297" y="70"/>
                      <a:pt x="295" y="70"/>
                      <a:pt x="293" y="71"/>
                    </a:cubicBezTo>
                    <a:cubicBezTo>
                      <a:pt x="293" y="73"/>
                      <a:pt x="295" y="73"/>
                      <a:pt x="296" y="75"/>
                    </a:cubicBezTo>
                    <a:cubicBezTo>
                      <a:pt x="296" y="78"/>
                      <a:pt x="300" y="77"/>
                      <a:pt x="301" y="78"/>
                    </a:cubicBezTo>
                    <a:cubicBezTo>
                      <a:pt x="302" y="78"/>
                      <a:pt x="301" y="80"/>
                      <a:pt x="301" y="80"/>
                    </a:cubicBezTo>
                    <a:cubicBezTo>
                      <a:pt x="302" y="81"/>
                      <a:pt x="304" y="81"/>
                      <a:pt x="305" y="82"/>
                    </a:cubicBezTo>
                    <a:cubicBezTo>
                      <a:pt x="305" y="84"/>
                      <a:pt x="307" y="85"/>
                      <a:pt x="307" y="88"/>
                    </a:cubicBezTo>
                    <a:cubicBezTo>
                      <a:pt x="302" y="89"/>
                      <a:pt x="298" y="88"/>
                      <a:pt x="293" y="90"/>
                    </a:cubicBezTo>
                    <a:cubicBezTo>
                      <a:pt x="296" y="94"/>
                      <a:pt x="299" y="98"/>
                      <a:pt x="307" y="97"/>
                    </a:cubicBezTo>
                    <a:cubicBezTo>
                      <a:pt x="306" y="100"/>
                      <a:pt x="308" y="100"/>
                      <a:pt x="310" y="100"/>
                    </a:cubicBezTo>
                    <a:cubicBezTo>
                      <a:pt x="310" y="103"/>
                      <a:pt x="307" y="102"/>
                      <a:pt x="307" y="104"/>
                    </a:cubicBezTo>
                    <a:cubicBezTo>
                      <a:pt x="307" y="106"/>
                      <a:pt x="305" y="107"/>
                      <a:pt x="303" y="107"/>
                    </a:cubicBezTo>
                    <a:cubicBezTo>
                      <a:pt x="301" y="112"/>
                      <a:pt x="308" y="109"/>
                      <a:pt x="307" y="114"/>
                    </a:cubicBezTo>
                    <a:cubicBezTo>
                      <a:pt x="304" y="114"/>
                      <a:pt x="304" y="115"/>
                      <a:pt x="305" y="116"/>
                    </a:cubicBezTo>
                    <a:cubicBezTo>
                      <a:pt x="304" y="120"/>
                      <a:pt x="301" y="115"/>
                      <a:pt x="298" y="116"/>
                    </a:cubicBezTo>
                    <a:cubicBezTo>
                      <a:pt x="296" y="116"/>
                      <a:pt x="297" y="120"/>
                      <a:pt x="294" y="120"/>
                    </a:cubicBezTo>
                    <a:cubicBezTo>
                      <a:pt x="294" y="122"/>
                      <a:pt x="295" y="123"/>
                      <a:pt x="297" y="124"/>
                    </a:cubicBezTo>
                    <a:cubicBezTo>
                      <a:pt x="297" y="126"/>
                      <a:pt x="293" y="125"/>
                      <a:pt x="291" y="125"/>
                    </a:cubicBezTo>
                    <a:cubicBezTo>
                      <a:pt x="287" y="126"/>
                      <a:pt x="284" y="129"/>
                      <a:pt x="280" y="130"/>
                    </a:cubicBezTo>
                    <a:cubicBezTo>
                      <a:pt x="280" y="132"/>
                      <a:pt x="283" y="130"/>
                      <a:pt x="284" y="131"/>
                    </a:cubicBezTo>
                    <a:cubicBezTo>
                      <a:pt x="286" y="132"/>
                      <a:pt x="287" y="137"/>
                      <a:pt x="290" y="135"/>
                    </a:cubicBezTo>
                    <a:cubicBezTo>
                      <a:pt x="291" y="138"/>
                      <a:pt x="288" y="138"/>
                      <a:pt x="287" y="139"/>
                    </a:cubicBezTo>
                    <a:cubicBezTo>
                      <a:pt x="286" y="141"/>
                      <a:pt x="289" y="146"/>
                      <a:pt x="286" y="146"/>
                    </a:cubicBezTo>
                    <a:cubicBezTo>
                      <a:pt x="288" y="152"/>
                      <a:pt x="297" y="150"/>
                      <a:pt x="298" y="156"/>
                    </a:cubicBezTo>
                    <a:cubicBezTo>
                      <a:pt x="296" y="156"/>
                      <a:pt x="293" y="157"/>
                      <a:pt x="293" y="155"/>
                    </a:cubicBezTo>
                    <a:cubicBezTo>
                      <a:pt x="291" y="155"/>
                      <a:pt x="292" y="156"/>
                      <a:pt x="293" y="156"/>
                    </a:cubicBezTo>
                    <a:cubicBezTo>
                      <a:pt x="289" y="160"/>
                      <a:pt x="287" y="160"/>
                      <a:pt x="280" y="159"/>
                    </a:cubicBezTo>
                    <a:cubicBezTo>
                      <a:pt x="282" y="154"/>
                      <a:pt x="274" y="159"/>
                      <a:pt x="276" y="153"/>
                    </a:cubicBezTo>
                    <a:cubicBezTo>
                      <a:pt x="272" y="152"/>
                      <a:pt x="272" y="156"/>
                      <a:pt x="268" y="155"/>
                    </a:cubicBezTo>
                    <a:cubicBezTo>
                      <a:pt x="269" y="157"/>
                      <a:pt x="269" y="158"/>
                      <a:pt x="266" y="158"/>
                    </a:cubicBezTo>
                    <a:cubicBezTo>
                      <a:pt x="266" y="160"/>
                      <a:pt x="274" y="160"/>
                      <a:pt x="268" y="160"/>
                    </a:cubicBezTo>
                    <a:cubicBezTo>
                      <a:pt x="269" y="163"/>
                      <a:pt x="272" y="162"/>
                      <a:pt x="275" y="162"/>
                    </a:cubicBezTo>
                    <a:cubicBezTo>
                      <a:pt x="278" y="162"/>
                      <a:pt x="282" y="164"/>
                      <a:pt x="286" y="163"/>
                    </a:cubicBezTo>
                    <a:cubicBezTo>
                      <a:pt x="283" y="168"/>
                      <a:pt x="280" y="171"/>
                      <a:pt x="276" y="175"/>
                    </a:cubicBezTo>
                    <a:cubicBezTo>
                      <a:pt x="273" y="174"/>
                      <a:pt x="270" y="175"/>
                      <a:pt x="268" y="176"/>
                    </a:cubicBezTo>
                    <a:cubicBezTo>
                      <a:pt x="267" y="176"/>
                      <a:pt x="265" y="176"/>
                      <a:pt x="265" y="176"/>
                    </a:cubicBezTo>
                    <a:cubicBezTo>
                      <a:pt x="263" y="178"/>
                      <a:pt x="264" y="176"/>
                      <a:pt x="262" y="176"/>
                    </a:cubicBezTo>
                    <a:cubicBezTo>
                      <a:pt x="258" y="176"/>
                      <a:pt x="255" y="179"/>
                      <a:pt x="249" y="179"/>
                    </a:cubicBezTo>
                    <a:cubicBezTo>
                      <a:pt x="247" y="179"/>
                      <a:pt x="249" y="180"/>
                      <a:pt x="249" y="180"/>
                    </a:cubicBezTo>
                    <a:cubicBezTo>
                      <a:pt x="248" y="183"/>
                      <a:pt x="247" y="181"/>
                      <a:pt x="242" y="182"/>
                    </a:cubicBezTo>
                    <a:cubicBezTo>
                      <a:pt x="242" y="183"/>
                      <a:pt x="244" y="183"/>
                      <a:pt x="245" y="183"/>
                    </a:cubicBezTo>
                    <a:cubicBezTo>
                      <a:pt x="245" y="185"/>
                      <a:pt x="235" y="186"/>
                      <a:pt x="237" y="182"/>
                    </a:cubicBezTo>
                    <a:cubicBezTo>
                      <a:pt x="236" y="182"/>
                      <a:pt x="232" y="182"/>
                      <a:pt x="231" y="183"/>
                    </a:cubicBezTo>
                    <a:cubicBezTo>
                      <a:pt x="230" y="184"/>
                      <a:pt x="232" y="187"/>
                      <a:pt x="231" y="189"/>
                    </a:cubicBezTo>
                    <a:cubicBezTo>
                      <a:pt x="231" y="188"/>
                      <a:pt x="227" y="187"/>
                      <a:pt x="227" y="189"/>
                    </a:cubicBezTo>
                    <a:cubicBezTo>
                      <a:pt x="227" y="189"/>
                      <a:pt x="229" y="191"/>
                      <a:pt x="228" y="193"/>
                    </a:cubicBezTo>
                    <a:cubicBezTo>
                      <a:pt x="226" y="194"/>
                      <a:pt x="226" y="193"/>
                      <a:pt x="224" y="193"/>
                    </a:cubicBezTo>
                    <a:cubicBezTo>
                      <a:pt x="224" y="194"/>
                      <a:pt x="224" y="196"/>
                      <a:pt x="224" y="197"/>
                    </a:cubicBezTo>
                    <a:cubicBezTo>
                      <a:pt x="223" y="197"/>
                      <a:pt x="222" y="197"/>
                      <a:pt x="221" y="197"/>
                    </a:cubicBezTo>
                    <a:cubicBezTo>
                      <a:pt x="220" y="197"/>
                      <a:pt x="221" y="199"/>
                      <a:pt x="220" y="200"/>
                    </a:cubicBezTo>
                    <a:cubicBezTo>
                      <a:pt x="218" y="201"/>
                      <a:pt x="212" y="199"/>
                      <a:pt x="213" y="204"/>
                    </a:cubicBezTo>
                    <a:cubicBezTo>
                      <a:pt x="207" y="205"/>
                      <a:pt x="201" y="206"/>
                      <a:pt x="193" y="205"/>
                    </a:cubicBezTo>
                    <a:cubicBezTo>
                      <a:pt x="190" y="207"/>
                      <a:pt x="189" y="214"/>
                      <a:pt x="185" y="211"/>
                    </a:cubicBezTo>
                    <a:cubicBezTo>
                      <a:pt x="185" y="212"/>
                      <a:pt x="187" y="213"/>
                      <a:pt x="186" y="215"/>
                    </a:cubicBezTo>
                    <a:cubicBezTo>
                      <a:pt x="186" y="215"/>
                      <a:pt x="184" y="215"/>
                      <a:pt x="183" y="215"/>
                    </a:cubicBezTo>
                    <a:cubicBezTo>
                      <a:pt x="183" y="216"/>
                      <a:pt x="185" y="217"/>
                      <a:pt x="185" y="218"/>
                    </a:cubicBezTo>
                    <a:cubicBezTo>
                      <a:pt x="185" y="218"/>
                      <a:pt x="183" y="219"/>
                      <a:pt x="183" y="219"/>
                    </a:cubicBezTo>
                    <a:cubicBezTo>
                      <a:pt x="183" y="221"/>
                      <a:pt x="179" y="224"/>
                      <a:pt x="182" y="225"/>
                    </a:cubicBezTo>
                    <a:cubicBezTo>
                      <a:pt x="182" y="227"/>
                      <a:pt x="180" y="226"/>
                      <a:pt x="179" y="226"/>
                    </a:cubicBezTo>
                    <a:cubicBezTo>
                      <a:pt x="179" y="227"/>
                      <a:pt x="177" y="229"/>
                      <a:pt x="176" y="229"/>
                    </a:cubicBezTo>
                    <a:cubicBezTo>
                      <a:pt x="176" y="230"/>
                      <a:pt x="177" y="232"/>
                      <a:pt x="176" y="232"/>
                    </a:cubicBezTo>
                    <a:cubicBezTo>
                      <a:pt x="174" y="234"/>
                      <a:pt x="176" y="235"/>
                      <a:pt x="175" y="238"/>
                    </a:cubicBezTo>
                    <a:cubicBezTo>
                      <a:pt x="175" y="238"/>
                      <a:pt x="172" y="237"/>
                      <a:pt x="172" y="238"/>
                    </a:cubicBezTo>
                    <a:cubicBezTo>
                      <a:pt x="172" y="238"/>
                      <a:pt x="173" y="239"/>
                      <a:pt x="174" y="240"/>
                    </a:cubicBezTo>
                    <a:cubicBezTo>
                      <a:pt x="174" y="243"/>
                      <a:pt x="172" y="243"/>
                      <a:pt x="172" y="245"/>
                    </a:cubicBezTo>
                    <a:cubicBezTo>
                      <a:pt x="172" y="246"/>
                      <a:pt x="173" y="248"/>
                      <a:pt x="174" y="247"/>
                    </a:cubicBezTo>
                    <a:cubicBezTo>
                      <a:pt x="172" y="252"/>
                      <a:pt x="169" y="254"/>
                      <a:pt x="165" y="257"/>
                    </a:cubicBezTo>
                    <a:cubicBezTo>
                      <a:pt x="161" y="257"/>
                      <a:pt x="158" y="254"/>
                      <a:pt x="155" y="252"/>
                    </a:cubicBezTo>
                    <a:cubicBezTo>
                      <a:pt x="151" y="257"/>
                      <a:pt x="143" y="248"/>
                      <a:pt x="144" y="249"/>
                    </a:cubicBezTo>
                    <a:cubicBezTo>
                      <a:pt x="143" y="248"/>
                      <a:pt x="142" y="251"/>
                      <a:pt x="143" y="252"/>
                    </a:cubicBezTo>
                    <a:cubicBezTo>
                      <a:pt x="141" y="251"/>
                      <a:pt x="141" y="249"/>
                      <a:pt x="140" y="247"/>
                    </a:cubicBezTo>
                    <a:cubicBezTo>
                      <a:pt x="139" y="246"/>
                      <a:pt x="135" y="246"/>
                      <a:pt x="136" y="242"/>
                    </a:cubicBezTo>
                    <a:cubicBezTo>
                      <a:pt x="134" y="240"/>
                      <a:pt x="132" y="239"/>
                      <a:pt x="130" y="238"/>
                    </a:cubicBezTo>
                    <a:cubicBezTo>
                      <a:pt x="130" y="236"/>
                      <a:pt x="132" y="237"/>
                      <a:pt x="133" y="236"/>
                    </a:cubicBezTo>
                    <a:cubicBezTo>
                      <a:pt x="132" y="233"/>
                      <a:pt x="129" y="234"/>
                      <a:pt x="127" y="232"/>
                    </a:cubicBezTo>
                    <a:cubicBezTo>
                      <a:pt x="126" y="231"/>
                      <a:pt x="126" y="228"/>
                      <a:pt x="124" y="228"/>
                    </a:cubicBezTo>
                    <a:cubicBezTo>
                      <a:pt x="122" y="231"/>
                      <a:pt x="124" y="226"/>
                      <a:pt x="124" y="226"/>
                    </a:cubicBezTo>
                    <a:cubicBezTo>
                      <a:pt x="124" y="225"/>
                      <a:pt x="122" y="226"/>
                      <a:pt x="122" y="225"/>
                    </a:cubicBezTo>
                    <a:cubicBezTo>
                      <a:pt x="121" y="223"/>
                      <a:pt x="123" y="221"/>
                      <a:pt x="120" y="221"/>
                    </a:cubicBezTo>
                    <a:cubicBezTo>
                      <a:pt x="118" y="221"/>
                      <a:pt x="120" y="215"/>
                      <a:pt x="117" y="218"/>
                    </a:cubicBezTo>
                    <a:cubicBezTo>
                      <a:pt x="116" y="217"/>
                      <a:pt x="116" y="215"/>
                      <a:pt x="113" y="215"/>
                    </a:cubicBezTo>
                    <a:cubicBezTo>
                      <a:pt x="114" y="213"/>
                      <a:pt x="116" y="213"/>
                      <a:pt x="116" y="211"/>
                    </a:cubicBezTo>
                    <a:cubicBezTo>
                      <a:pt x="116" y="209"/>
                      <a:pt x="113" y="210"/>
                      <a:pt x="110" y="210"/>
                    </a:cubicBezTo>
                    <a:cubicBezTo>
                      <a:pt x="109" y="204"/>
                      <a:pt x="110" y="202"/>
                      <a:pt x="112" y="197"/>
                    </a:cubicBezTo>
                    <a:cubicBezTo>
                      <a:pt x="109" y="195"/>
                      <a:pt x="115" y="192"/>
                      <a:pt x="109" y="193"/>
                    </a:cubicBezTo>
                    <a:cubicBezTo>
                      <a:pt x="109" y="191"/>
                      <a:pt x="111" y="192"/>
                      <a:pt x="112" y="191"/>
                    </a:cubicBezTo>
                    <a:cubicBezTo>
                      <a:pt x="112" y="191"/>
                      <a:pt x="112" y="189"/>
                      <a:pt x="112" y="189"/>
                    </a:cubicBezTo>
                    <a:cubicBezTo>
                      <a:pt x="113" y="188"/>
                      <a:pt x="113" y="190"/>
                      <a:pt x="115" y="190"/>
                    </a:cubicBezTo>
                    <a:cubicBezTo>
                      <a:pt x="115" y="187"/>
                      <a:pt x="115" y="184"/>
                      <a:pt x="115" y="182"/>
                    </a:cubicBezTo>
                    <a:cubicBezTo>
                      <a:pt x="117" y="182"/>
                      <a:pt x="118" y="180"/>
                      <a:pt x="119" y="179"/>
                    </a:cubicBezTo>
                    <a:cubicBezTo>
                      <a:pt x="120" y="179"/>
                      <a:pt x="120" y="180"/>
                      <a:pt x="120" y="182"/>
                    </a:cubicBezTo>
                    <a:cubicBezTo>
                      <a:pt x="122" y="181"/>
                      <a:pt x="122" y="178"/>
                      <a:pt x="124" y="179"/>
                    </a:cubicBezTo>
                    <a:cubicBezTo>
                      <a:pt x="126" y="177"/>
                      <a:pt x="123" y="176"/>
                      <a:pt x="123" y="176"/>
                    </a:cubicBezTo>
                    <a:cubicBezTo>
                      <a:pt x="123" y="174"/>
                      <a:pt x="127" y="174"/>
                      <a:pt x="127" y="173"/>
                    </a:cubicBezTo>
                    <a:cubicBezTo>
                      <a:pt x="128" y="171"/>
                      <a:pt x="123" y="170"/>
                      <a:pt x="126" y="166"/>
                    </a:cubicBezTo>
                    <a:cubicBezTo>
                      <a:pt x="120" y="170"/>
                      <a:pt x="128" y="163"/>
                      <a:pt x="119" y="165"/>
                    </a:cubicBezTo>
                    <a:cubicBezTo>
                      <a:pt x="118" y="160"/>
                      <a:pt x="123" y="160"/>
                      <a:pt x="127" y="160"/>
                    </a:cubicBezTo>
                    <a:cubicBezTo>
                      <a:pt x="127" y="159"/>
                      <a:pt x="124" y="160"/>
                      <a:pt x="124" y="158"/>
                    </a:cubicBezTo>
                    <a:cubicBezTo>
                      <a:pt x="125" y="156"/>
                      <a:pt x="122" y="157"/>
                      <a:pt x="122" y="156"/>
                    </a:cubicBezTo>
                    <a:cubicBezTo>
                      <a:pt x="121" y="156"/>
                      <a:pt x="122" y="154"/>
                      <a:pt x="122" y="153"/>
                    </a:cubicBezTo>
                    <a:cubicBezTo>
                      <a:pt x="121" y="153"/>
                      <a:pt x="118" y="151"/>
                      <a:pt x="117" y="151"/>
                    </a:cubicBezTo>
                    <a:cubicBezTo>
                      <a:pt x="116" y="151"/>
                      <a:pt x="115" y="147"/>
                      <a:pt x="113" y="145"/>
                    </a:cubicBezTo>
                    <a:cubicBezTo>
                      <a:pt x="111" y="147"/>
                      <a:pt x="110" y="149"/>
                      <a:pt x="109" y="145"/>
                    </a:cubicBezTo>
                    <a:cubicBezTo>
                      <a:pt x="107" y="145"/>
                      <a:pt x="108" y="148"/>
                      <a:pt x="108" y="149"/>
                    </a:cubicBezTo>
                    <a:cubicBezTo>
                      <a:pt x="105" y="149"/>
                      <a:pt x="103" y="149"/>
                      <a:pt x="101" y="149"/>
                    </a:cubicBezTo>
                    <a:cubicBezTo>
                      <a:pt x="96" y="143"/>
                      <a:pt x="99" y="139"/>
                      <a:pt x="101" y="132"/>
                    </a:cubicBezTo>
                    <a:cubicBezTo>
                      <a:pt x="100" y="131"/>
                      <a:pt x="99" y="130"/>
                      <a:pt x="99" y="128"/>
                    </a:cubicBezTo>
                    <a:cubicBezTo>
                      <a:pt x="98" y="128"/>
                      <a:pt x="98" y="130"/>
                      <a:pt x="98" y="131"/>
                    </a:cubicBezTo>
                    <a:cubicBezTo>
                      <a:pt x="94" y="131"/>
                      <a:pt x="99" y="123"/>
                      <a:pt x="94" y="125"/>
                    </a:cubicBezTo>
                    <a:cubicBezTo>
                      <a:pt x="95" y="123"/>
                      <a:pt x="95" y="122"/>
                      <a:pt x="94" y="120"/>
                    </a:cubicBezTo>
                    <a:cubicBezTo>
                      <a:pt x="93" y="118"/>
                      <a:pt x="91" y="119"/>
                      <a:pt x="89" y="118"/>
                    </a:cubicBezTo>
                    <a:cubicBezTo>
                      <a:pt x="88" y="116"/>
                      <a:pt x="89" y="113"/>
                      <a:pt x="88" y="111"/>
                    </a:cubicBezTo>
                    <a:cubicBezTo>
                      <a:pt x="87" y="109"/>
                      <a:pt x="83" y="109"/>
                      <a:pt x="85" y="106"/>
                    </a:cubicBezTo>
                    <a:cubicBezTo>
                      <a:pt x="83" y="107"/>
                      <a:pt x="82" y="105"/>
                      <a:pt x="81" y="104"/>
                    </a:cubicBezTo>
                    <a:cubicBezTo>
                      <a:pt x="80" y="104"/>
                      <a:pt x="79" y="105"/>
                      <a:pt x="78" y="104"/>
                    </a:cubicBezTo>
                    <a:cubicBezTo>
                      <a:pt x="76" y="102"/>
                      <a:pt x="66" y="103"/>
                      <a:pt x="63" y="99"/>
                    </a:cubicBezTo>
                    <a:cubicBezTo>
                      <a:pt x="58" y="101"/>
                      <a:pt x="46" y="96"/>
                      <a:pt x="43" y="99"/>
                    </a:cubicBezTo>
                    <a:cubicBezTo>
                      <a:pt x="41" y="101"/>
                      <a:pt x="41" y="98"/>
                      <a:pt x="39" y="99"/>
                    </a:cubicBezTo>
                    <a:cubicBezTo>
                      <a:pt x="35" y="99"/>
                      <a:pt x="33" y="102"/>
                      <a:pt x="29" y="102"/>
                    </a:cubicBezTo>
                    <a:cubicBezTo>
                      <a:pt x="29" y="102"/>
                      <a:pt x="28" y="100"/>
                      <a:pt x="28" y="100"/>
                    </a:cubicBezTo>
                    <a:cubicBezTo>
                      <a:pt x="26" y="100"/>
                      <a:pt x="25" y="100"/>
                      <a:pt x="23" y="100"/>
                    </a:cubicBezTo>
                    <a:cubicBezTo>
                      <a:pt x="24" y="98"/>
                      <a:pt x="22" y="97"/>
                      <a:pt x="21" y="96"/>
                    </a:cubicBezTo>
                    <a:cubicBezTo>
                      <a:pt x="20" y="94"/>
                      <a:pt x="24" y="95"/>
                      <a:pt x="25" y="95"/>
                    </a:cubicBezTo>
                    <a:cubicBezTo>
                      <a:pt x="25" y="94"/>
                      <a:pt x="21" y="90"/>
                      <a:pt x="28" y="92"/>
                    </a:cubicBezTo>
                    <a:cubicBezTo>
                      <a:pt x="25" y="88"/>
                      <a:pt x="15" y="93"/>
                      <a:pt x="12" y="89"/>
                    </a:cubicBezTo>
                    <a:cubicBezTo>
                      <a:pt x="15" y="82"/>
                      <a:pt x="24" y="89"/>
                      <a:pt x="29" y="83"/>
                    </a:cubicBezTo>
                    <a:cubicBezTo>
                      <a:pt x="26" y="80"/>
                      <a:pt x="17" y="82"/>
                      <a:pt x="14" y="83"/>
                    </a:cubicBezTo>
                    <a:cubicBezTo>
                      <a:pt x="12" y="81"/>
                      <a:pt x="13" y="81"/>
                      <a:pt x="14" y="79"/>
                    </a:cubicBezTo>
                    <a:cubicBezTo>
                      <a:pt x="12" y="79"/>
                      <a:pt x="12" y="80"/>
                      <a:pt x="12" y="80"/>
                    </a:cubicBezTo>
                    <a:cubicBezTo>
                      <a:pt x="11" y="80"/>
                      <a:pt x="11" y="79"/>
                      <a:pt x="11" y="78"/>
                    </a:cubicBezTo>
                    <a:cubicBezTo>
                      <a:pt x="5" y="79"/>
                      <a:pt x="3" y="76"/>
                      <a:pt x="0" y="75"/>
                    </a:cubicBezTo>
                    <a:cubicBezTo>
                      <a:pt x="2" y="66"/>
                      <a:pt x="13" y="68"/>
                      <a:pt x="21" y="66"/>
                    </a:cubicBezTo>
                    <a:cubicBezTo>
                      <a:pt x="23" y="66"/>
                      <a:pt x="22" y="66"/>
                      <a:pt x="23" y="65"/>
                    </a:cubicBezTo>
                    <a:cubicBezTo>
                      <a:pt x="23" y="65"/>
                      <a:pt x="25" y="64"/>
                      <a:pt x="25" y="64"/>
                    </a:cubicBezTo>
                    <a:cubicBezTo>
                      <a:pt x="29" y="62"/>
                      <a:pt x="34" y="63"/>
                      <a:pt x="36" y="62"/>
                    </a:cubicBezTo>
                    <a:cubicBezTo>
                      <a:pt x="38" y="62"/>
                      <a:pt x="36" y="60"/>
                      <a:pt x="37" y="59"/>
                    </a:cubicBezTo>
                    <a:cubicBezTo>
                      <a:pt x="39" y="59"/>
                      <a:pt x="41" y="59"/>
                      <a:pt x="42" y="58"/>
                    </a:cubicBezTo>
                    <a:cubicBezTo>
                      <a:pt x="43" y="57"/>
                      <a:pt x="44" y="55"/>
                      <a:pt x="46" y="54"/>
                    </a:cubicBezTo>
                    <a:cubicBezTo>
                      <a:pt x="48" y="49"/>
                      <a:pt x="41" y="53"/>
                      <a:pt x="43" y="48"/>
                    </a:cubicBezTo>
                    <a:cubicBezTo>
                      <a:pt x="40" y="47"/>
                      <a:pt x="41" y="51"/>
                      <a:pt x="40" y="51"/>
                    </a:cubicBezTo>
                    <a:cubicBezTo>
                      <a:pt x="39" y="51"/>
                      <a:pt x="33" y="48"/>
                      <a:pt x="29" y="50"/>
                    </a:cubicBezTo>
                    <a:cubicBezTo>
                      <a:pt x="27" y="46"/>
                      <a:pt x="32" y="48"/>
                      <a:pt x="33" y="47"/>
                    </a:cubicBezTo>
                    <a:cubicBezTo>
                      <a:pt x="33" y="47"/>
                      <a:pt x="33" y="46"/>
                      <a:pt x="33" y="45"/>
                    </a:cubicBezTo>
                    <a:cubicBezTo>
                      <a:pt x="34" y="45"/>
                      <a:pt x="36" y="46"/>
                      <a:pt x="36" y="45"/>
                    </a:cubicBezTo>
                    <a:cubicBezTo>
                      <a:pt x="36" y="45"/>
                      <a:pt x="37" y="43"/>
                      <a:pt x="37" y="43"/>
                    </a:cubicBezTo>
                    <a:cubicBezTo>
                      <a:pt x="39" y="42"/>
                      <a:pt x="38" y="44"/>
                      <a:pt x="39" y="44"/>
                    </a:cubicBezTo>
                    <a:cubicBezTo>
                      <a:pt x="39" y="44"/>
                      <a:pt x="44" y="43"/>
                      <a:pt x="43" y="40"/>
                    </a:cubicBezTo>
                    <a:cubicBezTo>
                      <a:pt x="46" y="40"/>
                      <a:pt x="46" y="42"/>
                      <a:pt x="49" y="41"/>
                    </a:cubicBezTo>
                    <a:cubicBezTo>
                      <a:pt x="51" y="41"/>
                      <a:pt x="49" y="40"/>
                      <a:pt x="49" y="40"/>
                    </a:cubicBezTo>
                    <a:cubicBezTo>
                      <a:pt x="49" y="38"/>
                      <a:pt x="52" y="38"/>
                      <a:pt x="52" y="36"/>
                    </a:cubicBezTo>
                    <a:cubicBezTo>
                      <a:pt x="55" y="36"/>
                      <a:pt x="58" y="36"/>
                      <a:pt x="61" y="36"/>
                    </a:cubicBezTo>
                    <a:cubicBezTo>
                      <a:pt x="64" y="35"/>
                      <a:pt x="62" y="30"/>
                      <a:pt x="63" y="27"/>
                    </a:cubicBezTo>
                    <a:cubicBezTo>
                      <a:pt x="68" y="28"/>
                      <a:pt x="72" y="30"/>
                      <a:pt x="77" y="27"/>
                    </a:cubicBezTo>
                    <a:cubicBezTo>
                      <a:pt x="77" y="26"/>
                      <a:pt x="75" y="26"/>
                      <a:pt x="74" y="26"/>
                    </a:cubicBezTo>
                    <a:cubicBezTo>
                      <a:pt x="75" y="24"/>
                      <a:pt x="80" y="25"/>
                      <a:pt x="82" y="23"/>
                    </a:cubicBezTo>
                    <a:cubicBezTo>
                      <a:pt x="86" y="21"/>
                      <a:pt x="97" y="22"/>
                      <a:pt x="105" y="22"/>
                    </a:cubicBezTo>
                    <a:cubicBezTo>
                      <a:pt x="107" y="21"/>
                      <a:pt x="107" y="20"/>
                      <a:pt x="109" y="20"/>
                    </a:cubicBezTo>
                    <a:cubicBezTo>
                      <a:pt x="113" y="20"/>
                      <a:pt x="116" y="22"/>
                      <a:pt x="119" y="20"/>
                    </a:cubicBezTo>
                    <a:cubicBezTo>
                      <a:pt x="118" y="21"/>
                      <a:pt x="120" y="25"/>
                      <a:pt x="120" y="24"/>
                    </a:cubicBezTo>
                    <a:cubicBezTo>
                      <a:pt x="122" y="22"/>
                      <a:pt x="121" y="24"/>
                      <a:pt x="124" y="27"/>
                    </a:cubicBezTo>
                    <a:cubicBezTo>
                      <a:pt x="127" y="27"/>
                      <a:pt x="122" y="23"/>
                      <a:pt x="129" y="24"/>
                    </a:cubicBezTo>
                    <a:cubicBezTo>
                      <a:pt x="126" y="22"/>
                      <a:pt x="131" y="19"/>
                      <a:pt x="124" y="19"/>
                    </a:cubicBezTo>
                    <a:cubicBezTo>
                      <a:pt x="125" y="16"/>
                      <a:pt x="135" y="11"/>
                      <a:pt x="136" y="17"/>
                    </a:cubicBezTo>
                    <a:cubicBezTo>
                      <a:pt x="140" y="18"/>
                      <a:pt x="139" y="15"/>
                      <a:pt x="143" y="17"/>
                    </a:cubicBezTo>
                    <a:cubicBezTo>
                      <a:pt x="144" y="18"/>
                      <a:pt x="145" y="19"/>
                      <a:pt x="147" y="20"/>
                    </a:cubicBezTo>
                    <a:cubicBezTo>
                      <a:pt x="149" y="21"/>
                      <a:pt x="153" y="22"/>
                      <a:pt x="158" y="23"/>
                    </a:cubicBezTo>
                    <a:cubicBezTo>
                      <a:pt x="158" y="22"/>
                      <a:pt x="156" y="22"/>
                      <a:pt x="155" y="22"/>
                    </a:cubicBezTo>
                    <a:cubicBezTo>
                      <a:pt x="156" y="20"/>
                      <a:pt x="157" y="19"/>
                      <a:pt x="160" y="19"/>
                    </a:cubicBezTo>
                    <a:cubicBezTo>
                      <a:pt x="157" y="16"/>
                      <a:pt x="152" y="15"/>
                      <a:pt x="147" y="15"/>
                    </a:cubicBezTo>
                    <a:cubicBezTo>
                      <a:pt x="147" y="11"/>
                      <a:pt x="153" y="12"/>
                      <a:pt x="157" y="12"/>
                    </a:cubicBezTo>
                    <a:cubicBezTo>
                      <a:pt x="157" y="9"/>
                      <a:pt x="155" y="9"/>
                      <a:pt x="153" y="9"/>
                    </a:cubicBezTo>
                    <a:cubicBezTo>
                      <a:pt x="156" y="3"/>
                      <a:pt x="161" y="8"/>
                      <a:pt x="165" y="9"/>
                    </a:cubicBezTo>
                    <a:cubicBezTo>
                      <a:pt x="168" y="9"/>
                      <a:pt x="168" y="7"/>
                      <a:pt x="171" y="8"/>
                    </a:cubicBezTo>
                    <a:cubicBezTo>
                      <a:pt x="178" y="8"/>
                      <a:pt x="182" y="11"/>
                      <a:pt x="188" y="8"/>
                    </a:cubicBezTo>
                    <a:cubicBezTo>
                      <a:pt x="190" y="6"/>
                      <a:pt x="193" y="7"/>
                      <a:pt x="196" y="6"/>
                    </a:cubicBezTo>
                    <a:cubicBezTo>
                      <a:pt x="198" y="6"/>
                      <a:pt x="197" y="4"/>
                      <a:pt x="197" y="2"/>
                    </a:cubicBezTo>
                    <a:cubicBezTo>
                      <a:pt x="200" y="2"/>
                      <a:pt x="202" y="2"/>
                      <a:pt x="204" y="2"/>
                    </a:cubicBezTo>
                    <a:cubicBezTo>
                      <a:pt x="206" y="2"/>
                      <a:pt x="207" y="1"/>
                      <a:pt x="209" y="1"/>
                    </a:cubicBezTo>
                    <a:cubicBezTo>
                      <a:pt x="212" y="1"/>
                      <a:pt x="215" y="3"/>
                      <a:pt x="221" y="2"/>
                    </a:cubicBezTo>
                    <a:cubicBezTo>
                      <a:pt x="225" y="1"/>
                      <a:pt x="234" y="0"/>
                      <a:pt x="242" y="1"/>
                    </a:cubicBezTo>
                    <a:cubicBezTo>
                      <a:pt x="245" y="1"/>
                      <a:pt x="245" y="2"/>
                      <a:pt x="247" y="2"/>
                    </a:cubicBezTo>
                    <a:cubicBezTo>
                      <a:pt x="255" y="4"/>
                      <a:pt x="262" y="1"/>
                      <a:pt x="262" y="8"/>
                    </a:cubicBezTo>
                    <a:cubicBezTo>
                      <a:pt x="266" y="9"/>
                      <a:pt x="266" y="6"/>
                      <a:pt x="269" y="6"/>
                    </a:cubicBezTo>
                    <a:cubicBezTo>
                      <a:pt x="269" y="11"/>
                      <a:pt x="274" y="10"/>
                      <a:pt x="276" y="12"/>
                    </a:cubicBezTo>
                    <a:cubicBezTo>
                      <a:pt x="280" y="13"/>
                      <a:pt x="280" y="10"/>
                      <a:pt x="283" y="10"/>
                    </a:cubicBezTo>
                    <a:cubicBezTo>
                      <a:pt x="282" y="15"/>
                      <a:pt x="289" y="12"/>
                      <a:pt x="291" y="13"/>
                    </a:cubicBezTo>
                    <a:cubicBezTo>
                      <a:pt x="289" y="16"/>
                      <a:pt x="289" y="14"/>
                      <a:pt x="290" y="19"/>
                    </a:cubicBezTo>
                    <a:cubicBezTo>
                      <a:pt x="288" y="17"/>
                      <a:pt x="287" y="18"/>
                      <a:pt x="287" y="20"/>
                    </a:cubicBezTo>
                    <a:cubicBezTo>
                      <a:pt x="272" y="21"/>
                      <a:pt x="254" y="22"/>
                      <a:pt x="244" y="23"/>
                    </a:cubicBezTo>
                    <a:cubicBezTo>
                      <a:pt x="243" y="23"/>
                      <a:pt x="242" y="24"/>
                      <a:pt x="242" y="24"/>
                    </a:cubicBezTo>
                    <a:cubicBezTo>
                      <a:pt x="241" y="24"/>
                      <a:pt x="242" y="23"/>
                      <a:pt x="242" y="23"/>
                    </a:cubicBezTo>
                    <a:cubicBezTo>
                      <a:pt x="243" y="22"/>
                      <a:pt x="240" y="21"/>
                      <a:pt x="240" y="22"/>
                    </a:cubicBezTo>
                    <a:cubicBezTo>
                      <a:pt x="239" y="22"/>
                      <a:pt x="240" y="24"/>
                      <a:pt x="240" y="24"/>
                    </a:cubicBezTo>
                    <a:cubicBezTo>
                      <a:pt x="237" y="25"/>
                      <a:pt x="234" y="24"/>
                      <a:pt x="2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2555629" y="2235115"/>
                <a:ext cx="641544" cy="350693"/>
              </a:xfrm>
              <a:custGeom>
                <a:avLst/>
                <a:gdLst>
                  <a:gd name="T0" fmla="*/ 158 w 169"/>
                  <a:gd name="T1" fmla="*/ 9 h 92"/>
                  <a:gd name="T2" fmla="*/ 168 w 169"/>
                  <a:gd name="T3" fmla="*/ 15 h 92"/>
                  <a:gd name="T4" fmla="*/ 164 w 169"/>
                  <a:gd name="T5" fmla="*/ 17 h 92"/>
                  <a:gd name="T6" fmla="*/ 157 w 169"/>
                  <a:gd name="T7" fmla="*/ 20 h 92"/>
                  <a:gd name="T8" fmla="*/ 137 w 169"/>
                  <a:gd name="T9" fmla="*/ 24 h 92"/>
                  <a:gd name="T10" fmla="*/ 145 w 169"/>
                  <a:gd name="T11" fmla="*/ 27 h 92"/>
                  <a:gd name="T12" fmla="*/ 128 w 169"/>
                  <a:gd name="T13" fmla="*/ 34 h 92"/>
                  <a:gd name="T14" fmla="*/ 123 w 169"/>
                  <a:gd name="T15" fmla="*/ 37 h 92"/>
                  <a:gd name="T16" fmla="*/ 114 w 169"/>
                  <a:gd name="T17" fmla="*/ 41 h 92"/>
                  <a:gd name="T18" fmla="*/ 100 w 169"/>
                  <a:gd name="T19" fmla="*/ 47 h 92"/>
                  <a:gd name="T20" fmla="*/ 96 w 169"/>
                  <a:gd name="T21" fmla="*/ 51 h 92"/>
                  <a:gd name="T22" fmla="*/ 86 w 169"/>
                  <a:gd name="T23" fmla="*/ 52 h 92"/>
                  <a:gd name="T24" fmla="*/ 92 w 169"/>
                  <a:gd name="T25" fmla="*/ 61 h 92"/>
                  <a:gd name="T26" fmla="*/ 82 w 169"/>
                  <a:gd name="T27" fmla="*/ 68 h 92"/>
                  <a:gd name="T28" fmla="*/ 75 w 169"/>
                  <a:gd name="T29" fmla="*/ 72 h 92"/>
                  <a:gd name="T30" fmla="*/ 63 w 169"/>
                  <a:gd name="T31" fmla="*/ 81 h 92"/>
                  <a:gd name="T32" fmla="*/ 67 w 169"/>
                  <a:gd name="T33" fmla="*/ 88 h 92"/>
                  <a:gd name="T34" fmla="*/ 55 w 169"/>
                  <a:gd name="T35" fmla="*/ 90 h 92"/>
                  <a:gd name="T36" fmla="*/ 34 w 169"/>
                  <a:gd name="T37" fmla="*/ 86 h 92"/>
                  <a:gd name="T38" fmla="*/ 27 w 169"/>
                  <a:gd name="T39" fmla="*/ 88 h 92"/>
                  <a:gd name="T40" fmla="*/ 18 w 169"/>
                  <a:gd name="T41" fmla="*/ 81 h 92"/>
                  <a:gd name="T42" fmla="*/ 27 w 169"/>
                  <a:gd name="T43" fmla="*/ 72 h 92"/>
                  <a:gd name="T44" fmla="*/ 39 w 169"/>
                  <a:gd name="T45" fmla="*/ 72 h 92"/>
                  <a:gd name="T46" fmla="*/ 19 w 169"/>
                  <a:gd name="T47" fmla="*/ 68 h 92"/>
                  <a:gd name="T48" fmla="*/ 30 w 169"/>
                  <a:gd name="T49" fmla="*/ 59 h 92"/>
                  <a:gd name="T50" fmla="*/ 40 w 169"/>
                  <a:gd name="T51" fmla="*/ 59 h 92"/>
                  <a:gd name="T52" fmla="*/ 40 w 169"/>
                  <a:gd name="T53" fmla="*/ 54 h 92"/>
                  <a:gd name="T54" fmla="*/ 37 w 169"/>
                  <a:gd name="T55" fmla="*/ 47 h 92"/>
                  <a:gd name="T56" fmla="*/ 30 w 169"/>
                  <a:gd name="T57" fmla="*/ 44 h 92"/>
                  <a:gd name="T58" fmla="*/ 46 w 169"/>
                  <a:gd name="T59" fmla="*/ 43 h 92"/>
                  <a:gd name="T60" fmla="*/ 51 w 169"/>
                  <a:gd name="T61" fmla="*/ 40 h 92"/>
                  <a:gd name="T62" fmla="*/ 63 w 169"/>
                  <a:gd name="T63" fmla="*/ 31 h 92"/>
                  <a:gd name="T64" fmla="*/ 39 w 169"/>
                  <a:gd name="T65" fmla="*/ 36 h 92"/>
                  <a:gd name="T66" fmla="*/ 22 w 169"/>
                  <a:gd name="T67" fmla="*/ 31 h 92"/>
                  <a:gd name="T68" fmla="*/ 5 w 169"/>
                  <a:gd name="T69" fmla="*/ 27 h 92"/>
                  <a:gd name="T70" fmla="*/ 2 w 169"/>
                  <a:gd name="T71" fmla="*/ 19 h 92"/>
                  <a:gd name="T72" fmla="*/ 30 w 169"/>
                  <a:gd name="T73" fmla="*/ 12 h 92"/>
                  <a:gd name="T74" fmla="*/ 50 w 169"/>
                  <a:gd name="T75" fmla="*/ 8 h 92"/>
                  <a:gd name="T76" fmla="*/ 74 w 169"/>
                  <a:gd name="T77" fmla="*/ 3 h 92"/>
                  <a:gd name="T78" fmla="*/ 98 w 169"/>
                  <a:gd name="T79" fmla="*/ 2 h 92"/>
                  <a:gd name="T80" fmla="*/ 110 w 169"/>
                  <a:gd name="T81" fmla="*/ 2 h 92"/>
                  <a:gd name="T82" fmla="*/ 134 w 169"/>
                  <a:gd name="T83" fmla="*/ 2 h 92"/>
                  <a:gd name="T84" fmla="*/ 158 w 169"/>
                  <a:gd name="T8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" h="92">
                    <a:moveTo>
                      <a:pt x="158" y="3"/>
                    </a:moveTo>
                    <a:cubicBezTo>
                      <a:pt x="156" y="6"/>
                      <a:pt x="158" y="5"/>
                      <a:pt x="158" y="9"/>
                    </a:cubicBezTo>
                    <a:cubicBezTo>
                      <a:pt x="162" y="9"/>
                      <a:pt x="165" y="9"/>
                      <a:pt x="169" y="9"/>
                    </a:cubicBezTo>
                    <a:cubicBezTo>
                      <a:pt x="169" y="12"/>
                      <a:pt x="167" y="12"/>
                      <a:pt x="168" y="15"/>
                    </a:cubicBezTo>
                    <a:cubicBezTo>
                      <a:pt x="167" y="15"/>
                      <a:pt x="164" y="14"/>
                      <a:pt x="164" y="15"/>
                    </a:cubicBezTo>
                    <a:cubicBezTo>
                      <a:pt x="163" y="15"/>
                      <a:pt x="164" y="17"/>
                      <a:pt x="164" y="17"/>
                    </a:cubicBezTo>
                    <a:cubicBezTo>
                      <a:pt x="161" y="19"/>
                      <a:pt x="158" y="19"/>
                      <a:pt x="158" y="17"/>
                    </a:cubicBezTo>
                    <a:cubicBezTo>
                      <a:pt x="156" y="17"/>
                      <a:pt x="157" y="20"/>
                      <a:pt x="157" y="20"/>
                    </a:cubicBezTo>
                    <a:cubicBezTo>
                      <a:pt x="155" y="21"/>
                      <a:pt x="151" y="19"/>
                      <a:pt x="151" y="22"/>
                    </a:cubicBezTo>
                    <a:cubicBezTo>
                      <a:pt x="146" y="21"/>
                      <a:pt x="140" y="20"/>
                      <a:pt x="137" y="24"/>
                    </a:cubicBezTo>
                    <a:cubicBezTo>
                      <a:pt x="138" y="28"/>
                      <a:pt x="144" y="24"/>
                      <a:pt x="145" y="23"/>
                    </a:cubicBezTo>
                    <a:cubicBezTo>
                      <a:pt x="147" y="24"/>
                      <a:pt x="145" y="25"/>
                      <a:pt x="145" y="27"/>
                    </a:cubicBezTo>
                    <a:cubicBezTo>
                      <a:pt x="140" y="27"/>
                      <a:pt x="137" y="29"/>
                      <a:pt x="133" y="30"/>
                    </a:cubicBezTo>
                    <a:cubicBezTo>
                      <a:pt x="131" y="31"/>
                      <a:pt x="129" y="32"/>
                      <a:pt x="128" y="34"/>
                    </a:cubicBezTo>
                    <a:cubicBezTo>
                      <a:pt x="127" y="35"/>
                      <a:pt x="125" y="34"/>
                      <a:pt x="124" y="34"/>
                    </a:cubicBezTo>
                    <a:cubicBezTo>
                      <a:pt x="123" y="35"/>
                      <a:pt x="124" y="36"/>
                      <a:pt x="123" y="37"/>
                    </a:cubicBezTo>
                    <a:cubicBezTo>
                      <a:pt x="121" y="38"/>
                      <a:pt x="119" y="36"/>
                      <a:pt x="119" y="38"/>
                    </a:cubicBezTo>
                    <a:cubicBezTo>
                      <a:pt x="119" y="40"/>
                      <a:pt x="115" y="39"/>
                      <a:pt x="114" y="41"/>
                    </a:cubicBezTo>
                    <a:cubicBezTo>
                      <a:pt x="114" y="44"/>
                      <a:pt x="111" y="42"/>
                      <a:pt x="109" y="44"/>
                    </a:cubicBezTo>
                    <a:cubicBezTo>
                      <a:pt x="107" y="46"/>
                      <a:pt x="104" y="45"/>
                      <a:pt x="100" y="47"/>
                    </a:cubicBezTo>
                    <a:cubicBezTo>
                      <a:pt x="100" y="47"/>
                      <a:pt x="101" y="48"/>
                      <a:pt x="99" y="48"/>
                    </a:cubicBezTo>
                    <a:cubicBezTo>
                      <a:pt x="96" y="48"/>
                      <a:pt x="98" y="49"/>
                      <a:pt x="96" y="51"/>
                    </a:cubicBezTo>
                    <a:cubicBezTo>
                      <a:pt x="96" y="51"/>
                      <a:pt x="95" y="51"/>
                      <a:pt x="95" y="51"/>
                    </a:cubicBezTo>
                    <a:cubicBezTo>
                      <a:pt x="94" y="51"/>
                      <a:pt x="91" y="54"/>
                      <a:pt x="86" y="52"/>
                    </a:cubicBezTo>
                    <a:cubicBezTo>
                      <a:pt x="87" y="54"/>
                      <a:pt x="92" y="55"/>
                      <a:pt x="86" y="55"/>
                    </a:cubicBezTo>
                    <a:cubicBezTo>
                      <a:pt x="87" y="58"/>
                      <a:pt x="93" y="56"/>
                      <a:pt x="92" y="61"/>
                    </a:cubicBezTo>
                    <a:cubicBezTo>
                      <a:pt x="89" y="58"/>
                      <a:pt x="89" y="61"/>
                      <a:pt x="89" y="65"/>
                    </a:cubicBezTo>
                    <a:cubicBezTo>
                      <a:pt x="86" y="61"/>
                      <a:pt x="85" y="66"/>
                      <a:pt x="82" y="68"/>
                    </a:cubicBezTo>
                    <a:cubicBezTo>
                      <a:pt x="79" y="70"/>
                      <a:pt x="76" y="68"/>
                      <a:pt x="74" y="71"/>
                    </a:cubicBezTo>
                    <a:cubicBezTo>
                      <a:pt x="73" y="72"/>
                      <a:pt x="75" y="72"/>
                      <a:pt x="75" y="72"/>
                    </a:cubicBezTo>
                    <a:cubicBezTo>
                      <a:pt x="75" y="73"/>
                      <a:pt x="70" y="74"/>
                      <a:pt x="74" y="75"/>
                    </a:cubicBezTo>
                    <a:cubicBezTo>
                      <a:pt x="72" y="79"/>
                      <a:pt x="64" y="76"/>
                      <a:pt x="63" y="81"/>
                    </a:cubicBezTo>
                    <a:cubicBezTo>
                      <a:pt x="65" y="83"/>
                      <a:pt x="69" y="84"/>
                      <a:pt x="74" y="83"/>
                    </a:cubicBezTo>
                    <a:cubicBezTo>
                      <a:pt x="75" y="88"/>
                      <a:pt x="67" y="84"/>
                      <a:pt x="67" y="88"/>
                    </a:cubicBezTo>
                    <a:cubicBezTo>
                      <a:pt x="67" y="90"/>
                      <a:pt x="65" y="88"/>
                      <a:pt x="64" y="88"/>
                    </a:cubicBezTo>
                    <a:cubicBezTo>
                      <a:pt x="61" y="88"/>
                      <a:pt x="59" y="92"/>
                      <a:pt x="55" y="90"/>
                    </a:cubicBezTo>
                    <a:cubicBezTo>
                      <a:pt x="55" y="89"/>
                      <a:pt x="52" y="89"/>
                      <a:pt x="53" y="86"/>
                    </a:cubicBezTo>
                    <a:cubicBezTo>
                      <a:pt x="46" y="85"/>
                      <a:pt x="41" y="88"/>
                      <a:pt x="34" y="86"/>
                    </a:cubicBezTo>
                    <a:cubicBezTo>
                      <a:pt x="34" y="86"/>
                      <a:pt x="33" y="85"/>
                      <a:pt x="33" y="85"/>
                    </a:cubicBezTo>
                    <a:cubicBezTo>
                      <a:pt x="31" y="85"/>
                      <a:pt x="30" y="87"/>
                      <a:pt x="27" y="88"/>
                    </a:cubicBezTo>
                    <a:cubicBezTo>
                      <a:pt x="21" y="89"/>
                      <a:pt x="15" y="86"/>
                      <a:pt x="8" y="85"/>
                    </a:cubicBezTo>
                    <a:cubicBezTo>
                      <a:pt x="10" y="82"/>
                      <a:pt x="13" y="80"/>
                      <a:pt x="18" y="81"/>
                    </a:cubicBezTo>
                    <a:cubicBezTo>
                      <a:pt x="21" y="80"/>
                      <a:pt x="18" y="74"/>
                      <a:pt x="20" y="73"/>
                    </a:cubicBezTo>
                    <a:cubicBezTo>
                      <a:pt x="24" y="75"/>
                      <a:pt x="24" y="72"/>
                      <a:pt x="27" y="72"/>
                    </a:cubicBezTo>
                    <a:cubicBezTo>
                      <a:pt x="27" y="77"/>
                      <a:pt x="33" y="76"/>
                      <a:pt x="37" y="76"/>
                    </a:cubicBezTo>
                    <a:cubicBezTo>
                      <a:pt x="40" y="76"/>
                      <a:pt x="36" y="74"/>
                      <a:pt x="39" y="72"/>
                    </a:cubicBezTo>
                    <a:cubicBezTo>
                      <a:pt x="38" y="69"/>
                      <a:pt x="30" y="73"/>
                      <a:pt x="33" y="67"/>
                    </a:cubicBezTo>
                    <a:cubicBezTo>
                      <a:pt x="27" y="68"/>
                      <a:pt x="25" y="70"/>
                      <a:pt x="19" y="68"/>
                    </a:cubicBezTo>
                    <a:cubicBezTo>
                      <a:pt x="20" y="65"/>
                      <a:pt x="23" y="64"/>
                      <a:pt x="26" y="64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32" y="60"/>
                      <a:pt x="33" y="59"/>
                      <a:pt x="33" y="58"/>
                    </a:cubicBezTo>
                    <a:cubicBezTo>
                      <a:pt x="36" y="58"/>
                      <a:pt x="38" y="58"/>
                      <a:pt x="40" y="59"/>
                    </a:cubicBezTo>
                    <a:cubicBezTo>
                      <a:pt x="42" y="59"/>
                      <a:pt x="44" y="57"/>
                      <a:pt x="44" y="55"/>
                    </a:cubicBezTo>
                    <a:cubicBezTo>
                      <a:pt x="44" y="53"/>
                      <a:pt x="41" y="55"/>
                      <a:pt x="40" y="54"/>
                    </a:cubicBezTo>
                    <a:cubicBezTo>
                      <a:pt x="40" y="53"/>
                      <a:pt x="39" y="50"/>
                      <a:pt x="39" y="50"/>
                    </a:cubicBezTo>
                    <a:cubicBezTo>
                      <a:pt x="38" y="49"/>
                      <a:pt x="37" y="48"/>
                      <a:pt x="37" y="47"/>
                    </a:cubicBezTo>
                    <a:cubicBezTo>
                      <a:pt x="36" y="48"/>
                      <a:pt x="35" y="48"/>
                      <a:pt x="33" y="48"/>
                    </a:cubicBezTo>
                    <a:cubicBezTo>
                      <a:pt x="34" y="45"/>
                      <a:pt x="33" y="44"/>
                      <a:pt x="30" y="44"/>
                    </a:cubicBezTo>
                    <a:cubicBezTo>
                      <a:pt x="32" y="42"/>
                      <a:pt x="33" y="39"/>
                      <a:pt x="37" y="40"/>
                    </a:cubicBezTo>
                    <a:cubicBezTo>
                      <a:pt x="41" y="40"/>
                      <a:pt x="40" y="45"/>
                      <a:pt x="46" y="43"/>
                    </a:cubicBezTo>
                    <a:cubicBezTo>
                      <a:pt x="45" y="44"/>
                      <a:pt x="46" y="45"/>
                      <a:pt x="47" y="45"/>
                    </a:cubicBezTo>
                    <a:cubicBezTo>
                      <a:pt x="52" y="47"/>
                      <a:pt x="49" y="41"/>
                      <a:pt x="51" y="40"/>
                    </a:cubicBezTo>
                    <a:cubicBezTo>
                      <a:pt x="58" y="38"/>
                      <a:pt x="65" y="36"/>
                      <a:pt x="68" y="31"/>
                    </a:cubicBezTo>
                    <a:cubicBezTo>
                      <a:pt x="68" y="28"/>
                      <a:pt x="66" y="33"/>
                      <a:pt x="63" y="31"/>
                    </a:cubicBezTo>
                    <a:cubicBezTo>
                      <a:pt x="60" y="33"/>
                      <a:pt x="57" y="33"/>
                      <a:pt x="55" y="36"/>
                    </a:cubicBezTo>
                    <a:cubicBezTo>
                      <a:pt x="52" y="34"/>
                      <a:pt x="45" y="36"/>
                      <a:pt x="39" y="36"/>
                    </a:cubicBezTo>
                    <a:cubicBezTo>
                      <a:pt x="35" y="35"/>
                      <a:pt x="33" y="33"/>
                      <a:pt x="29" y="36"/>
                    </a:cubicBezTo>
                    <a:cubicBezTo>
                      <a:pt x="28" y="31"/>
                      <a:pt x="24" y="36"/>
                      <a:pt x="22" y="31"/>
                    </a:cubicBezTo>
                    <a:cubicBezTo>
                      <a:pt x="20" y="34"/>
                      <a:pt x="16" y="30"/>
                      <a:pt x="11" y="31"/>
                    </a:cubicBezTo>
                    <a:cubicBezTo>
                      <a:pt x="12" y="27"/>
                      <a:pt x="6" y="29"/>
                      <a:pt x="5" y="27"/>
                    </a:cubicBezTo>
                    <a:cubicBezTo>
                      <a:pt x="4" y="23"/>
                      <a:pt x="8" y="25"/>
                      <a:pt x="9" y="23"/>
                    </a:cubicBezTo>
                    <a:cubicBezTo>
                      <a:pt x="9" y="19"/>
                      <a:pt x="0" y="25"/>
                      <a:pt x="2" y="19"/>
                    </a:cubicBezTo>
                    <a:cubicBezTo>
                      <a:pt x="8" y="17"/>
                      <a:pt x="19" y="16"/>
                      <a:pt x="29" y="15"/>
                    </a:cubicBezTo>
                    <a:cubicBezTo>
                      <a:pt x="30" y="15"/>
                      <a:pt x="30" y="13"/>
                      <a:pt x="30" y="12"/>
                    </a:cubicBezTo>
                    <a:cubicBezTo>
                      <a:pt x="38" y="13"/>
                      <a:pt x="43" y="10"/>
                      <a:pt x="47" y="12"/>
                    </a:cubicBezTo>
                    <a:cubicBezTo>
                      <a:pt x="48" y="11"/>
                      <a:pt x="49" y="9"/>
                      <a:pt x="50" y="8"/>
                    </a:cubicBezTo>
                    <a:cubicBezTo>
                      <a:pt x="58" y="7"/>
                      <a:pt x="66" y="5"/>
                      <a:pt x="72" y="6"/>
                    </a:cubicBezTo>
                    <a:cubicBezTo>
                      <a:pt x="74" y="6"/>
                      <a:pt x="73" y="4"/>
                      <a:pt x="74" y="3"/>
                    </a:cubicBezTo>
                    <a:cubicBezTo>
                      <a:pt x="79" y="4"/>
                      <a:pt x="87" y="2"/>
                      <a:pt x="91" y="5"/>
                    </a:cubicBezTo>
                    <a:cubicBezTo>
                      <a:pt x="91" y="2"/>
                      <a:pt x="97" y="5"/>
                      <a:pt x="98" y="2"/>
                    </a:cubicBezTo>
                    <a:cubicBezTo>
                      <a:pt x="101" y="3"/>
                      <a:pt x="106" y="4"/>
                      <a:pt x="112" y="3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0"/>
                      <a:pt x="112" y="1"/>
                      <a:pt x="112" y="2"/>
                    </a:cubicBezTo>
                    <a:cubicBezTo>
                      <a:pt x="118" y="3"/>
                      <a:pt x="128" y="1"/>
                      <a:pt x="134" y="2"/>
                    </a:cubicBezTo>
                    <a:cubicBezTo>
                      <a:pt x="134" y="2"/>
                      <a:pt x="134" y="5"/>
                      <a:pt x="134" y="5"/>
                    </a:cubicBezTo>
                    <a:cubicBezTo>
                      <a:pt x="145" y="5"/>
                      <a:pt x="146" y="3"/>
                      <a:pt x="15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2061597" y="2460560"/>
                <a:ext cx="83498" cy="22266"/>
              </a:xfrm>
              <a:custGeom>
                <a:avLst/>
                <a:gdLst>
                  <a:gd name="T0" fmla="*/ 21 w 22"/>
                  <a:gd name="T1" fmla="*/ 0 h 6"/>
                  <a:gd name="T2" fmla="*/ 13 w 22"/>
                  <a:gd name="T3" fmla="*/ 5 h 6"/>
                  <a:gd name="T4" fmla="*/ 10 w 22"/>
                  <a:gd name="T5" fmla="*/ 6 h 6"/>
                  <a:gd name="T6" fmla="*/ 5 w 22"/>
                  <a:gd name="T7" fmla="*/ 6 h 6"/>
                  <a:gd name="T8" fmla="*/ 7 w 22"/>
                  <a:gd name="T9" fmla="*/ 2 h 6"/>
                  <a:gd name="T10" fmla="*/ 21 w 2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6">
                    <a:moveTo>
                      <a:pt x="21" y="0"/>
                    </a:moveTo>
                    <a:cubicBezTo>
                      <a:pt x="22" y="5"/>
                      <a:pt x="16" y="4"/>
                      <a:pt x="13" y="5"/>
                    </a:cubicBezTo>
                    <a:cubicBezTo>
                      <a:pt x="12" y="5"/>
                      <a:pt x="12" y="6"/>
                      <a:pt x="10" y="6"/>
                    </a:cubicBezTo>
                    <a:cubicBezTo>
                      <a:pt x="8" y="6"/>
                      <a:pt x="5" y="4"/>
                      <a:pt x="5" y="6"/>
                    </a:cubicBezTo>
                    <a:cubicBezTo>
                      <a:pt x="0" y="6"/>
                      <a:pt x="7" y="2"/>
                      <a:pt x="7" y="2"/>
                    </a:cubicBezTo>
                    <a:cubicBezTo>
                      <a:pt x="10" y="5"/>
                      <a:pt x="16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2399766" y="2460560"/>
                <a:ext cx="75148" cy="48707"/>
              </a:xfrm>
              <a:custGeom>
                <a:avLst/>
                <a:gdLst>
                  <a:gd name="T0" fmla="*/ 10 w 20"/>
                  <a:gd name="T1" fmla="*/ 0 h 13"/>
                  <a:gd name="T2" fmla="*/ 7 w 20"/>
                  <a:gd name="T3" fmla="*/ 2 h 13"/>
                  <a:gd name="T4" fmla="*/ 14 w 20"/>
                  <a:gd name="T5" fmla="*/ 6 h 13"/>
                  <a:gd name="T6" fmla="*/ 17 w 20"/>
                  <a:gd name="T7" fmla="*/ 5 h 13"/>
                  <a:gd name="T8" fmla="*/ 8 w 20"/>
                  <a:gd name="T9" fmla="*/ 13 h 13"/>
                  <a:gd name="T10" fmla="*/ 0 w 20"/>
                  <a:gd name="T11" fmla="*/ 3 h 13"/>
                  <a:gd name="T12" fmla="*/ 10 w 2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3">
                    <a:moveTo>
                      <a:pt x="10" y="0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6" y="6"/>
                      <a:pt x="16" y="0"/>
                      <a:pt x="14" y="6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20" y="9"/>
                      <a:pt x="9" y="9"/>
                      <a:pt x="8" y="13"/>
                    </a:cubicBezTo>
                    <a:cubicBezTo>
                      <a:pt x="5" y="11"/>
                      <a:pt x="5" y="4"/>
                      <a:pt x="0" y="3"/>
                    </a:cubicBezTo>
                    <a:cubicBezTo>
                      <a:pt x="1" y="1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2437340" y="2612248"/>
                <a:ext cx="64015" cy="34790"/>
              </a:xfrm>
              <a:custGeom>
                <a:avLst/>
                <a:gdLst>
                  <a:gd name="T0" fmla="*/ 12 w 17"/>
                  <a:gd name="T1" fmla="*/ 0 h 9"/>
                  <a:gd name="T2" fmla="*/ 15 w 17"/>
                  <a:gd name="T3" fmla="*/ 8 h 9"/>
                  <a:gd name="T4" fmla="*/ 0 w 17"/>
                  <a:gd name="T5" fmla="*/ 4 h 9"/>
                  <a:gd name="T6" fmla="*/ 12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2" y="0"/>
                    </a:moveTo>
                    <a:cubicBezTo>
                      <a:pt x="12" y="4"/>
                      <a:pt x="17" y="3"/>
                      <a:pt x="15" y="8"/>
                    </a:cubicBezTo>
                    <a:cubicBezTo>
                      <a:pt x="7" y="9"/>
                      <a:pt x="3" y="7"/>
                      <a:pt x="0" y="4"/>
                    </a:cubicBezTo>
                    <a:cubicBezTo>
                      <a:pt x="2" y="1"/>
                      <a:pt x="7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4" name="Freeform 88"/>
              <p:cNvSpPr>
                <a:spLocks noEditPoints="1"/>
              </p:cNvSpPr>
              <p:nvPr/>
            </p:nvSpPr>
            <p:spPr bwMode="auto">
              <a:xfrm>
                <a:off x="2569545" y="2676263"/>
                <a:ext cx="642936" cy="449498"/>
              </a:xfrm>
              <a:custGeom>
                <a:avLst/>
                <a:gdLst>
                  <a:gd name="T0" fmla="*/ 16 w 169"/>
                  <a:gd name="T1" fmla="*/ 7 h 118"/>
                  <a:gd name="T2" fmla="*/ 22 w 169"/>
                  <a:gd name="T3" fmla="*/ 5 h 118"/>
                  <a:gd name="T4" fmla="*/ 22 w 169"/>
                  <a:gd name="T5" fmla="*/ 8 h 118"/>
                  <a:gd name="T6" fmla="*/ 22 w 169"/>
                  <a:gd name="T7" fmla="*/ 14 h 118"/>
                  <a:gd name="T8" fmla="*/ 26 w 169"/>
                  <a:gd name="T9" fmla="*/ 25 h 118"/>
                  <a:gd name="T10" fmla="*/ 36 w 169"/>
                  <a:gd name="T11" fmla="*/ 7 h 118"/>
                  <a:gd name="T12" fmla="*/ 49 w 169"/>
                  <a:gd name="T13" fmla="*/ 5 h 118"/>
                  <a:gd name="T14" fmla="*/ 57 w 169"/>
                  <a:gd name="T15" fmla="*/ 19 h 118"/>
                  <a:gd name="T16" fmla="*/ 67 w 169"/>
                  <a:gd name="T17" fmla="*/ 16 h 118"/>
                  <a:gd name="T18" fmla="*/ 81 w 169"/>
                  <a:gd name="T19" fmla="*/ 15 h 118"/>
                  <a:gd name="T20" fmla="*/ 87 w 169"/>
                  <a:gd name="T21" fmla="*/ 21 h 118"/>
                  <a:gd name="T22" fmla="*/ 92 w 169"/>
                  <a:gd name="T23" fmla="*/ 23 h 118"/>
                  <a:gd name="T24" fmla="*/ 95 w 169"/>
                  <a:gd name="T25" fmla="*/ 25 h 118"/>
                  <a:gd name="T26" fmla="*/ 108 w 169"/>
                  <a:gd name="T27" fmla="*/ 28 h 118"/>
                  <a:gd name="T28" fmla="*/ 119 w 169"/>
                  <a:gd name="T29" fmla="*/ 33 h 118"/>
                  <a:gd name="T30" fmla="*/ 123 w 169"/>
                  <a:gd name="T31" fmla="*/ 37 h 118"/>
                  <a:gd name="T32" fmla="*/ 131 w 169"/>
                  <a:gd name="T33" fmla="*/ 44 h 118"/>
                  <a:gd name="T34" fmla="*/ 126 w 169"/>
                  <a:gd name="T35" fmla="*/ 56 h 118"/>
                  <a:gd name="T36" fmla="*/ 138 w 169"/>
                  <a:gd name="T37" fmla="*/ 57 h 118"/>
                  <a:gd name="T38" fmla="*/ 141 w 169"/>
                  <a:gd name="T39" fmla="*/ 64 h 118"/>
                  <a:gd name="T40" fmla="*/ 153 w 169"/>
                  <a:gd name="T41" fmla="*/ 66 h 118"/>
                  <a:gd name="T42" fmla="*/ 160 w 169"/>
                  <a:gd name="T43" fmla="*/ 73 h 118"/>
                  <a:gd name="T44" fmla="*/ 162 w 169"/>
                  <a:gd name="T45" fmla="*/ 78 h 118"/>
                  <a:gd name="T46" fmla="*/ 155 w 169"/>
                  <a:gd name="T47" fmla="*/ 88 h 118"/>
                  <a:gd name="T48" fmla="*/ 146 w 169"/>
                  <a:gd name="T49" fmla="*/ 87 h 118"/>
                  <a:gd name="T50" fmla="*/ 137 w 169"/>
                  <a:gd name="T51" fmla="*/ 78 h 118"/>
                  <a:gd name="T52" fmla="*/ 130 w 169"/>
                  <a:gd name="T53" fmla="*/ 85 h 118"/>
                  <a:gd name="T54" fmla="*/ 140 w 169"/>
                  <a:gd name="T55" fmla="*/ 91 h 118"/>
                  <a:gd name="T56" fmla="*/ 146 w 169"/>
                  <a:gd name="T57" fmla="*/ 101 h 118"/>
                  <a:gd name="T58" fmla="*/ 141 w 169"/>
                  <a:gd name="T59" fmla="*/ 110 h 118"/>
                  <a:gd name="T60" fmla="*/ 123 w 169"/>
                  <a:gd name="T61" fmla="*/ 103 h 118"/>
                  <a:gd name="T62" fmla="*/ 129 w 169"/>
                  <a:gd name="T63" fmla="*/ 110 h 118"/>
                  <a:gd name="T64" fmla="*/ 136 w 169"/>
                  <a:gd name="T65" fmla="*/ 115 h 118"/>
                  <a:gd name="T66" fmla="*/ 129 w 169"/>
                  <a:gd name="T67" fmla="*/ 115 h 118"/>
                  <a:gd name="T68" fmla="*/ 113 w 169"/>
                  <a:gd name="T69" fmla="*/ 109 h 118"/>
                  <a:gd name="T70" fmla="*/ 105 w 169"/>
                  <a:gd name="T71" fmla="*/ 105 h 118"/>
                  <a:gd name="T72" fmla="*/ 101 w 169"/>
                  <a:gd name="T73" fmla="*/ 98 h 118"/>
                  <a:gd name="T74" fmla="*/ 92 w 169"/>
                  <a:gd name="T75" fmla="*/ 82 h 118"/>
                  <a:gd name="T76" fmla="*/ 94 w 169"/>
                  <a:gd name="T77" fmla="*/ 78 h 118"/>
                  <a:gd name="T78" fmla="*/ 96 w 169"/>
                  <a:gd name="T79" fmla="*/ 73 h 118"/>
                  <a:gd name="T80" fmla="*/ 101 w 169"/>
                  <a:gd name="T81" fmla="*/ 66 h 118"/>
                  <a:gd name="T82" fmla="*/ 96 w 169"/>
                  <a:gd name="T83" fmla="*/ 57 h 118"/>
                  <a:gd name="T84" fmla="*/ 91 w 169"/>
                  <a:gd name="T85" fmla="*/ 53 h 118"/>
                  <a:gd name="T86" fmla="*/ 87 w 169"/>
                  <a:gd name="T87" fmla="*/ 53 h 118"/>
                  <a:gd name="T88" fmla="*/ 81 w 169"/>
                  <a:gd name="T89" fmla="*/ 52 h 118"/>
                  <a:gd name="T90" fmla="*/ 70 w 169"/>
                  <a:gd name="T91" fmla="*/ 39 h 118"/>
                  <a:gd name="T92" fmla="*/ 59 w 169"/>
                  <a:gd name="T93" fmla="*/ 42 h 118"/>
                  <a:gd name="T94" fmla="*/ 49 w 169"/>
                  <a:gd name="T95" fmla="*/ 42 h 118"/>
                  <a:gd name="T96" fmla="*/ 37 w 169"/>
                  <a:gd name="T97" fmla="*/ 42 h 118"/>
                  <a:gd name="T98" fmla="*/ 16 w 169"/>
                  <a:gd name="T99" fmla="*/ 37 h 118"/>
                  <a:gd name="T100" fmla="*/ 7 w 169"/>
                  <a:gd name="T101" fmla="*/ 32 h 118"/>
                  <a:gd name="T102" fmla="*/ 4 w 169"/>
                  <a:gd name="T103" fmla="*/ 25 h 118"/>
                  <a:gd name="T104" fmla="*/ 5 w 169"/>
                  <a:gd name="T105" fmla="*/ 19 h 118"/>
                  <a:gd name="T106" fmla="*/ 109 w 169"/>
                  <a:gd name="T107" fmla="*/ 81 h 118"/>
                  <a:gd name="T108" fmla="*/ 116 w 169"/>
                  <a:gd name="T109" fmla="*/ 75 h 118"/>
                  <a:gd name="T110" fmla="*/ 109 w 169"/>
                  <a:gd name="T111" fmla="*/ 8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" h="118">
                    <a:moveTo>
                      <a:pt x="7" y="8"/>
                    </a:moveTo>
                    <a:cubicBezTo>
                      <a:pt x="9" y="12"/>
                      <a:pt x="15" y="3"/>
                      <a:pt x="16" y="7"/>
                    </a:cubicBezTo>
                    <a:cubicBezTo>
                      <a:pt x="18" y="7"/>
                      <a:pt x="17" y="4"/>
                      <a:pt x="18" y="4"/>
                    </a:cubicBezTo>
                    <a:cubicBezTo>
                      <a:pt x="20" y="3"/>
                      <a:pt x="21" y="5"/>
                      <a:pt x="22" y="5"/>
                    </a:cubicBezTo>
                    <a:cubicBezTo>
                      <a:pt x="24" y="5"/>
                      <a:pt x="24" y="0"/>
                      <a:pt x="28" y="4"/>
                    </a:cubicBezTo>
                    <a:cubicBezTo>
                      <a:pt x="28" y="10"/>
                      <a:pt x="24" y="6"/>
                      <a:pt x="22" y="8"/>
                    </a:cubicBezTo>
                    <a:cubicBezTo>
                      <a:pt x="21" y="9"/>
                      <a:pt x="25" y="9"/>
                      <a:pt x="25" y="9"/>
                    </a:cubicBezTo>
                    <a:cubicBezTo>
                      <a:pt x="25" y="11"/>
                      <a:pt x="22" y="12"/>
                      <a:pt x="22" y="14"/>
                    </a:cubicBezTo>
                    <a:cubicBezTo>
                      <a:pt x="22" y="16"/>
                      <a:pt x="23" y="16"/>
                      <a:pt x="23" y="18"/>
                    </a:cubicBezTo>
                    <a:cubicBezTo>
                      <a:pt x="24" y="20"/>
                      <a:pt x="22" y="25"/>
                      <a:pt x="26" y="25"/>
                    </a:cubicBezTo>
                    <a:cubicBezTo>
                      <a:pt x="29" y="24"/>
                      <a:pt x="27" y="17"/>
                      <a:pt x="28" y="14"/>
                    </a:cubicBezTo>
                    <a:cubicBezTo>
                      <a:pt x="34" y="15"/>
                      <a:pt x="34" y="10"/>
                      <a:pt x="36" y="7"/>
                    </a:cubicBezTo>
                    <a:cubicBezTo>
                      <a:pt x="38" y="10"/>
                      <a:pt x="41" y="4"/>
                      <a:pt x="43" y="8"/>
                    </a:cubicBezTo>
                    <a:cubicBezTo>
                      <a:pt x="46" y="8"/>
                      <a:pt x="45" y="4"/>
                      <a:pt x="49" y="5"/>
                    </a:cubicBezTo>
                    <a:cubicBezTo>
                      <a:pt x="48" y="10"/>
                      <a:pt x="52" y="11"/>
                      <a:pt x="56" y="12"/>
                    </a:cubicBezTo>
                    <a:cubicBezTo>
                      <a:pt x="54" y="17"/>
                      <a:pt x="55" y="16"/>
                      <a:pt x="57" y="19"/>
                    </a:cubicBezTo>
                    <a:cubicBezTo>
                      <a:pt x="59" y="18"/>
                      <a:pt x="61" y="18"/>
                      <a:pt x="63" y="19"/>
                    </a:cubicBezTo>
                    <a:cubicBezTo>
                      <a:pt x="66" y="20"/>
                      <a:pt x="66" y="17"/>
                      <a:pt x="67" y="16"/>
                    </a:cubicBezTo>
                    <a:cubicBezTo>
                      <a:pt x="68" y="16"/>
                      <a:pt x="71" y="17"/>
                      <a:pt x="71" y="15"/>
                    </a:cubicBezTo>
                    <a:cubicBezTo>
                      <a:pt x="75" y="16"/>
                      <a:pt x="77" y="16"/>
                      <a:pt x="81" y="15"/>
                    </a:cubicBezTo>
                    <a:cubicBezTo>
                      <a:pt x="81" y="18"/>
                      <a:pt x="85" y="17"/>
                      <a:pt x="84" y="16"/>
                    </a:cubicBezTo>
                    <a:cubicBezTo>
                      <a:pt x="85" y="17"/>
                      <a:pt x="85" y="19"/>
                      <a:pt x="87" y="21"/>
                    </a:cubicBezTo>
                    <a:cubicBezTo>
                      <a:pt x="87" y="21"/>
                      <a:pt x="90" y="22"/>
                      <a:pt x="91" y="22"/>
                    </a:cubicBezTo>
                    <a:cubicBezTo>
                      <a:pt x="92" y="22"/>
                      <a:pt x="91" y="23"/>
                      <a:pt x="92" y="23"/>
                    </a:cubicBezTo>
                    <a:cubicBezTo>
                      <a:pt x="95" y="24"/>
                      <a:pt x="91" y="26"/>
                      <a:pt x="94" y="28"/>
                    </a:cubicBezTo>
                    <a:cubicBezTo>
                      <a:pt x="94" y="28"/>
                      <a:pt x="95" y="25"/>
                      <a:pt x="95" y="25"/>
                    </a:cubicBezTo>
                    <a:cubicBezTo>
                      <a:pt x="97" y="26"/>
                      <a:pt x="97" y="29"/>
                      <a:pt x="101" y="29"/>
                    </a:cubicBezTo>
                    <a:cubicBezTo>
                      <a:pt x="103" y="29"/>
                      <a:pt x="105" y="28"/>
                      <a:pt x="108" y="28"/>
                    </a:cubicBezTo>
                    <a:cubicBezTo>
                      <a:pt x="107" y="33"/>
                      <a:pt x="116" y="30"/>
                      <a:pt x="116" y="35"/>
                    </a:cubicBezTo>
                    <a:cubicBezTo>
                      <a:pt x="118" y="35"/>
                      <a:pt x="119" y="34"/>
                      <a:pt x="119" y="33"/>
                    </a:cubicBezTo>
                    <a:cubicBezTo>
                      <a:pt x="121" y="34"/>
                      <a:pt x="121" y="36"/>
                      <a:pt x="122" y="39"/>
                    </a:cubicBezTo>
                    <a:cubicBezTo>
                      <a:pt x="123" y="39"/>
                      <a:pt x="123" y="38"/>
                      <a:pt x="123" y="37"/>
                    </a:cubicBezTo>
                    <a:cubicBezTo>
                      <a:pt x="125" y="39"/>
                      <a:pt x="127" y="42"/>
                      <a:pt x="131" y="42"/>
                    </a:cubicBezTo>
                    <a:cubicBezTo>
                      <a:pt x="131" y="43"/>
                      <a:pt x="130" y="44"/>
                      <a:pt x="131" y="44"/>
                    </a:cubicBezTo>
                    <a:cubicBezTo>
                      <a:pt x="133" y="47"/>
                      <a:pt x="127" y="49"/>
                      <a:pt x="131" y="50"/>
                    </a:cubicBezTo>
                    <a:cubicBezTo>
                      <a:pt x="130" y="52"/>
                      <a:pt x="126" y="52"/>
                      <a:pt x="126" y="56"/>
                    </a:cubicBezTo>
                    <a:cubicBezTo>
                      <a:pt x="129" y="61"/>
                      <a:pt x="135" y="54"/>
                      <a:pt x="137" y="60"/>
                    </a:cubicBezTo>
                    <a:cubicBezTo>
                      <a:pt x="138" y="60"/>
                      <a:pt x="138" y="58"/>
                      <a:pt x="138" y="57"/>
                    </a:cubicBezTo>
                    <a:cubicBezTo>
                      <a:pt x="141" y="57"/>
                      <a:pt x="139" y="60"/>
                      <a:pt x="140" y="61"/>
                    </a:cubicBezTo>
                    <a:cubicBezTo>
                      <a:pt x="140" y="61"/>
                      <a:pt x="141" y="64"/>
                      <a:pt x="141" y="64"/>
                    </a:cubicBezTo>
                    <a:cubicBezTo>
                      <a:pt x="143" y="64"/>
                      <a:pt x="145" y="61"/>
                      <a:pt x="144" y="67"/>
                    </a:cubicBezTo>
                    <a:cubicBezTo>
                      <a:pt x="147" y="67"/>
                      <a:pt x="148" y="65"/>
                      <a:pt x="153" y="66"/>
                    </a:cubicBezTo>
                    <a:cubicBezTo>
                      <a:pt x="153" y="67"/>
                      <a:pt x="154" y="68"/>
                      <a:pt x="154" y="70"/>
                    </a:cubicBezTo>
                    <a:cubicBezTo>
                      <a:pt x="156" y="70"/>
                      <a:pt x="161" y="68"/>
                      <a:pt x="160" y="73"/>
                    </a:cubicBezTo>
                    <a:cubicBezTo>
                      <a:pt x="165" y="70"/>
                      <a:pt x="162" y="73"/>
                      <a:pt x="167" y="74"/>
                    </a:cubicBezTo>
                    <a:cubicBezTo>
                      <a:pt x="169" y="77"/>
                      <a:pt x="162" y="78"/>
                      <a:pt x="162" y="78"/>
                    </a:cubicBezTo>
                    <a:cubicBezTo>
                      <a:pt x="162" y="79"/>
                      <a:pt x="163" y="80"/>
                      <a:pt x="164" y="80"/>
                    </a:cubicBezTo>
                    <a:cubicBezTo>
                      <a:pt x="160" y="83"/>
                      <a:pt x="157" y="83"/>
                      <a:pt x="155" y="88"/>
                    </a:cubicBezTo>
                    <a:cubicBezTo>
                      <a:pt x="154" y="88"/>
                      <a:pt x="153" y="88"/>
                      <a:pt x="153" y="89"/>
                    </a:cubicBezTo>
                    <a:cubicBezTo>
                      <a:pt x="151" y="89"/>
                      <a:pt x="146" y="89"/>
                      <a:pt x="146" y="87"/>
                    </a:cubicBezTo>
                    <a:cubicBezTo>
                      <a:pt x="146" y="84"/>
                      <a:pt x="138" y="87"/>
                      <a:pt x="140" y="81"/>
                    </a:cubicBezTo>
                    <a:cubicBezTo>
                      <a:pt x="137" y="81"/>
                      <a:pt x="137" y="80"/>
                      <a:pt x="137" y="78"/>
                    </a:cubicBezTo>
                    <a:cubicBezTo>
                      <a:pt x="135" y="78"/>
                      <a:pt x="133" y="78"/>
                      <a:pt x="131" y="78"/>
                    </a:cubicBezTo>
                    <a:cubicBezTo>
                      <a:pt x="128" y="78"/>
                      <a:pt x="131" y="83"/>
                      <a:pt x="130" y="85"/>
                    </a:cubicBezTo>
                    <a:cubicBezTo>
                      <a:pt x="130" y="88"/>
                      <a:pt x="134" y="88"/>
                      <a:pt x="134" y="91"/>
                    </a:cubicBezTo>
                    <a:cubicBezTo>
                      <a:pt x="137" y="89"/>
                      <a:pt x="140" y="94"/>
                      <a:pt x="140" y="91"/>
                    </a:cubicBezTo>
                    <a:cubicBezTo>
                      <a:pt x="142" y="93"/>
                      <a:pt x="143" y="96"/>
                      <a:pt x="143" y="99"/>
                    </a:cubicBezTo>
                    <a:cubicBezTo>
                      <a:pt x="142" y="101"/>
                      <a:pt x="145" y="100"/>
                      <a:pt x="146" y="101"/>
                    </a:cubicBezTo>
                    <a:cubicBezTo>
                      <a:pt x="147" y="104"/>
                      <a:pt x="144" y="110"/>
                      <a:pt x="144" y="113"/>
                    </a:cubicBezTo>
                    <a:cubicBezTo>
                      <a:pt x="141" y="115"/>
                      <a:pt x="142" y="111"/>
                      <a:pt x="141" y="110"/>
                    </a:cubicBezTo>
                    <a:cubicBezTo>
                      <a:pt x="139" y="109"/>
                      <a:pt x="135" y="110"/>
                      <a:pt x="134" y="106"/>
                    </a:cubicBezTo>
                    <a:cubicBezTo>
                      <a:pt x="129" y="107"/>
                      <a:pt x="129" y="102"/>
                      <a:pt x="123" y="103"/>
                    </a:cubicBezTo>
                    <a:cubicBezTo>
                      <a:pt x="123" y="106"/>
                      <a:pt x="128" y="104"/>
                      <a:pt x="129" y="106"/>
                    </a:cubicBezTo>
                    <a:cubicBezTo>
                      <a:pt x="124" y="111"/>
                      <a:pt x="133" y="108"/>
                      <a:pt x="129" y="110"/>
                    </a:cubicBezTo>
                    <a:cubicBezTo>
                      <a:pt x="129" y="112"/>
                      <a:pt x="132" y="112"/>
                      <a:pt x="134" y="113"/>
                    </a:cubicBezTo>
                    <a:cubicBezTo>
                      <a:pt x="135" y="114"/>
                      <a:pt x="134" y="115"/>
                      <a:pt x="136" y="115"/>
                    </a:cubicBezTo>
                    <a:cubicBezTo>
                      <a:pt x="138" y="115"/>
                      <a:pt x="138" y="115"/>
                      <a:pt x="138" y="117"/>
                    </a:cubicBezTo>
                    <a:cubicBezTo>
                      <a:pt x="134" y="118"/>
                      <a:pt x="132" y="117"/>
                      <a:pt x="129" y="115"/>
                    </a:cubicBezTo>
                    <a:cubicBezTo>
                      <a:pt x="127" y="113"/>
                      <a:pt x="123" y="114"/>
                      <a:pt x="120" y="112"/>
                    </a:cubicBezTo>
                    <a:cubicBezTo>
                      <a:pt x="119" y="111"/>
                      <a:pt x="115" y="109"/>
                      <a:pt x="113" y="109"/>
                    </a:cubicBezTo>
                    <a:cubicBezTo>
                      <a:pt x="111" y="109"/>
                      <a:pt x="111" y="107"/>
                      <a:pt x="110" y="106"/>
                    </a:cubicBezTo>
                    <a:cubicBezTo>
                      <a:pt x="109" y="105"/>
                      <a:pt x="106" y="106"/>
                      <a:pt x="105" y="105"/>
                    </a:cubicBezTo>
                    <a:cubicBezTo>
                      <a:pt x="104" y="104"/>
                      <a:pt x="104" y="102"/>
                      <a:pt x="103" y="101"/>
                    </a:cubicBezTo>
                    <a:cubicBezTo>
                      <a:pt x="103" y="100"/>
                      <a:pt x="99" y="101"/>
                      <a:pt x="101" y="98"/>
                    </a:cubicBezTo>
                    <a:cubicBezTo>
                      <a:pt x="95" y="98"/>
                      <a:pt x="94" y="92"/>
                      <a:pt x="91" y="89"/>
                    </a:cubicBezTo>
                    <a:cubicBezTo>
                      <a:pt x="92" y="89"/>
                      <a:pt x="90" y="84"/>
                      <a:pt x="92" y="82"/>
                    </a:cubicBezTo>
                    <a:cubicBezTo>
                      <a:pt x="92" y="82"/>
                      <a:pt x="95" y="83"/>
                      <a:pt x="95" y="82"/>
                    </a:cubicBezTo>
                    <a:cubicBezTo>
                      <a:pt x="95" y="82"/>
                      <a:pt x="93" y="80"/>
                      <a:pt x="94" y="78"/>
                    </a:cubicBezTo>
                    <a:cubicBezTo>
                      <a:pt x="94" y="78"/>
                      <a:pt x="96" y="78"/>
                      <a:pt x="96" y="78"/>
                    </a:cubicBezTo>
                    <a:cubicBezTo>
                      <a:pt x="97" y="77"/>
                      <a:pt x="96" y="74"/>
                      <a:pt x="96" y="73"/>
                    </a:cubicBezTo>
                    <a:cubicBezTo>
                      <a:pt x="97" y="72"/>
                      <a:pt x="99" y="73"/>
                      <a:pt x="99" y="73"/>
                    </a:cubicBezTo>
                    <a:cubicBezTo>
                      <a:pt x="101" y="71"/>
                      <a:pt x="99" y="67"/>
                      <a:pt x="101" y="66"/>
                    </a:cubicBezTo>
                    <a:cubicBezTo>
                      <a:pt x="100" y="64"/>
                      <a:pt x="98" y="64"/>
                      <a:pt x="96" y="64"/>
                    </a:cubicBezTo>
                    <a:cubicBezTo>
                      <a:pt x="96" y="62"/>
                      <a:pt x="96" y="59"/>
                      <a:pt x="96" y="57"/>
                    </a:cubicBezTo>
                    <a:cubicBezTo>
                      <a:pt x="95" y="57"/>
                      <a:pt x="94" y="57"/>
                      <a:pt x="94" y="59"/>
                    </a:cubicBezTo>
                    <a:cubicBezTo>
                      <a:pt x="91" y="57"/>
                      <a:pt x="92" y="54"/>
                      <a:pt x="91" y="53"/>
                    </a:cubicBezTo>
                    <a:cubicBezTo>
                      <a:pt x="90" y="53"/>
                      <a:pt x="89" y="55"/>
                      <a:pt x="88" y="54"/>
                    </a:cubicBezTo>
                    <a:cubicBezTo>
                      <a:pt x="88" y="54"/>
                      <a:pt x="87" y="53"/>
                      <a:pt x="87" y="53"/>
                    </a:cubicBezTo>
                    <a:cubicBezTo>
                      <a:pt x="86" y="52"/>
                      <a:pt x="84" y="50"/>
                      <a:pt x="84" y="50"/>
                    </a:cubicBezTo>
                    <a:cubicBezTo>
                      <a:pt x="83" y="50"/>
                      <a:pt x="82" y="52"/>
                      <a:pt x="81" y="52"/>
                    </a:cubicBezTo>
                    <a:cubicBezTo>
                      <a:pt x="81" y="51"/>
                      <a:pt x="79" y="48"/>
                      <a:pt x="75" y="49"/>
                    </a:cubicBezTo>
                    <a:cubicBezTo>
                      <a:pt x="81" y="42"/>
                      <a:pt x="68" y="46"/>
                      <a:pt x="70" y="39"/>
                    </a:cubicBezTo>
                    <a:cubicBezTo>
                      <a:pt x="66" y="39"/>
                      <a:pt x="63" y="39"/>
                      <a:pt x="63" y="43"/>
                    </a:cubicBezTo>
                    <a:cubicBezTo>
                      <a:pt x="61" y="44"/>
                      <a:pt x="59" y="42"/>
                      <a:pt x="59" y="42"/>
                    </a:cubicBezTo>
                    <a:cubicBezTo>
                      <a:pt x="57" y="42"/>
                      <a:pt x="56" y="43"/>
                      <a:pt x="54" y="43"/>
                    </a:cubicBezTo>
                    <a:cubicBezTo>
                      <a:pt x="52" y="43"/>
                      <a:pt x="51" y="42"/>
                      <a:pt x="49" y="42"/>
                    </a:cubicBezTo>
                    <a:cubicBezTo>
                      <a:pt x="46" y="42"/>
                      <a:pt x="46" y="43"/>
                      <a:pt x="43" y="43"/>
                    </a:cubicBezTo>
                    <a:cubicBezTo>
                      <a:pt x="40" y="43"/>
                      <a:pt x="39" y="42"/>
                      <a:pt x="37" y="42"/>
                    </a:cubicBezTo>
                    <a:cubicBezTo>
                      <a:pt x="31" y="41"/>
                      <a:pt x="26" y="42"/>
                      <a:pt x="19" y="40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4" y="37"/>
                      <a:pt x="12" y="38"/>
                      <a:pt x="12" y="35"/>
                    </a:cubicBezTo>
                    <a:cubicBezTo>
                      <a:pt x="10" y="34"/>
                      <a:pt x="5" y="36"/>
                      <a:pt x="7" y="32"/>
                    </a:cubicBezTo>
                    <a:cubicBezTo>
                      <a:pt x="11" y="33"/>
                      <a:pt x="13" y="30"/>
                      <a:pt x="15" y="29"/>
                    </a:cubicBezTo>
                    <a:cubicBezTo>
                      <a:pt x="13" y="26"/>
                      <a:pt x="5" y="28"/>
                      <a:pt x="4" y="25"/>
                    </a:cubicBezTo>
                    <a:cubicBezTo>
                      <a:pt x="3" y="25"/>
                      <a:pt x="2" y="25"/>
                      <a:pt x="2" y="26"/>
                    </a:cubicBezTo>
                    <a:cubicBezTo>
                      <a:pt x="0" y="26"/>
                      <a:pt x="4" y="20"/>
                      <a:pt x="5" y="19"/>
                    </a:cubicBezTo>
                    <a:cubicBezTo>
                      <a:pt x="4" y="14"/>
                      <a:pt x="8" y="13"/>
                      <a:pt x="7" y="8"/>
                    </a:cubicBezTo>
                    <a:close/>
                    <a:moveTo>
                      <a:pt x="109" y="81"/>
                    </a:moveTo>
                    <a:cubicBezTo>
                      <a:pt x="110" y="78"/>
                      <a:pt x="116" y="80"/>
                      <a:pt x="119" y="80"/>
                    </a:cubicBezTo>
                    <a:cubicBezTo>
                      <a:pt x="119" y="77"/>
                      <a:pt x="117" y="77"/>
                      <a:pt x="116" y="75"/>
                    </a:cubicBezTo>
                    <a:cubicBezTo>
                      <a:pt x="114" y="73"/>
                      <a:pt x="111" y="75"/>
                      <a:pt x="108" y="73"/>
                    </a:cubicBezTo>
                    <a:cubicBezTo>
                      <a:pt x="108" y="75"/>
                      <a:pt x="106" y="81"/>
                      <a:pt x="109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1943309" y="2699921"/>
                <a:ext cx="395225" cy="197612"/>
              </a:xfrm>
              <a:custGeom>
                <a:avLst/>
                <a:gdLst>
                  <a:gd name="T0" fmla="*/ 12 w 104"/>
                  <a:gd name="T1" fmla="*/ 40 h 52"/>
                  <a:gd name="T2" fmla="*/ 13 w 104"/>
                  <a:gd name="T3" fmla="*/ 36 h 52"/>
                  <a:gd name="T4" fmla="*/ 19 w 104"/>
                  <a:gd name="T5" fmla="*/ 34 h 52"/>
                  <a:gd name="T6" fmla="*/ 22 w 104"/>
                  <a:gd name="T7" fmla="*/ 33 h 52"/>
                  <a:gd name="T8" fmla="*/ 37 w 104"/>
                  <a:gd name="T9" fmla="*/ 31 h 52"/>
                  <a:gd name="T10" fmla="*/ 22 w 104"/>
                  <a:gd name="T11" fmla="*/ 30 h 52"/>
                  <a:gd name="T12" fmla="*/ 20 w 104"/>
                  <a:gd name="T13" fmla="*/ 29 h 52"/>
                  <a:gd name="T14" fmla="*/ 16 w 104"/>
                  <a:gd name="T15" fmla="*/ 30 h 52"/>
                  <a:gd name="T16" fmla="*/ 7 w 104"/>
                  <a:gd name="T17" fmla="*/ 29 h 52"/>
                  <a:gd name="T18" fmla="*/ 15 w 104"/>
                  <a:gd name="T19" fmla="*/ 23 h 52"/>
                  <a:gd name="T20" fmla="*/ 19 w 104"/>
                  <a:gd name="T21" fmla="*/ 23 h 52"/>
                  <a:gd name="T22" fmla="*/ 3 w 104"/>
                  <a:gd name="T23" fmla="*/ 20 h 52"/>
                  <a:gd name="T24" fmla="*/ 0 w 104"/>
                  <a:gd name="T25" fmla="*/ 16 h 52"/>
                  <a:gd name="T26" fmla="*/ 7 w 104"/>
                  <a:gd name="T27" fmla="*/ 10 h 52"/>
                  <a:gd name="T28" fmla="*/ 7 w 104"/>
                  <a:gd name="T29" fmla="*/ 9 h 52"/>
                  <a:gd name="T30" fmla="*/ 22 w 104"/>
                  <a:gd name="T31" fmla="*/ 3 h 52"/>
                  <a:gd name="T32" fmla="*/ 26 w 104"/>
                  <a:gd name="T33" fmla="*/ 1 h 52"/>
                  <a:gd name="T34" fmla="*/ 29 w 104"/>
                  <a:gd name="T35" fmla="*/ 2 h 52"/>
                  <a:gd name="T36" fmla="*/ 31 w 104"/>
                  <a:gd name="T37" fmla="*/ 8 h 52"/>
                  <a:gd name="T38" fmla="*/ 29 w 104"/>
                  <a:gd name="T39" fmla="*/ 9 h 52"/>
                  <a:gd name="T40" fmla="*/ 31 w 104"/>
                  <a:gd name="T41" fmla="*/ 10 h 52"/>
                  <a:gd name="T42" fmla="*/ 33 w 104"/>
                  <a:gd name="T43" fmla="*/ 8 h 52"/>
                  <a:gd name="T44" fmla="*/ 41 w 104"/>
                  <a:gd name="T45" fmla="*/ 6 h 52"/>
                  <a:gd name="T46" fmla="*/ 45 w 104"/>
                  <a:gd name="T47" fmla="*/ 13 h 52"/>
                  <a:gd name="T48" fmla="*/ 51 w 104"/>
                  <a:gd name="T49" fmla="*/ 10 h 52"/>
                  <a:gd name="T50" fmla="*/ 55 w 104"/>
                  <a:gd name="T51" fmla="*/ 6 h 52"/>
                  <a:gd name="T52" fmla="*/ 59 w 104"/>
                  <a:gd name="T53" fmla="*/ 8 h 52"/>
                  <a:gd name="T54" fmla="*/ 61 w 104"/>
                  <a:gd name="T55" fmla="*/ 13 h 52"/>
                  <a:gd name="T56" fmla="*/ 64 w 104"/>
                  <a:gd name="T57" fmla="*/ 19 h 52"/>
                  <a:gd name="T58" fmla="*/ 69 w 104"/>
                  <a:gd name="T59" fmla="*/ 15 h 52"/>
                  <a:gd name="T60" fmla="*/ 65 w 104"/>
                  <a:gd name="T61" fmla="*/ 12 h 52"/>
                  <a:gd name="T62" fmla="*/ 65 w 104"/>
                  <a:gd name="T63" fmla="*/ 3 h 52"/>
                  <a:gd name="T64" fmla="*/ 71 w 104"/>
                  <a:gd name="T65" fmla="*/ 2 h 52"/>
                  <a:gd name="T66" fmla="*/ 76 w 104"/>
                  <a:gd name="T67" fmla="*/ 12 h 52"/>
                  <a:gd name="T68" fmla="*/ 80 w 104"/>
                  <a:gd name="T69" fmla="*/ 15 h 52"/>
                  <a:gd name="T70" fmla="*/ 83 w 104"/>
                  <a:gd name="T71" fmla="*/ 19 h 52"/>
                  <a:gd name="T72" fmla="*/ 82 w 104"/>
                  <a:gd name="T73" fmla="*/ 23 h 52"/>
                  <a:gd name="T74" fmla="*/ 86 w 104"/>
                  <a:gd name="T75" fmla="*/ 29 h 52"/>
                  <a:gd name="T76" fmla="*/ 99 w 104"/>
                  <a:gd name="T77" fmla="*/ 30 h 52"/>
                  <a:gd name="T78" fmla="*/ 103 w 104"/>
                  <a:gd name="T79" fmla="*/ 34 h 52"/>
                  <a:gd name="T80" fmla="*/ 104 w 104"/>
                  <a:gd name="T81" fmla="*/ 37 h 52"/>
                  <a:gd name="T82" fmla="*/ 93 w 104"/>
                  <a:gd name="T83" fmla="*/ 37 h 52"/>
                  <a:gd name="T84" fmla="*/ 96 w 104"/>
                  <a:gd name="T85" fmla="*/ 47 h 52"/>
                  <a:gd name="T86" fmla="*/ 80 w 104"/>
                  <a:gd name="T87" fmla="*/ 47 h 52"/>
                  <a:gd name="T88" fmla="*/ 61 w 104"/>
                  <a:gd name="T89" fmla="*/ 47 h 52"/>
                  <a:gd name="T90" fmla="*/ 54 w 104"/>
                  <a:gd name="T91" fmla="*/ 48 h 52"/>
                  <a:gd name="T92" fmla="*/ 52 w 104"/>
                  <a:gd name="T93" fmla="*/ 51 h 52"/>
                  <a:gd name="T94" fmla="*/ 34 w 104"/>
                  <a:gd name="T95" fmla="*/ 51 h 52"/>
                  <a:gd name="T96" fmla="*/ 29 w 104"/>
                  <a:gd name="T97" fmla="*/ 43 h 52"/>
                  <a:gd name="T98" fmla="*/ 17 w 104"/>
                  <a:gd name="T99" fmla="*/ 40 h 52"/>
                  <a:gd name="T100" fmla="*/ 16 w 104"/>
                  <a:gd name="T101" fmla="*/ 41 h 52"/>
                  <a:gd name="T102" fmla="*/ 16 w 104"/>
                  <a:gd name="T103" fmla="*/ 38 h 52"/>
                  <a:gd name="T104" fmla="*/ 12 w 104"/>
                  <a:gd name="T10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" h="52">
                    <a:moveTo>
                      <a:pt x="12" y="40"/>
                    </a:moveTo>
                    <a:cubicBezTo>
                      <a:pt x="9" y="40"/>
                      <a:pt x="12" y="36"/>
                      <a:pt x="13" y="36"/>
                    </a:cubicBezTo>
                    <a:cubicBezTo>
                      <a:pt x="13" y="34"/>
                      <a:pt x="17" y="35"/>
                      <a:pt x="19" y="34"/>
                    </a:cubicBezTo>
                    <a:cubicBezTo>
                      <a:pt x="20" y="34"/>
                      <a:pt x="20" y="33"/>
                      <a:pt x="22" y="33"/>
                    </a:cubicBezTo>
                    <a:cubicBezTo>
                      <a:pt x="27" y="32"/>
                      <a:pt x="33" y="35"/>
                      <a:pt x="37" y="31"/>
                    </a:cubicBezTo>
                    <a:cubicBezTo>
                      <a:pt x="36" y="28"/>
                      <a:pt x="27" y="31"/>
                      <a:pt x="22" y="30"/>
                    </a:cubicBezTo>
                    <a:cubicBezTo>
                      <a:pt x="21" y="30"/>
                      <a:pt x="20" y="29"/>
                      <a:pt x="20" y="29"/>
                    </a:cubicBezTo>
                    <a:cubicBezTo>
                      <a:pt x="19" y="29"/>
                      <a:pt x="18" y="30"/>
                      <a:pt x="16" y="30"/>
                    </a:cubicBezTo>
                    <a:cubicBezTo>
                      <a:pt x="13" y="30"/>
                      <a:pt x="10" y="28"/>
                      <a:pt x="7" y="29"/>
                    </a:cubicBezTo>
                    <a:cubicBezTo>
                      <a:pt x="4" y="25"/>
                      <a:pt x="14" y="26"/>
                      <a:pt x="15" y="23"/>
                    </a:cubicBezTo>
                    <a:cubicBezTo>
                      <a:pt x="15" y="21"/>
                      <a:pt x="18" y="23"/>
                      <a:pt x="19" y="23"/>
                    </a:cubicBezTo>
                    <a:cubicBezTo>
                      <a:pt x="18" y="15"/>
                      <a:pt x="10" y="23"/>
                      <a:pt x="3" y="20"/>
                    </a:cubicBezTo>
                    <a:cubicBezTo>
                      <a:pt x="0" y="18"/>
                      <a:pt x="6" y="16"/>
                      <a:pt x="0" y="16"/>
                    </a:cubicBezTo>
                    <a:cubicBezTo>
                      <a:pt x="2" y="13"/>
                      <a:pt x="2" y="9"/>
                      <a:pt x="7" y="10"/>
                    </a:cubicBezTo>
                    <a:cubicBezTo>
                      <a:pt x="9" y="10"/>
                      <a:pt x="8" y="9"/>
                      <a:pt x="7" y="9"/>
                    </a:cubicBezTo>
                    <a:cubicBezTo>
                      <a:pt x="10" y="6"/>
                      <a:pt x="16" y="5"/>
                      <a:pt x="22" y="3"/>
                    </a:cubicBezTo>
                    <a:cubicBezTo>
                      <a:pt x="23" y="3"/>
                      <a:pt x="23" y="0"/>
                      <a:pt x="26" y="1"/>
                    </a:cubicBezTo>
                    <a:cubicBezTo>
                      <a:pt x="26" y="2"/>
                      <a:pt x="27" y="2"/>
                      <a:pt x="29" y="2"/>
                    </a:cubicBezTo>
                    <a:cubicBezTo>
                      <a:pt x="28" y="6"/>
                      <a:pt x="26" y="7"/>
                      <a:pt x="31" y="8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8" y="10"/>
                      <a:pt x="30" y="11"/>
                      <a:pt x="31" y="10"/>
                    </a:cubicBezTo>
                    <a:cubicBezTo>
                      <a:pt x="33" y="10"/>
                      <a:pt x="32" y="8"/>
                      <a:pt x="33" y="8"/>
                    </a:cubicBezTo>
                    <a:cubicBezTo>
                      <a:pt x="36" y="6"/>
                      <a:pt x="38" y="7"/>
                      <a:pt x="41" y="6"/>
                    </a:cubicBezTo>
                    <a:cubicBezTo>
                      <a:pt x="43" y="8"/>
                      <a:pt x="46" y="9"/>
                      <a:pt x="45" y="13"/>
                    </a:cubicBezTo>
                    <a:cubicBezTo>
                      <a:pt x="48" y="13"/>
                      <a:pt x="47" y="9"/>
                      <a:pt x="51" y="10"/>
                    </a:cubicBezTo>
                    <a:cubicBezTo>
                      <a:pt x="52" y="9"/>
                      <a:pt x="54" y="8"/>
                      <a:pt x="55" y="6"/>
                    </a:cubicBezTo>
                    <a:cubicBezTo>
                      <a:pt x="56" y="7"/>
                      <a:pt x="57" y="8"/>
                      <a:pt x="59" y="8"/>
                    </a:cubicBezTo>
                    <a:cubicBezTo>
                      <a:pt x="60" y="10"/>
                      <a:pt x="60" y="11"/>
                      <a:pt x="61" y="13"/>
                    </a:cubicBezTo>
                    <a:cubicBezTo>
                      <a:pt x="62" y="15"/>
                      <a:pt x="65" y="15"/>
                      <a:pt x="64" y="19"/>
                    </a:cubicBezTo>
                    <a:cubicBezTo>
                      <a:pt x="66" y="18"/>
                      <a:pt x="66" y="15"/>
                      <a:pt x="69" y="15"/>
                    </a:cubicBezTo>
                    <a:cubicBezTo>
                      <a:pt x="69" y="13"/>
                      <a:pt x="66" y="13"/>
                      <a:pt x="65" y="12"/>
                    </a:cubicBezTo>
                    <a:cubicBezTo>
                      <a:pt x="64" y="9"/>
                      <a:pt x="66" y="7"/>
                      <a:pt x="65" y="3"/>
                    </a:cubicBezTo>
                    <a:cubicBezTo>
                      <a:pt x="68" y="4"/>
                      <a:pt x="68" y="2"/>
                      <a:pt x="71" y="2"/>
                    </a:cubicBezTo>
                    <a:cubicBezTo>
                      <a:pt x="71" y="5"/>
                      <a:pt x="74" y="8"/>
                      <a:pt x="76" y="12"/>
                    </a:cubicBezTo>
                    <a:cubicBezTo>
                      <a:pt x="77" y="12"/>
                      <a:pt x="79" y="18"/>
                      <a:pt x="80" y="15"/>
                    </a:cubicBezTo>
                    <a:cubicBezTo>
                      <a:pt x="82" y="15"/>
                      <a:pt x="81" y="19"/>
                      <a:pt x="83" y="19"/>
                    </a:cubicBezTo>
                    <a:cubicBezTo>
                      <a:pt x="83" y="21"/>
                      <a:pt x="83" y="23"/>
                      <a:pt x="82" y="23"/>
                    </a:cubicBezTo>
                    <a:cubicBezTo>
                      <a:pt x="82" y="26"/>
                      <a:pt x="87" y="24"/>
                      <a:pt x="86" y="29"/>
                    </a:cubicBezTo>
                    <a:cubicBezTo>
                      <a:pt x="91" y="26"/>
                      <a:pt x="92" y="31"/>
                      <a:pt x="99" y="30"/>
                    </a:cubicBezTo>
                    <a:cubicBezTo>
                      <a:pt x="96" y="36"/>
                      <a:pt x="102" y="33"/>
                      <a:pt x="103" y="34"/>
                    </a:cubicBezTo>
                    <a:cubicBezTo>
                      <a:pt x="103" y="34"/>
                      <a:pt x="100" y="38"/>
                      <a:pt x="104" y="37"/>
                    </a:cubicBezTo>
                    <a:cubicBezTo>
                      <a:pt x="102" y="44"/>
                      <a:pt x="99" y="35"/>
                      <a:pt x="93" y="37"/>
                    </a:cubicBezTo>
                    <a:cubicBezTo>
                      <a:pt x="92" y="43"/>
                      <a:pt x="98" y="41"/>
                      <a:pt x="96" y="47"/>
                    </a:cubicBezTo>
                    <a:cubicBezTo>
                      <a:pt x="91" y="48"/>
                      <a:pt x="84" y="50"/>
                      <a:pt x="80" y="47"/>
                    </a:cubicBezTo>
                    <a:cubicBezTo>
                      <a:pt x="76" y="44"/>
                      <a:pt x="67" y="43"/>
                      <a:pt x="61" y="47"/>
                    </a:cubicBezTo>
                    <a:cubicBezTo>
                      <a:pt x="59" y="48"/>
                      <a:pt x="57" y="47"/>
                      <a:pt x="54" y="48"/>
                    </a:cubicBezTo>
                    <a:cubicBezTo>
                      <a:pt x="53" y="49"/>
                      <a:pt x="53" y="50"/>
                      <a:pt x="52" y="51"/>
                    </a:cubicBezTo>
                    <a:cubicBezTo>
                      <a:pt x="49" y="49"/>
                      <a:pt x="41" y="52"/>
                      <a:pt x="34" y="51"/>
                    </a:cubicBezTo>
                    <a:cubicBezTo>
                      <a:pt x="32" y="48"/>
                      <a:pt x="30" y="46"/>
                      <a:pt x="29" y="43"/>
                    </a:cubicBezTo>
                    <a:cubicBezTo>
                      <a:pt x="24" y="42"/>
                      <a:pt x="18" y="44"/>
                      <a:pt x="17" y="40"/>
                    </a:cubicBezTo>
                    <a:cubicBezTo>
                      <a:pt x="16" y="40"/>
                      <a:pt x="16" y="40"/>
                      <a:pt x="16" y="41"/>
                    </a:cubicBezTo>
                    <a:cubicBezTo>
                      <a:pt x="14" y="41"/>
                      <a:pt x="14" y="38"/>
                      <a:pt x="16" y="38"/>
                    </a:cubicBezTo>
                    <a:cubicBezTo>
                      <a:pt x="16" y="36"/>
                      <a:pt x="12" y="39"/>
                      <a:pt x="1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6" name="Freeform 90"/>
              <p:cNvSpPr>
                <a:spLocks noEditPoints="1"/>
              </p:cNvSpPr>
              <p:nvPr/>
            </p:nvSpPr>
            <p:spPr bwMode="auto">
              <a:xfrm>
                <a:off x="891231" y="2745845"/>
                <a:ext cx="2826415" cy="3285655"/>
              </a:xfrm>
              <a:custGeom>
                <a:avLst/>
                <a:gdLst>
                  <a:gd name="T0" fmla="*/ 486 w 744"/>
                  <a:gd name="T1" fmla="*/ 57 h 864"/>
                  <a:gd name="T2" fmla="*/ 437 w 744"/>
                  <a:gd name="T3" fmla="*/ 91 h 864"/>
                  <a:gd name="T4" fmla="*/ 432 w 744"/>
                  <a:gd name="T5" fmla="*/ 142 h 864"/>
                  <a:gd name="T6" fmla="*/ 492 w 744"/>
                  <a:gd name="T7" fmla="*/ 182 h 864"/>
                  <a:gd name="T8" fmla="*/ 512 w 744"/>
                  <a:gd name="T9" fmla="*/ 127 h 864"/>
                  <a:gd name="T10" fmla="*/ 562 w 744"/>
                  <a:gd name="T11" fmla="*/ 126 h 864"/>
                  <a:gd name="T12" fmla="*/ 609 w 744"/>
                  <a:gd name="T13" fmla="*/ 139 h 864"/>
                  <a:gd name="T14" fmla="*/ 627 w 744"/>
                  <a:gd name="T15" fmla="*/ 186 h 864"/>
                  <a:gd name="T16" fmla="*/ 569 w 744"/>
                  <a:gd name="T17" fmla="*/ 207 h 864"/>
                  <a:gd name="T18" fmla="*/ 604 w 744"/>
                  <a:gd name="T19" fmla="*/ 228 h 864"/>
                  <a:gd name="T20" fmla="*/ 590 w 744"/>
                  <a:gd name="T21" fmla="*/ 236 h 864"/>
                  <a:gd name="T22" fmla="*/ 527 w 744"/>
                  <a:gd name="T23" fmla="*/ 282 h 864"/>
                  <a:gd name="T24" fmla="*/ 501 w 744"/>
                  <a:gd name="T25" fmla="*/ 360 h 864"/>
                  <a:gd name="T26" fmla="*/ 446 w 744"/>
                  <a:gd name="T27" fmla="*/ 329 h 864"/>
                  <a:gd name="T28" fmla="*/ 402 w 744"/>
                  <a:gd name="T29" fmla="*/ 388 h 864"/>
                  <a:gd name="T30" fmla="*/ 451 w 744"/>
                  <a:gd name="T31" fmla="*/ 412 h 864"/>
                  <a:gd name="T32" fmla="*/ 520 w 744"/>
                  <a:gd name="T33" fmla="*/ 459 h 864"/>
                  <a:gd name="T34" fmla="*/ 576 w 744"/>
                  <a:gd name="T35" fmla="*/ 450 h 864"/>
                  <a:gd name="T36" fmla="*/ 665 w 744"/>
                  <a:gd name="T37" fmla="*/ 488 h 864"/>
                  <a:gd name="T38" fmla="*/ 743 w 744"/>
                  <a:gd name="T39" fmla="*/ 536 h 864"/>
                  <a:gd name="T40" fmla="*/ 710 w 744"/>
                  <a:gd name="T41" fmla="*/ 644 h 864"/>
                  <a:gd name="T42" fmla="*/ 666 w 744"/>
                  <a:gd name="T43" fmla="*/ 691 h 864"/>
                  <a:gd name="T44" fmla="*/ 624 w 744"/>
                  <a:gd name="T45" fmla="*/ 738 h 864"/>
                  <a:gd name="T46" fmla="*/ 586 w 744"/>
                  <a:gd name="T47" fmla="*/ 781 h 864"/>
                  <a:gd name="T48" fmla="*/ 569 w 744"/>
                  <a:gd name="T49" fmla="*/ 815 h 864"/>
                  <a:gd name="T50" fmla="*/ 538 w 744"/>
                  <a:gd name="T51" fmla="*/ 849 h 864"/>
                  <a:gd name="T52" fmla="*/ 529 w 744"/>
                  <a:gd name="T53" fmla="*/ 802 h 864"/>
                  <a:gd name="T54" fmla="*/ 552 w 744"/>
                  <a:gd name="T55" fmla="*/ 705 h 864"/>
                  <a:gd name="T56" fmla="*/ 550 w 744"/>
                  <a:gd name="T57" fmla="*/ 613 h 864"/>
                  <a:gd name="T58" fmla="*/ 501 w 744"/>
                  <a:gd name="T59" fmla="*/ 550 h 864"/>
                  <a:gd name="T60" fmla="*/ 510 w 744"/>
                  <a:gd name="T61" fmla="*/ 498 h 864"/>
                  <a:gd name="T62" fmla="*/ 467 w 744"/>
                  <a:gd name="T63" fmla="*/ 443 h 864"/>
                  <a:gd name="T64" fmla="*/ 421 w 744"/>
                  <a:gd name="T65" fmla="*/ 415 h 864"/>
                  <a:gd name="T66" fmla="*/ 349 w 744"/>
                  <a:gd name="T67" fmla="*/ 374 h 864"/>
                  <a:gd name="T68" fmla="*/ 308 w 744"/>
                  <a:gd name="T69" fmla="*/ 332 h 864"/>
                  <a:gd name="T70" fmla="*/ 308 w 744"/>
                  <a:gd name="T71" fmla="*/ 349 h 864"/>
                  <a:gd name="T72" fmla="*/ 266 w 744"/>
                  <a:gd name="T73" fmla="*/ 296 h 864"/>
                  <a:gd name="T74" fmla="*/ 240 w 744"/>
                  <a:gd name="T75" fmla="*/ 202 h 864"/>
                  <a:gd name="T76" fmla="*/ 224 w 744"/>
                  <a:gd name="T77" fmla="*/ 177 h 864"/>
                  <a:gd name="T78" fmla="*/ 183 w 744"/>
                  <a:gd name="T79" fmla="*/ 132 h 864"/>
                  <a:gd name="T80" fmla="*/ 113 w 744"/>
                  <a:gd name="T81" fmla="*/ 109 h 864"/>
                  <a:gd name="T82" fmla="*/ 78 w 744"/>
                  <a:gd name="T83" fmla="*/ 127 h 864"/>
                  <a:gd name="T84" fmla="*/ 43 w 744"/>
                  <a:gd name="T85" fmla="*/ 150 h 864"/>
                  <a:gd name="T86" fmla="*/ 18 w 744"/>
                  <a:gd name="T87" fmla="*/ 116 h 864"/>
                  <a:gd name="T88" fmla="*/ 7 w 744"/>
                  <a:gd name="T89" fmla="*/ 74 h 864"/>
                  <a:gd name="T90" fmla="*/ 21 w 744"/>
                  <a:gd name="T91" fmla="*/ 48 h 864"/>
                  <a:gd name="T92" fmla="*/ 71 w 744"/>
                  <a:gd name="T93" fmla="*/ 17 h 864"/>
                  <a:gd name="T94" fmla="*/ 192 w 744"/>
                  <a:gd name="T95" fmla="*/ 29 h 864"/>
                  <a:gd name="T96" fmla="*/ 249 w 744"/>
                  <a:gd name="T97" fmla="*/ 32 h 864"/>
                  <a:gd name="T98" fmla="*/ 339 w 744"/>
                  <a:gd name="T99" fmla="*/ 56 h 864"/>
                  <a:gd name="T100" fmla="*/ 404 w 744"/>
                  <a:gd name="T101" fmla="*/ 41 h 864"/>
                  <a:gd name="T102" fmla="*/ 422 w 744"/>
                  <a:gd name="T103" fmla="*/ 10 h 864"/>
                  <a:gd name="T104" fmla="*/ 456 w 744"/>
                  <a:gd name="T105" fmla="*/ 39 h 864"/>
                  <a:gd name="T106" fmla="*/ 244 w 744"/>
                  <a:gd name="T107" fmla="*/ 66 h 864"/>
                  <a:gd name="T108" fmla="*/ 314 w 744"/>
                  <a:gd name="T109" fmla="*/ 102 h 864"/>
                  <a:gd name="T110" fmla="*/ 303 w 744"/>
                  <a:gd name="T111" fmla="*/ 101 h 864"/>
                  <a:gd name="T112" fmla="*/ 401 w 744"/>
                  <a:gd name="T113" fmla="*/ 189 h 864"/>
                  <a:gd name="T114" fmla="*/ 433 w 744"/>
                  <a:gd name="T115" fmla="*/ 223 h 864"/>
                  <a:gd name="T116" fmla="*/ 461 w 744"/>
                  <a:gd name="T117" fmla="*/ 205 h 864"/>
                  <a:gd name="T118" fmla="*/ 456 w 744"/>
                  <a:gd name="T119" fmla="*/ 257 h 864"/>
                  <a:gd name="T120" fmla="*/ 505 w 744"/>
                  <a:gd name="T121" fmla="*/ 240 h 864"/>
                  <a:gd name="T122" fmla="*/ 491 w 744"/>
                  <a:gd name="T123" fmla="*/ 255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4" h="864">
                    <a:moveTo>
                      <a:pt x="453" y="48"/>
                    </a:moveTo>
                    <a:cubicBezTo>
                      <a:pt x="453" y="50"/>
                      <a:pt x="457" y="45"/>
                      <a:pt x="456" y="52"/>
                    </a:cubicBezTo>
                    <a:cubicBezTo>
                      <a:pt x="457" y="52"/>
                      <a:pt x="458" y="52"/>
                      <a:pt x="460" y="52"/>
                    </a:cubicBezTo>
                    <a:cubicBezTo>
                      <a:pt x="462" y="51"/>
                      <a:pt x="463" y="48"/>
                      <a:pt x="463" y="45"/>
                    </a:cubicBezTo>
                    <a:cubicBezTo>
                      <a:pt x="464" y="44"/>
                      <a:pt x="466" y="43"/>
                      <a:pt x="465" y="41"/>
                    </a:cubicBezTo>
                    <a:cubicBezTo>
                      <a:pt x="470" y="42"/>
                      <a:pt x="467" y="36"/>
                      <a:pt x="471" y="38"/>
                    </a:cubicBezTo>
                    <a:cubicBezTo>
                      <a:pt x="471" y="34"/>
                      <a:pt x="471" y="31"/>
                      <a:pt x="471" y="28"/>
                    </a:cubicBezTo>
                    <a:cubicBezTo>
                      <a:pt x="476" y="27"/>
                      <a:pt x="478" y="26"/>
                      <a:pt x="482" y="28"/>
                    </a:cubicBezTo>
                    <a:cubicBezTo>
                      <a:pt x="484" y="28"/>
                      <a:pt x="483" y="31"/>
                      <a:pt x="484" y="32"/>
                    </a:cubicBezTo>
                    <a:cubicBezTo>
                      <a:pt x="484" y="32"/>
                      <a:pt x="486" y="32"/>
                      <a:pt x="486" y="32"/>
                    </a:cubicBezTo>
                    <a:cubicBezTo>
                      <a:pt x="488" y="33"/>
                      <a:pt x="489" y="35"/>
                      <a:pt x="491" y="35"/>
                    </a:cubicBezTo>
                    <a:cubicBezTo>
                      <a:pt x="491" y="39"/>
                      <a:pt x="489" y="41"/>
                      <a:pt x="486" y="42"/>
                    </a:cubicBezTo>
                    <a:cubicBezTo>
                      <a:pt x="489" y="44"/>
                      <a:pt x="488" y="49"/>
                      <a:pt x="492" y="50"/>
                    </a:cubicBezTo>
                    <a:cubicBezTo>
                      <a:pt x="491" y="54"/>
                      <a:pt x="487" y="54"/>
                      <a:pt x="486" y="57"/>
                    </a:cubicBezTo>
                    <a:cubicBezTo>
                      <a:pt x="484" y="57"/>
                      <a:pt x="483" y="60"/>
                      <a:pt x="482" y="57"/>
                    </a:cubicBezTo>
                    <a:cubicBezTo>
                      <a:pt x="480" y="59"/>
                      <a:pt x="480" y="62"/>
                      <a:pt x="478" y="64"/>
                    </a:cubicBezTo>
                    <a:cubicBezTo>
                      <a:pt x="476" y="63"/>
                      <a:pt x="479" y="60"/>
                      <a:pt x="472" y="62"/>
                    </a:cubicBezTo>
                    <a:cubicBezTo>
                      <a:pt x="473" y="60"/>
                      <a:pt x="474" y="60"/>
                      <a:pt x="475" y="60"/>
                    </a:cubicBezTo>
                    <a:cubicBezTo>
                      <a:pt x="472" y="56"/>
                      <a:pt x="467" y="61"/>
                      <a:pt x="463" y="60"/>
                    </a:cubicBezTo>
                    <a:cubicBezTo>
                      <a:pt x="464" y="65"/>
                      <a:pt x="463" y="63"/>
                      <a:pt x="463" y="69"/>
                    </a:cubicBezTo>
                    <a:cubicBezTo>
                      <a:pt x="461" y="69"/>
                      <a:pt x="462" y="67"/>
                      <a:pt x="461" y="66"/>
                    </a:cubicBezTo>
                    <a:cubicBezTo>
                      <a:pt x="458" y="66"/>
                      <a:pt x="459" y="71"/>
                      <a:pt x="454" y="70"/>
                    </a:cubicBezTo>
                    <a:cubicBezTo>
                      <a:pt x="455" y="72"/>
                      <a:pt x="457" y="71"/>
                      <a:pt x="457" y="73"/>
                    </a:cubicBezTo>
                    <a:cubicBezTo>
                      <a:pt x="457" y="75"/>
                      <a:pt x="455" y="76"/>
                      <a:pt x="456" y="78"/>
                    </a:cubicBezTo>
                    <a:cubicBezTo>
                      <a:pt x="452" y="75"/>
                      <a:pt x="448" y="84"/>
                      <a:pt x="447" y="83"/>
                    </a:cubicBezTo>
                    <a:cubicBezTo>
                      <a:pt x="446" y="82"/>
                      <a:pt x="445" y="81"/>
                      <a:pt x="444" y="85"/>
                    </a:cubicBezTo>
                    <a:cubicBezTo>
                      <a:pt x="443" y="85"/>
                      <a:pt x="441" y="85"/>
                      <a:pt x="439" y="85"/>
                    </a:cubicBezTo>
                    <a:cubicBezTo>
                      <a:pt x="437" y="86"/>
                      <a:pt x="438" y="89"/>
                      <a:pt x="437" y="91"/>
                    </a:cubicBezTo>
                    <a:cubicBezTo>
                      <a:pt x="436" y="89"/>
                      <a:pt x="435" y="90"/>
                      <a:pt x="435" y="92"/>
                    </a:cubicBezTo>
                    <a:cubicBezTo>
                      <a:pt x="432" y="90"/>
                      <a:pt x="431" y="92"/>
                      <a:pt x="428" y="92"/>
                    </a:cubicBezTo>
                    <a:cubicBezTo>
                      <a:pt x="429" y="94"/>
                      <a:pt x="429" y="96"/>
                      <a:pt x="429" y="98"/>
                    </a:cubicBezTo>
                    <a:cubicBezTo>
                      <a:pt x="426" y="95"/>
                      <a:pt x="427" y="99"/>
                      <a:pt x="425" y="102"/>
                    </a:cubicBezTo>
                    <a:cubicBezTo>
                      <a:pt x="423" y="105"/>
                      <a:pt x="419" y="108"/>
                      <a:pt x="419" y="115"/>
                    </a:cubicBezTo>
                    <a:cubicBezTo>
                      <a:pt x="416" y="117"/>
                      <a:pt x="415" y="121"/>
                      <a:pt x="412" y="123"/>
                    </a:cubicBezTo>
                    <a:cubicBezTo>
                      <a:pt x="412" y="126"/>
                      <a:pt x="414" y="123"/>
                      <a:pt x="414" y="123"/>
                    </a:cubicBezTo>
                    <a:cubicBezTo>
                      <a:pt x="415" y="123"/>
                      <a:pt x="414" y="124"/>
                      <a:pt x="415" y="125"/>
                    </a:cubicBezTo>
                    <a:cubicBezTo>
                      <a:pt x="416" y="125"/>
                      <a:pt x="417" y="127"/>
                      <a:pt x="418" y="127"/>
                    </a:cubicBezTo>
                    <a:cubicBezTo>
                      <a:pt x="419" y="128"/>
                      <a:pt x="420" y="125"/>
                      <a:pt x="423" y="127"/>
                    </a:cubicBezTo>
                    <a:cubicBezTo>
                      <a:pt x="424" y="128"/>
                      <a:pt x="425" y="129"/>
                      <a:pt x="426" y="129"/>
                    </a:cubicBezTo>
                    <a:cubicBezTo>
                      <a:pt x="426" y="131"/>
                      <a:pt x="426" y="133"/>
                      <a:pt x="426" y="135"/>
                    </a:cubicBezTo>
                    <a:cubicBezTo>
                      <a:pt x="427" y="136"/>
                      <a:pt x="429" y="135"/>
                      <a:pt x="429" y="137"/>
                    </a:cubicBezTo>
                    <a:cubicBezTo>
                      <a:pt x="430" y="139"/>
                      <a:pt x="432" y="139"/>
                      <a:pt x="432" y="142"/>
                    </a:cubicBezTo>
                    <a:cubicBezTo>
                      <a:pt x="439" y="141"/>
                      <a:pt x="444" y="143"/>
                      <a:pt x="449" y="142"/>
                    </a:cubicBezTo>
                    <a:cubicBezTo>
                      <a:pt x="449" y="146"/>
                      <a:pt x="455" y="145"/>
                      <a:pt x="458" y="149"/>
                    </a:cubicBezTo>
                    <a:cubicBezTo>
                      <a:pt x="459" y="149"/>
                      <a:pt x="460" y="148"/>
                      <a:pt x="460" y="150"/>
                    </a:cubicBezTo>
                    <a:cubicBezTo>
                      <a:pt x="460" y="152"/>
                      <a:pt x="461" y="150"/>
                      <a:pt x="461" y="150"/>
                    </a:cubicBezTo>
                    <a:cubicBezTo>
                      <a:pt x="463" y="150"/>
                      <a:pt x="463" y="152"/>
                      <a:pt x="464" y="153"/>
                    </a:cubicBezTo>
                    <a:cubicBezTo>
                      <a:pt x="466" y="154"/>
                      <a:pt x="469" y="152"/>
                      <a:pt x="468" y="156"/>
                    </a:cubicBezTo>
                    <a:cubicBezTo>
                      <a:pt x="476" y="155"/>
                      <a:pt x="480" y="158"/>
                      <a:pt x="486" y="158"/>
                    </a:cubicBezTo>
                    <a:cubicBezTo>
                      <a:pt x="487" y="163"/>
                      <a:pt x="485" y="167"/>
                      <a:pt x="488" y="170"/>
                    </a:cubicBezTo>
                    <a:cubicBezTo>
                      <a:pt x="488" y="169"/>
                      <a:pt x="489" y="172"/>
                      <a:pt x="489" y="171"/>
                    </a:cubicBezTo>
                    <a:cubicBezTo>
                      <a:pt x="490" y="172"/>
                      <a:pt x="488" y="174"/>
                      <a:pt x="488" y="174"/>
                    </a:cubicBezTo>
                    <a:cubicBezTo>
                      <a:pt x="489" y="175"/>
                      <a:pt x="490" y="174"/>
                      <a:pt x="491" y="175"/>
                    </a:cubicBezTo>
                    <a:cubicBezTo>
                      <a:pt x="491" y="176"/>
                      <a:pt x="488" y="179"/>
                      <a:pt x="492" y="178"/>
                    </a:cubicBezTo>
                    <a:cubicBezTo>
                      <a:pt x="491" y="179"/>
                      <a:pt x="491" y="180"/>
                      <a:pt x="491" y="182"/>
                    </a:cubicBezTo>
                    <a:cubicBezTo>
                      <a:pt x="491" y="184"/>
                      <a:pt x="492" y="183"/>
                      <a:pt x="492" y="182"/>
                    </a:cubicBezTo>
                    <a:cubicBezTo>
                      <a:pt x="494" y="182"/>
                      <a:pt x="493" y="184"/>
                      <a:pt x="493" y="185"/>
                    </a:cubicBezTo>
                    <a:cubicBezTo>
                      <a:pt x="494" y="185"/>
                      <a:pt x="496" y="185"/>
                      <a:pt x="496" y="185"/>
                    </a:cubicBezTo>
                    <a:cubicBezTo>
                      <a:pt x="498" y="187"/>
                      <a:pt x="503" y="187"/>
                      <a:pt x="508" y="185"/>
                    </a:cubicBezTo>
                    <a:cubicBezTo>
                      <a:pt x="509" y="179"/>
                      <a:pt x="509" y="177"/>
                      <a:pt x="508" y="171"/>
                    </a:cubicBezTo>
                    <a:cubicBezTo>
                      <a:pt x="508" y="169"/>
                      <a:pt x="505" y="170"/>
                      <a:pt x="505" y="170"/>
                    </a:cubicBezTo>
                    <a:cubicBezTo>
                      <a:pt x="503" y="167"/>
                      <a:pt x="507" y="162"/>
                      <a:pt x="502" y="164"/>
                    </a:cubicBezTo>
                    <a:cubicBezTo>
                      <a:pt x="503" y="163"/>
                      <a:pt x="505" y="163"/>
                      <a:pt x="505" y="160"/>
                    </a:cubicBezTo>
                    <a:cubicBezTo>
                      <a:pt x="511" y="161"/>
                      <a:pt x="510" y="157"/>
                      <a:pt x="515" y="157"/>
                    </a:cubicBezTo>
                    <a:cubicBezTo>
                      <a:pt x="517" y="157"/>
                      <a:pt x="515" y="154"/>
                      <a:pt x="516" y="153"/>
                    </a:cubicBezTo>
                    <a:cubicBezTo>
                      <a:pt x="516" y="153"/>
                      <a:pt x="520" y="155"/>
                      <a:pt x="520" y="153"/>
                    </a:cubicBezTo>
                    <a:cubicBezTo>
                      <a:pt x="517" y="147"/>
                      <a:pt x="522" y="141"/>
                      <a:pt x="519" y="137"/>
                    </a:cubicBezTo>
                    <a:cubicBezTo>
                      <a:pt x="519" y="135"/>
                      <a:pt x="517" y="137"/>
                      <a:pt x="517" y="137"/>
                    </a:cubicBezTo>
                    <a:cubicBezTo>
                      <a:pt x="515" y="136"/>
                      <a:pt x="518" y="132"/>
                      <a:pt x="513" y="133"/>
                    </a:cubicBezTo>
                    <a:cubicBezTo>
                      <a:pt x="513" y="131"/>
                      <a:pt x="511" y="130"/>
                      <a:pt x="512" y="127"/>
                    </a:cubicBezTo>
                    <a:cubicBezTo>
                      <a:pt x="511" y="124"/>
                      <a:pt x="513" y="123"/>
                      <a:pt x="516" y="123"/>
                    </a:cubicBezTo>
                    <a:cubicBezTo>
                      <a:pt x="513" y="122"/>
                      <a:pt x="518" y="114"/>
                      <a:pt x="512" y="113"/>
                    </a:cubicBezTo>
                    <a:cubicBezTo>
                      <a:pt x="513" y="112"/>
                      <a:pt x="513" y="111"/>
                      <a:pt x="513" y="109"/>
                    </a:cubicBezTo>
                    <a:cubicBezTo>
                      <a:pt x="513" y="110"/>
                      <a:pt x="512" y="109"/>
                      <a:pt x="512" y="108"/>
                    </a:cubicBezTo>
                    <a:cubicBezTo>
                      <a:pt x="512" y="108"/>
                      <a:pt x="513" y="108"/>
                      <a:pt x="513" y="106"/>
                    </a:cubicBezTo>
                    <a:cubicBezTo>
                      <a:pt x="513" y="105"/>
                      <a:pt x="512" y="105"/>
                      <a:pt x="512" y="104"/>
                    </a:cubicBezTo>
                    <a:cubicBezTo>
                      <a:pt x="512" y="102"/>
                      <a:pt x="515" y="99"/>
                      <a:pt x="512" y="98"/>
                    </a:cubicBezTo>
                    <a:cubicBezTo>
                      <a:pt x="512" y="96"/>
                      <a:pt x="523" y="95"/>
                      <a:pt x="522" y="99"/>
                    </a:cubicBezTo>
                    <a:cubicBezTo>
                      <a:pt x="527" y="99"/>
                      <a:pt x="535" y="101"/>
                      <a:pt x="537" y="97"/>
                    </a:cubicBezTo>
                    <a:cubicBezTo>
                      <a:pt x="540" y="101"/>
                      <a:pt x="547" y="100"/>
                      <a:pt x="547" y="108"/>
                    </a:cubicBezTo>
                    <a:cubicBezTo>
                      <a:pt x="551" y="108"/>
                      <a:pt x="554" y="108"/>
                      <a:pt x="558" y="108"/>
                    </a:cubicBezTo>
                    <a:cubicBezTo>
                      <a:pt x="558" y="110"/>
                      <a:pt x="559" y="110"/>
                      <a:pt x="561" y="111"/>
                    </a:cubicBezTo>
                    <a:cubicBezTo>
                      <a:pt x="561" y="113"/>
                      <a:pt x="560" y="116"/>
                      <a:pt x="561" y="119"/>
                    </a:cubicBezTo>
                    <a:cubicBezTo>
                      <a:pt x="561" y="122"/>
                      <a:pt x="565" y="125"/>
                      <a:pt x="562" y="126"/>
                    </a:cubicBezTo>
                    <a:cubicBezTo>
                      <a:pt x="562" y="128"/>
                      <a:pt x="565" y="127"/>
                      <a:pt x="566" y="127"/>
                    </a:cubicBezTo>
                    <a:cubicBezTo>
                      <a:pt x="566" y="132"/>
                      <a:pt x="572" y="129"/>
                      <a:pt x="568" y="133"/>
                    </a:cubicBezTo>
                    <a:cubicBezTo>
                      <a:pt x="574" y="134"/>
                      <a:pt x="575" y="131"/>
                      <a:pt x="580" y="132"/>
                    </a:cubicBezTo>
                    <a:cubicBezTo>
                      <a:pt x="581" y="130"/>
                      <a:pt x="580" y="129"/>
                      <a:pt x="579" y="129"/>
                    </a:cubicBezTo>
                    <a:cubicBezTo>
                      <a:pt x="580" y="126"/>
                      <a:pt x="581" y="126"/>
                      <a:pt x="583" y="127"/>
                    </a:cubicBezTo>
                    <a:cubicBezTo>
                      <a:pt x="582" y="123"/>
                      <a:pt x="586" y="123"/>
                      <a:pt x="588" y="122"/>
                    </a:cubicBezTo>
                    <a:cubicBezTo>
                      <a:pt x="588" y="121"/>
                      <a:pt x="586" y="121"/>
                      <a:pt x="586" y="120"/>
                    </a:cubicBezTo>
                    <a:cubicBezTo>
                      <a:pt x="586" y="119"/>
                      <a:pt x="589" y="118"/>
                      <a:pt x="592" y="118"/>
                    </a:cubicBezTo>
                    <a:cubicBezTo>
                      <a:pt x="589" y="121"/>
                      <a:pt x="591" y="121"/>
                      <a:pt x="595" y="125"/>
                    </a:cubicBezTo>
                    <a:cubicBezTo>
                      <a:pt x="596" y="127"/>
                      <a:pt x="598" y="130"/>
                      <a:pt x="603" y="130"/>
                    </a:cubicBezTo>
                    <a:cubicBezTo>
                      <a:pt x="603" y="132"/>
                      <a:pt x="600" y="131"/>
                      <a:pt x="600" y="133"/>
                    </a:cubicBezTo>
                    <a:cubicBezTo>
                      <a:pt x="601" y="135"/>
                      <a:pt x="603" y="135"/>
                      <a:pt x="603" y="137"/>
                    </a:cubicBezTo>
                    <a:cubicBezTo>
                      <a:pt x="605" y="138"/>
                      <a:pt x="604" y="135"/>
                      <a:pt x="604" y="135"/>
                    </a:cubicBezTo>
                    <a:cubicBezTo>
                      <a:pt x="608" y="133"/>
                      <a:pt x="603" y="140"/>
                      <a:pt x="609" y="139"/>
                    </a:cubicBezTo>
                    <a:cubicBezTo>
                      <a:pt x="606" y="142"/>
                      <a:pt x="610" y="144"/>
                      <a:pt x="606" y="147"/>
                    </a:cubicBezTo>
                    <a:cubicBezTo>
                      <a:pt x="606" y="150"/>
                      <a:pt x="610" y="149"/>
                      <a:pt x="611" y="150"/>
                    </a:cubicBezTo>
                    <a:cubicBezTo>
                      <a:pt x="612" y="150"/>
                      <a:pt x="609" y="152"/>
                      <a:pt x="610" y="153"/>
                    </a:cubicBezTo>
                    <a:cubicBezTo>
                      <a:pt x="611" y="153"/>
                      <a:pt x="613" y="154"/>
                      <a:pt x="614" y="154"/>
                    </a:cubicBezTo>
                    <a:cubicBezTo>
                      <a:pt x="615" y="155"/>
                      <a:pt x="616" y="156"/>
                      <a:pt x="617" y="157"/>
                    </a:cubicBezTo>
                    <a:cubicBezTo>
                      <a:pt x="619" y="158"/>
                      <a:pt x="622" y="159"/>
                      <a:pt x="624" y="161"/>
                    </a:cubicBezTo>
                    <a:cubicBezTo>
                      <a:pt x="626" y="162"/>
                      <a:pt x="627" y="156"/>
                      <a:pt x="628" y="160"/>
                    </a:cubicBezTo>
                    <a:cubicBezTo>
                      <a:pt x="628" y="164"/>
                      <a:pt x="625" y="164"/>
                      <a:pt x="621" y="164"/>
                    </a:cubicBezTo>
                    <a:cubicBezTo>
                      <a:pt x="624" y="167"/>
                      <a:pt x="628" y="168"/>
                      <a:pt x="632" y="168"/>
                    </a:cubicBezTo>
                    <a:cubicBezTo>
                      <a:pt x="632" y="171"/>
                      <a:pt x="633" y="171"/>
                      <a:pt x="635" y="171"/>
                    </a:cubicBezTo>
                    <a:cubicBezTo>
                      <a:pt x="635" y="174"/>
                      <a:pt x="635" y="175"/>
                      <a:pt x="638" y="175"/>
                    </a:cubicBezTo>
                    <a:cubicBezTo>
                      <a:pt x="637" y="177"/>
                      <a:pt x="636" y="179"/>
                      <a:pt x="637" y="182"/>
                    </a:cubicBezTo>
                    <a:cubicBezTo>
                      <a:pt x="634" y="183"/>
                      <a:pt x="631" y="183"/>
                      <a:pt x="628" y="185"/>
                    </a:cubicBezTo>
                    <a:cubicBezTo>
                      <a:pt x="627" y="186"/>
                      <a:pt x="628" y="186"/>
                      <a:pt x="627" y="186"/>
                    </a:cubicBezTo>
                    <a:cubicBezTo>
                      <a:pt x="625" y="186"/>
                      <a:pt x="624" y="186"/>
                      <a:pt x="624" y="188"/>
                    </a:cubicBezTo>
                    <a:cubicBezTo>
                      <a:pt x="624" y="190"/>
                      <a:pt x="621" y="188"/>
                      <a:pt x="621" y="188"/>
                    </a:cubicBezTo>
                    <a:cubicBezTo>
                      <a:pt x="621" y="188"/>
                      <a:pt x="619" y="190"/>
                      <a:pt x="618" y="191"/>
                    </a:cubicBezTo>
                    <a:cubicBezTo>
                      <a:pt x="618" y="191"/>
                      <a:pt x="618" y="194"/>
                      <a:pt x="617" y="195"/>
                    </a:cubicBezTo>
                    <a:cubicBezTo>
                      <a:pt x="616" y="196"/>
                      <a:pt x="611" y="195"/>
                      <a:pt x="614" y="196"/>
                    </a:cubicBezTo>
                    <a:cubicBezTo>
                      <a:pt x="613" y="199"/>
                      <a:pt x="608" y="198"/>
                      <a:pt x="606" y="198"/>
                    </a:cubicBezTo>
                    <a:cubicBezTo>
                      <a:pt x="603" y="198"/>
                      <a:pt x="600" y="198"/>
                      <a:pt x="597" y="198"/>
                    </a:cubicBezTo>
                    <a:cubicBezTo>
                      <a:pt x="595" y="198"/>
                      <a:pt x="595" y="197"/>
                      <a:pt x="593" y="196"/>
                    </a:cubicBezTo>
                    <a:cubicBezTo>
                      <a:pt x="587" y="195"/>
                      <a:pt x="581" y="197"/>
                      <a:pt x="575" y="198"/>
                    </a:cubicBezTo>
                    <a:cubicBezTo>
                      <a:pt x="570" y="200"/>
                      <a:pt x="568" y="205"/>
                      <a:pt x="562" y="206"/>
                    </a:cubicBezTo>
                    <a:cubicBezTo>
                      <a:pt x="565" y="209"/>
                      <a:pt x="560" y="210"/>
                      <a:pt x="558" y="212"/>
                    </a:cubicBezTo>
                    <a:cubicBezTo>
                      <a:pt x="559" y="213"/>
                      <a:pt x="560" y="214"/>
                      <a:pt x="559" y="216"/>
                    </a:cubicBezTo>
                    <a:cubicBezTo>
                      <a:pt x="562" y="215"/>
                      <a:pt x="562" y="212"/>
                      <a:pt x="564" y="210"/>
                    </a:cubicBezTo>
                    <a:cubicBezTo>
                      <a:pt x="565" y="209"/>
                      <a:pt x="569" y="210"/>
                      <a:pt x="569" y="207"/>
                    </a:cubicBezTo>
                    <a:cubicBezTo>
                      <a:pt x="570" y="203"/>
                      <a:pt x="572" y="211"/>
                      <a:pt x="572" y="205"/>
                    </a:cubicBezTo>
                    <a:cubicBezTo>
                      <a:pt x="574" y="204"/>
                      <a:pt x="575" y="206"/>
                      <a:pt x="575" y="206"/>
                    </a:cubicBezTo>
                    <a:cubicBezTo>
                      <a:pt x="576" y="206"/>
                      <a:pt x="576" y="203"/>
                      <a:pt x="576" y="203"/>
                    </a:cubicBezTo>
                    <a:cubicBezTo>
                      <a:pt x="579" y="203"/>
                      <a:pt x="582" y="204"/>
                      <a:pt x="586" y="203"/>
                    </a:cubicBezTo>
                    <a:cubicBezTo>
                      <a:pt x="586" y="205"/>
                      <a:pt x="588" y="204"/>
                      <a:pt x="588" y="203"/>
                    </a:cubicBezTo>
                    <a:cubicBezTo>
                      <a:pt x="590" y="203"/>
                      <a:pt x="590" y="211"/>
                      <a:pt x="586" y="209"/>
                    </a:cubicBezTo>
                    <a:cubicBezTo>
                      <a:pt x="589" y="212"/>
                      <a:pt x="584" y="213"/>
                      <a:pt x="585" y="219"/>
                    </a:cubicBezTo>
                    <a:cubicBezTo>
                      <a:pt x="585" y="220"/>
                      <a:pt x="586" y="221"/>
                      <a:pt x="586" y="223"/>
                    </a:cubicBezTo>
                    <a:cubicBezTo>
                      <a:pt x="587" y="222"/>
                      <a:pt x="589" y="221"/>
                      <a:pt x="589" y="223"/>
                    </a:cubicBezTo>
                    <a:cubicBezTo>
                      <a:pt x="589" y="225"/>
                      <a:pt x="591" y="224"/>
                      <a:pt x="592" y="224"/>
                    </a:cubicBezTo>
                    <a:cubicBezTo>
                      <a:pt x="592" y="225"/>
                      <a:pt x="594" y="227"/>
                      <a:pt x="595" y="227"/>
                    </a:cubicBezTo>
                    <a:cubicBezTo>
                      <a:pt x="595" y="227"/>
                      <a:pt x="596" y="227"/>
                      <a:pt x="597" y="227"/>
                    </a:cubicBezTo>
                    <a:cubicBezTo>
                      <a:pt x="598" y="227"/>
                      <a:pt x="599" y="228"/>
                      <a:pt x="599" y="228"/>
                    </a:cubicBezTo>
                    <a:cubicBezTo>
                      <a:pt x="601" y="229"/>
                      <a:pt x="603" y="225"/>
                      <a:pt x="604" y="228"/>
                    </a:cubicBezTo>
                    <a:cubicBezTo>
                      <a:pt x="606" y="229"/>
                      <a:pt x="605" y="226"/>
                      <a:pt x="606" y="226"/>
                    </a:cubicBezTo>
                    <a:cubicBezTo>
                      <a:pt x="606" y="225"/>
                      <a:pt x="608" y="226"/>
                      <a:pt x="609" y="226"/>
                    </a:cubicBezTo>
                    <a:cubicBezTo>
                      <a:pt x="609" y="225"/>
                      <a:pt x="608" y="223"/>
                      <a:pt x="609" y="221"/>
                    </a:cubicBezTo>
                    <a:cubicBezTo>
                      <a:pt x="611" y="221"/>
                      <a:pt x="611" y="223"/>
                      <a:pt x="611" y="224"/>
                    </a:cubicBezTo>
                    <a:cubicBezTo>
                      <a:pt x="612" y="226"/>
                      <a:pt x="616" y="225"/>
                      <a:pt x="614" y="230"/>
                    </a:cubicBezTo>
                    <a:cubicBezTo>
                      <a:pt x="612" y="231"/>
                      <a:pt x="612" y="228"/>
                      <a:pt x="610" y="228"/>
                    </a:cubicBezTo>
                    <a:cubicBezTo>
                      <a:pt x="608" y="229"/>
                      <a:pt x="608" y="232"/>
                      <a:pt x="606" y="233"/>
                    </a:cubicBezTo>
                    <a:cubicBezTo>
                      <a:pt x="605" y="233"/>
                      <a:pt x="603" y="232"/>
                      <a:pt x="602" y="233"/>
                    </a:cubicBezTo>
                    <a:cubicBezTo>
                      <a:pt x="599" y="233"/>
                      <a:pt x="600" y="236"/>
                      <a:pt x="595" y="236"/>
                    </a:cubicBezTo>
                    <a:cubicBezTo>
                      <a:pt x="592" y="235"/>
                      <a:pt x="593" y="239"/>
                      <a:pt x="592" y="240"/>
                    </a:cubicBezTo>
                    <a:cubicBezTo>
                      <a:pt x="591" y="240"/>
                      <a:pt x="590" y="239"/>
                      <a:pt x="590" y="238"/>
                    </a:cubicBezTo>
                    <a:cubicBezTo>
                      <a:pt x="588" y="240"/>
                      <a:pt x="588" y="243"/>
                      <a:pt x="583" y="243"/>
                    </a:cubicBezTo>
                    <a:cubicBezTo>
                      <a:pt x="586" y="240"/>
                      <a:pt x="583" y="241"/>
                      <a:pt x="583" y="237"/>
                    </a:cubicBezTo>
                    <a:cubicBezTo>
                      <a:pt x="586" y="236"/>
                      <a:pt x="587" y="232"/>
                      <a:pt x="590" y="236"/>
                    </a:cubicBezTo>
                    <a:cubicBezTo>
                      <a:pt x="592" y="231"/>
                      <a:pt x="588" y="231"/>
                      <a:pt x="586" y="230"/>
                    </a:cubicBezTo>
                    <a:cubicBezTo>
                      <a:pt x="583" y="229"/>
                      <a:pt x="581" y="234"/>
                      <a:pt x="578" y="234"/>
                    </a:cubicBezTo>
                    <a:cubicBezTo>
                      <a:pt x="578" y="234"/>
                      <a:pt x="574" y="235"/>
                      <a:pt x="573" y="236"/>
                    </a:cubicBezTo>
                    <a:cubicBezTo>
                      <a:pt x="572" y="236"/>
                      <a:pt x="572" y="237"/>
                      <a:pt x="572" y="238"/>
                    </a:cubicBezTo>
                    <a:cubicBezTo>
                      <a:pt x="564" y="237"/>
                      <a:pt x="565" y="242"/>
                      <a:pt x="558" y="240"/>
                    </a:cubicBezTo>
                    <a:cubicBezTo>
                      <a:pt x="561" y="242"/>
                      <a:pt x="562" y="243"/>
                      <a:pt x="555" y="243"/>
                    </a:cubicBezTo>
                    <a:cubicBezTo>
                      <a:pt x="552" y="245"/>
                      <a:pt x="551" y="252"/>
                      <a:pt x="555" y="254"/>
                    </a:cubicBezTo>
                    <a:cubicBezTo>
                      <a:pt x="555" y="257"/>
                      <a:pt x="551" y="256"/>
                      <a:pt x="552" y="259"/>
                    </a:cubicBezTo>
                    <a:cubicBezTo>
                      <a:pt x="551" y="260"/>
                      <a:pt x="549" y="259"/>
                      <a:pt x="548" y="259"/>
                    </a:cubicBezTo>
                    <a:cubicBezTo>
                      <a:pt x="547" y="260"/>
                      <a:pt x="547" y="262"/>
                      <a:pt x="545" y="262"/>
                    </a:cubicBezTo>
                    <a:cubicBezTo>
                      <a:pt x="543" y="264"/>
                      <a:pt x="539" y="262"/>
                      <a:pt x="537" y="265"/>
                    </a:cubicBezTo>
                    <a:cubicBezTo>
                      <a:pt x="536" y="266"/>
                      <a:pt x="535" y="267"/>
                      <a:pt x="534" y="268"/>
                    </a:cubicBezTo>
                    <a:cubicBezTo>
                      <a:pt x="533" y="270"/>
                      <a:pt x="532" y="272"/>
                      <a:pt x="530" y="275"/>
                    </a:cubicBezTo>
                    <a:cubicBezTo>
                      <a:pt x="529" y="276"/>
                      <a:pt x="526" y="277"/>
                      <a:pt x="527" y="282"/>
                    </a:cubicBezTo>
                    <a:cubicBezTo>
                      <a:pt x="524" y="281"/>
                      <a:pt x="524" y="278"/>
                      <a:pt x="522" y="278"/>
                    </a:cubicBezTo>
                    <a:cubicBezTo>
                      <a:pt x="520" y="278"/>
                      <a:pt x="521" y="280"/>
                      <a:pt x="519" y="280"/>
                    </a:cubicBezTo>
                    <a:cubicBezTo>
                      <a:pt x="524" y="286"/>
                      <a:pt x="524" y="291"/>
                      <a:pt x="524" y="299"/>
                    </a:cubicBezTo>
                    <a:cubicBezTo>
                      <a:pt x="521" y="297"/>
                      <a:pt x="522" y="301"/>
                      <a:pt x="522" y="301"/>
                    </a:cubicBezTo>
                    <a:cubicBezTo>
                      <a:pt x="521" y="302"/>
                      <a:pt x="519" y="301"/>
                      <a:pt x="519" y="301"/>
                    </a:cubicBezTo>
                    <a:cubicBezTo>
                      <a:pt x="518" y="303"/>
                      <a:pt x="517" y="303"/>
                      <a:pt x="516" y="304"/>
                    </a:cubicBezTo>
                    <a:cubicBezTo>
                      <a:pt x="514" y="305"/>
                      <a:pt x="513" y="308"/>
                      <a:pt x="512" y="308"/>
                    </a:cubicBezTo>
                    <a:cubicBezTo>
                      <a:pt x="510" y="310"/>
                      <a:pt x="507" y="308"/>
                      <a:pt x="506" y="310"/>
                    </a:cubicBezTo>
                    <a:cubicBezTo>
                      <a:pt x="503" y="311"/>
                      <a:pt x="502" y="314"/>
                      <a:pt x="501" y="317"/>
                    </a:cubicBezTo>
                    <a:cubicBezTo>
                      <a:pt x="497" y="317"/>
                      <a:pt x="497" y="321"/>
                      <a:pt x="493" y="321"/>
                    </a:cubicBezTo>
                    <a:cubicBezTo>
                      <a:pt x="495" y="326"/>
                      <a:pt x="490" y="336"/>
                      <a:pt x="496" y="337"/>
                    </a:cubicBezTo>
                    <a:cubicBezTo>
                      <a:pt x="493" y="342"/>
                      <a:pt x="499" y="342"/>
                      <a:pt x="498" y="349"/>
                    </a:cubicBezTo>
                    <a:cubicBezTo>
                      <a:pt x="498" y="351"/>
                      <a:pt x="499" y="350"/>
                      <a:pt x="501" y="351"/>
                    </a:cubicBezTo>
                    <a:cubicBezTo>
                      <a:pt x="499" y="355"/>
                      <a:pt x="501" y="355"/>
                      <a:pt x="501" y="360"/>
                    </a:cubicBezTo>
                    <a:cubicBezTo>
                      <a:pt x="498" y="361"/>
                      <a:pt x="496" y="361"/>
                      <a:pt x="495" y="363"/>
                    </a:cubicBezTo>
                    <a:cubicBezTo>
                      <a:pt x="493" y="363"/>
                      <a:pt x="494" y="360"/>
                      <a:pt x="493" y="359"/>
                    </a:cubicBezTo>
                    <a:cubicBezTo>
                      <a:pt x="493" y="358"/>
                      <a:pt x="491" y="359"/>
                      <a:pt x="489" y="358"/>
                    </a:cubicBezTo>
                    <a:cubicBezTo>
                      <a:pt x="488" y="357"/>
                      <a:pt x="489" y="354"/>
                      <a:pt x="486" y="355"/>
                    </a:cubicBezTo>
                    <a:cubicBezTo>
                      <a:pt x="487" y="351"/>
                      <a:pt x="489" y="348"/>
                      <a:pt x="484" y="348"/>
                    </a:cubicBezTo>
                    <a:cubicBezTo>
                      <a:pt x="486" y="341"/>
                      <a:pt x="483" y="341"/>
                      <a:pt x="482" y="335"/>
                    </a:cubicBezTo>
                    <a:cubicBezTo>
                      <a:pt x="481" y="335"/>
                      <a:pt x="481" y="337"/>
                      <a:pt x="479" y="337"/>
                    </a:cubicBezTo>
                    <a:cubicBezTo>
                      <a:pt x="479" y="336"/>
                      <a:pt x="479" y="335"/>
                      <a:pt x="479" y="334"/>
                    </a:cubicBezTo>
                    <a:cubicBezTo>
                      <a:pt x="477" y="334"/>
                      <a:pt x="470" y="336"/>
                      <a:pt x="468" y="334"/>
                    </a:cubicBezTo>
                    <a:cubicBezTo>
                      <a:pt x="467" y="333"/>
                      <a:pt x="467" y="331"/>
                      <a:pt x="465" y="331"/>
                    </a:cubicBezTo>
                    <a:cubicBezTo>
                      <a:pt x="464" y="331"/>
                      <a:pt x="462" y="333"/>
                      <a:pt x="460" y="332"/>
                    </a:cubicBezTo>
                    <a:cubicBezTo>
                      <a:pt x="460" y="332"/>
                      <a:pt x="465" y="327"/>
                      <a:pt x="460" y="329"/>
                    </a:cubicBezTo>
                    <a:cubicBezTo>
                      <a:pt x="459" y="330"/>
                      <a:pt x="460" y="331"/>
                      <a:pt x="458" y="331"/>
                    </a:cubicBezTo>
                    <a:cubicBezTo>
                      <a:pt x="455" y="331"/>
                      <a:pt x="449" y="331"/>
                      <a:pt x="446" y="329"/>
                    </a:cubicBezTo>
                    <a:cubicBezTo>
                      <a:pt x="443" y="329"/>
                      <a:pt x="445" y="334"/>
                      <a:pt x="444" y="337"/>
                    </a:cubicBezTo>
                    <a:cubicBezTo>
                      <a:pt x="437" y="335"/>
                      <a:pt x="428" y="335"/>
                      <a:pt x="419" y="334"/>
                    </a:cubicBezTo>
                    <a:cubicBezTo>
                      <a:pt x="418" y="334"/>
                      <a:pt x="418" y="335"/>
                      <a:pt x="416" y="335"/>
                    </a:cubicBezTo>
                    <a:cubicBezTo>
                      <a:pt x="415" y="335"/>
                      <a:pt x="415" y="338"/>
                      <a:pt x="414" y="338"/>
                    </a:cubicBezTo>
                    <a:cubicBezTo>
                      <a:pt x="412" y="338"/>
                      <a:pt x="412" y="340"/>
                      <a:pt x="412" y="341"/>
                    </a:cubicBezTo>
                    <a:cubicBezTo>
                      <a:pt x="410" y="341"/>
                      <a:pt x="408" y="340"/>
                      <a:pt x="407" y="341"/>
                    </a:cubicBezTo>
                    <a:cubicBezTo>
                      <a:pt x="405" y="341"/>
                      <a:pt x="405" y="344"/>
                      <a:pt x="402" y="344"/>
                    </a:cubicBezTo>
                    <a:cubicBezTo>
                      <a:pt x="403" y="346"/>
                      <a:pt x="401" y="353"/>
                      <a:pt x="404" y="353"/>
                    </a:cubicBezTo>
                    <a:cubicBezTo>
                      <a:pt x="402" y="355"/>
                      <a:pt x="401" y="358"/>
                      <a:pt x="400" y="359"/>
                    </a:cubicBezTo>
                    <a:cubicBezTo>
                      <a:pt x="400" y="363"/>
                      <a:pt x="399" y="367"/>
                      <a:pt x="400" y="370"/>
                    </a:cubicBezTo>
                    <a:cubicBezTo>
                      <a:pt x="400" y="372"/>
                      <a:pt x="401" y="373"/>
                      <a:pt x="401" y="374"/>
                    </a:cubicBezTo>
                    <a:cubicBezTo>
                      <a:pt x="401" y="378"/>
                      <a:pt x="402" y="382"/>
                      <a:pt x="400" y="384"/>
                    </a:cubicBezTo>
                    <a:cubicBezTo>
                      <a:pt x="399" y="386"/>
                      <a:pt x="403" y="385"/>
                      <a:pt x="404" y="386"/>
                    </a:cubicBezTo>
                    <a:cubicBezTo>
                      <a:pt x="404" y="386"/>
                      <a:pt x="402" y="388"/>
                      <a:pt x="402" y="388"/>
                    </a:cubicBezTo>
                    <a:cubicBezTo>
                      <a:pt x="402" y="388"/>
                      <a:pt x="404" y="390"/>
                      <a:pt x="404" y="390"/>
                    </a:cubicBezTo>
                    <a:cubicBezTo>
                      <a:pt x="405" y="391"/>
                      <a:pt x="406" y="390"/>
                      <a:pt x="407" y="391"/>
                    </a:cubicBezTo>
                    <a:cubicBezTo>
                      <a:pt x="407" y="392"/>
                      <a:pt x="406" y="394"/>
                      <a:pt x="407" y="394"/>
                    </a:cubicBezTo>
                    <a:cubicBezTo>
                      <a:pt x="407" y="394"/>
                      <a:pt x="408" y="394"/>
                      <a:pt x="408" y="394"/>
                    </a:cubicBezTo>
                    <a:cubicBezTo>
                      <a:pt x="408" y="395"/>
                      <a:pt x="408" y="397"/>
                      <a:pt x="408" y="397"/>
                    </a:cubicBezTo>
                    <a:cubicBezTo>
                      <a:pt x="409" y="398"/>
                      <a:pt x="412" y="400"/>
                      <a:pt x="412" y="402"/>
                    </a:cubicBezTo>
                    <a:cubicBezTo>
                      <a:pt x="423" y="403"/>
                      <a:pt x="429" y="400"/>
                      <a:pt x="435" y="402"/>
                    </a:cubicBezTo>
                    <a:cubicBezTo>
                      <a:pt x="436" y="402"/>
                      <a:pt x="436" y="401"/>
                      <a:pt x="437" y="400"/>
                    </a:cubicBezTo>
                    <a:cubicBezTo>
                      <a:pt x="439" y="398"/>
                      <a:pt x="440" y="396"/>
                      <a:pt x="442" y="393"/>
                    </a:cubicBezTo>
                    <a:cubicBezTo>
                      <a:pt x="442" y="391"/>
                      <a:pt x="444" y="390"/>
                      <a:pt x="442" y="390"/>
                    </a:cubicBezTo>
                    <a:cubicBezTo>
                      <a:pt x="445" y="385"/>
                      <a:pt x="455" y="382"/>
                      <a:pt x="463" y="386"/>
                    </a:cubicBezTo>
                    <a:cubicBezTo>
                      <a:pt x="459" y="389"/>
                      <a:pt x="459" y="395"/>
                      <a:pt x="456" y="398"/>
                    </a:cubicBezTo>
                    <a:cubicBezTo>
                      <a:pt x="454" y="402"/>
                      <a:pt x="458" y="402"/>
                      <a:pt x="457" y="405"/>
                    </a:cubicBezTo>
                    <a:cubicBezTo>
                      <a:pt x="454" y="406"/>
                      <a:pt x="453" y="409"/>
                      <a:pt x="451" y="412"/>
                    </a:cubicBezTo>
                    <a:cubicBezTo>
                      <a:pt x="451" y="413"/>
                      <a:pt x="451" y="414"/>
                      <a:pt x="450" y="414"/>
                    </a:cubicBezTo>
                    <a:cubicBezTo>
                      <a:pt x="449" y="417"/>
                      <a:pt x="456" y="413"/>
                      <a:pt x="454" y="418"/>
                    </a:cubicBezTo>
                    <a:cubicBezTo>
                      <a:pt x="458" y="418"/>
                      <a:pt x="458" y="415"/>
                      <a:pt x="463" y="416"/>
                    </a:cubicBezTo>
                    <a:cubicBezTo>
                      <a:pt x="462" y="420"/>
                      <a:pt x="465" y="418"/>
                      <a:pt x="465" y="421"/>
                    </a:cubicBezTo>
                    <a:cubicBezTo>
                      <a:pt x="473" y="418"/>
                      <a:pt x="474" y="423"/>
                      <a:pt x="482" y="422"/>
                    </a:cubicBezTo>
                    <a:cubicBezTo>
                      <a:pt x="479" y="426"/>
                      <a:pt x="484" y="430"/>
                      <a:pt x="479" y="432"/>
                    </a:cubicBezTo>
                    <a:cubicBezTo>
                      <a:pt x="482" y="435"/>
                      <a:pt x="481" y="444"/>
                      <a:pt x="479" y="447"/>
                    </a:cubicBezTo>
                    <a:cubicBezTo>
                      <a:pt x="480" y="450"/>
                      <a:pt x="482" y="451"/>
                      <a:pt x="485" y="450"/>
                    </a:cubicBezTo>
                    <a:cubicBezTo>
                      <a:pt x="484" y="453"/>
                      <a:pt x="488" y="452"/>
                      <a:pt x="488" y="454"/>
                    </a:cubicBezTo>
                    <a:cubicBezTo>
                      <a:pt x="488" y="456"/>
                      <a:pt x="492" y="455"/>
                      <a:pt x="492" y="457"/>
                    </a:cubicBezTo>
                    <a:cubicBezTo>
                      <a:pt x="497" y="453"/>
                      <a:pt x="505" y="458"/>
                      <a:pt x="509" y="456"/>
                    </a:cubicBezTo>
                    <a:cubicBezTo>
                      <a:pt x="509" y="457"/>
                      <a:pt x="509" y="458"/>
                      <a:pt x="509" y="459"/>
                    </a:cubicBezTo>
                    <a:cubicBezTo>
                      <a:pt x="511" y="458"/>
                      <a:pt x="516" y="456"/>
                      <a:pt x="516" y="460"/>
                    </a:cubicBezTo>
                    <a:cubicBezTo>
                      <a:pt x="517" y="459"/>
                      <a:pt x="518" y="459"/>
                      <a:pt x="520" y="459"/>
                    </a:cubicBezTo>
                    <a:cubicBezTo>
                      <a:pt x="521" y="458"/>
                      <a:pt x="522" y="457"/>
                      <a:pt x="523" y="456"/>
                    </a:cubicBezTo>
                    <a:cubicBezTo>
                      <a:pt x="524" y="455"/>
                      <a:pt x="524" y="456"/>
                      <a:pt x="524" y="454"/>
                    </a:cubicBezTo>
                    <a:cubicBezTo>
                      <a:pt x="524" y="452"/>
                      <a:pt x="527" y="455"/>
                      <a:pt x="527" y="453"/>
                    </a:cubicBezTo>
                    <a:cubicBezTo>
                      <a:pt x="527" y="452"/>
                      <a:pt x="527" y="450"/>
                      <a:pt x="527" y="450"/>
                    </a:cubicBezTo>
                    <a:cubicBezTo>
                      <a:pt x="528" y="449"/>
                      <a:pt x="529" y="451"/>
                      <a:pt x="529" y="452"/>
                    </a:cubicBezTo>
                    <a:cubicBezTo>
                      <a:pt x="530" y="451"/>
                      <a:pt x="530" y="450"/>
                      <a:pt x="531" y="449"/>
                    </a:cubicBezTo>
                    <a:cubicBezTo>
                      <a:pt x="533" y="448"/>
                      <a:pt x="535" y="447"/>
                      <a:pt x="537" y="445"/>
                    </a:cubicBezTo>
                    <a:cubicBezTo>
                      <a:pt x="538" y="444"/>
                      <a:pt x="539" y="443"/>
                      <a:pt x="538" y="442"/>
                    </a:cubicBezTo>
                    <a:cubicBezTo>
                      <a:pt x="540" y="443"/>
                      <a:pt x="554" y="445"/>
                      <a:pt x="547" y="446"/>
                    </a:cubicBezTo>
                    <a:cubicBezTo>
                      <a:pt x="547" y="448"/>
                      <a:pt x="550" y="447"/>
                      <a:pt x="552" y="447"/>
                    </a:cubicBezTo>
                    <a:cubicBezTo>
                      <a:pt x="554" y="447"/>
                      <a:pt x="554" y="446"/>
                      <a:pt x="554" y="445"/>
                    </a:cubicBezTo>
                    <a:cubicBezTo>
                      <a:pt x="558" y="445"/>
                      <a:pt x="561" y="445"/>
                      <a:pt x="565" y="445"/>
                    </a:cubicBezTo>
                    <a:cubicBezTo>
                      <a:pt x="563" y="449"/>
                      <a:pt x="571" y="447"/>
                      <a:pt x="575" y="449"/>
                    </a:cubicBezTo>
                    <a:cubicBezTo>
                      <a:pt x="575" y="449"/>
                      <a:pt x="575" y="450"/>
                      <a:pt x="576" y="450"/>
                    </a:cubicBezTo>
                    <a:cubicBezTo>
                      <a:pt x="577" y="450"/>
                      <a:pt x="578" y="451"/>
                      <a:pt x="579" y="452"/>
                    </a:cubicBezTo>
                    <a:cubicBezTo>
                      <a:pt x="582" y="452"/>
                      <a:pt x="583" y="450"/>
                      <a:pt x="585" y="450"/>
                    </a:cubicBezTo>
                    <a:cubicBezTo>
                      <a:pt x="592" y="449"/>
                      <a:pt x="599" y="451"/>
                      <a:pt x="606" y="452"/>
                    </a:cubicBezTo>
                    <a:cubicBezTo>
                      <a:pt x="605" y="454"/>
                      <a:pt x="607" y="457"/>
                      <a:pt x="607" y="454"/>
                    </a:cubicBezTo>
                    <a:cubicBezTo>
                      <a:pt x="609" y="455"/>
                      <a:pt x="608" y="456"/>
                      <a:pt x="607" y="456"/>
                    </a:cubicBezTo>
                    <a:cubicBezTo>
                      <a:pt x="607" y="459"/>
                      <a:pt x="611" y="456"/>
                      <a:pt x="613" y="459"/>
                    </a:cubicBezTo>
                    <a:cubicBezTo>
                      <a:pt x="613" y="459"/>
                      <a:pt x="612" y="461"/>
                      <a:pt x="613" y="461"/>
                    </a:cubicBezTo>
                    <a:cubicBezTo>
                      <a:pt x="614" y="462"/>
                      <a:pt x="617" y="461"/>
                      <a:pt x="618" y="461"/>
                    </a:cubicBezTo>
                    <a:cubicBezTo>
                      <a:pt x="617" y="464"/>
                      <a:pt x="619" y="465"/>
                      <a:pt x="621" y="467"/>
                    </a:cubicBezTo>
                    <a:cubicBezTo>
                      <a:pt x="623" y="469"/>
                      <a:pt x="626" y="471"/>
                      <a:pt x="627" y="474"/>
                    </a:cubicBezTo>
                    <a:cubicBezTo>
                      <a:pt x="636" y="473"/>
                      <a:pt x="639" y="478"/>
                      <a:pt x="646" y="475"/>
                    </a:cubicBezTo>
                    <a:cubicBezTo>
                      <a:pt x="644" y="481"/>
                      <a:pt x="654" y="475"/>
                      <a:pt x="652" y="481"/>
                    </a:cubicBezTo>
                    <a:cubicBezTo>
                      <a:pt x="657" y="479"/>
                      <a:pt x="657" y="485"/>
                      <a:pt x="660" y="485"/>
                    </a:cubicBezTo>
                    <a:cubicBezTo>
                      <a:pt x="662" y="485"/>
                      <a:pt x="662" y="489"/>
                      <a:pt x="665" y="488"/>
                    </a:cubicBezTo>
                    <a:cubicBezTo>
                      <a:pt x="661" y="492"/>
                      <a:pt x="666" y="491"/>
                      <a:pt x="666" y="495"/>
                    </a:cubicBezTo>
                    <a:cubicBezTo>
                      <a:pt x="666" y="498"/>
                      <a:pt x="669" y="497"/>
                      <a:pt x="670" y="498"/>
                    </a:cubicBezTo>
                    <a:cubicBezTo>
                      <a:pt x="671" y="499"/>
                      <a:pt x="670" y="502"/>
                      <a:pt x="673" y="501"/>
                    </a:cubicBezTo>
                    <a:cubicBezTo>
                      <a:pt x="668" y="506"/>
                      <a:pt x="680" y="508"/>
                      <a:pt x="676" y="512"/>
                    </a:cubicBezTo>
                    <a:cubicBezTo>
                      <a:pt x="679" y="511"/>
                      <a:pt x="680" y="512"/>
                      <a:pt x="680" y="515"/>
                    </a:cubicBezTo>
                    <a:cubicBezTo>
                      <a:pt x="687" y="513"/>
                      <a:pt x="697" y="515"/>
                      <a:pt x="700" y="522"/>
                    </a:cubicBezTo>
                    <a:cubicBezTo>
                      <a:pt x="707" y="521"/>
                      <a:pt x="710" y="524"/>
                      <a:pt x="718" y="523"/>
                    </a:cubicBezTo>
                    <a:cubicBezTo>
                      <a:pt x="719" y="524"/>
                      <a:pt x="715" y="525"/>
                      <a:pt x="715" y="524"/>
                    </a:cubicBezTo>
                    <a:cubicBezTo>
                      <a:pt x="717" y="527"/>
                      <a:pt x="726" y="526"/>
                      <a:pt x="731" y="526"/>
                    </a:cubicBezTo>
                    <a:cubicBezTo>
                      <a:pt x="731" y="527"/>
                      <a:pt x="732" y="527"/>
                      <a:pt x="733" y="527"/>
                    </a:cubicBezTo>
                    <a:cubicBezTo>
                      <a:pt x="733" y="530"/>
                      <a:pt x="736" y="529"/>
                      <a:pt x="738" y="530"/>
                    </a:cubicBezTo>
                    <a:cubicBezTo>
                      <a:pt x="738" y="531"/>
                      <a:pt x="737" y="532"/>
                      <a:pt x="738" y="533"/>
                    </a:cubicBezTo>
                    <a:cubicBezTo>
                      <a:pt x="738" y="533"/>
                      <a:pt x="740" y="532"/>
                      <a:pt x="740" y="533"/>
                    </a:cubicBezTo>
                    <a:cubicBezTo>
                      <a:pt x="741" y="534"/>
                      <a:pt x="740" y="537"/>
                      <a:pt x="743" y="536"/>
                    </a:cubicBezTo>
                    <a:cubicBezTo>
                      <a:pt x="743" y="550"/>
                      <a:pt x="743" y="565"/>
                      <a:pt x="743" y="579"/>
                    </a:cubicBezTo>
                    <a:cubicBezTo>
                      <a:pt x="737" y="577"/>
                      <a:pt x="744" y="587"/>
                      <a:pt x="738" y="585"/>
                    </a:cubicBezTo>
                    <a:cubicBezTo>
                      <a:pt x="737" y="590"/>
                      <a:pt x="736" y="594"/>
                      <a:pt x="736" y="599"/>
                    </a:cubicBezTo>
                    <a:cubicBezTo>
                      <a:pt x="736" y="601"/>
                      <a:pt x="739" y="607"/>
                      <a:pt x="738" y="613"/>
                    </a:cubicBezTo>
                    <a:cubicBezTo>
                      <a:pt x="738" y="613"/>
                      <a:pt x="736" y="614"/>
                      <a:pt x="736" y="614"/>
                    </a:cubicBezTo>
                    <a:cubicBezTo>
                      <a:pt x="736" y="615"/>
                      <a:pt x="737" y="616"/>
                      <a:pt x="736" y="617"/>
                    </a:cubicBezTo>
                    <a:cubicBezTo>
                      <a:pt x="736" y="618"/>
                      <a:pt x="732" y="619"/>
                      <a:pt x="733" y="624"/>
                    </a:cubicBezTo>
                    <a:cubicBezTo>
                      <a:pt x="730" y="625"/>
                      <a:pt x="729" y="627"/>
                      <a:pt x="726" y="628"/>
                    </a:cubicBezTo>
                    <a:cubicBezTo>
                      <a:pt x="726" y="629"/>
                      <a:pt x="727" y="632"/>
                      <a:pt x="726" y="633"/>
                    </a:cubicBezTo>
                    <a:cubicBezTo>
                      <a:pt x="726" y="633"/>
                      <a:pt x="724" y="632"/>
                      <a:pt x="724" y="633"/>
                    </a:cubicBezTo>
                    <a:cubicBezTo>
                      <a:pt x="723" y="633"/>
                      <a:pt x="724" y="635"/>
                      <a:pt x="724" y="635"/>
                    </a:cubicBezTo>
                    <a:cubicBezTo>
                      <a:pt x="722" y="636"/>
                      <a:pt x="718" y="635"/>
                      <a:pt x="718" y="638"/>
                    </a:cubicBezTo>
                    <a:cubicBezTo>
                      <a:pt x="718" y="640"/>
                      <a:pt x="715" y="639"/>
                      <a:pt x="712" y="641"/>
                    </a:cubicBezTo>
                    <a:cubicBezTo>
                      <a:pt x="712" y="641"/>
                      <a:pt x="710" y="644"/>
                      <a:pt x="710" y="644"/>
                    </a:cubicBezTo>
                    <a:cubicBezTo>
                      <a:pt x="709" y="644"/>
                      <a:pt x="708" y="642"/>
                      <a:pt x="707" y="642"/>
                    </a:cubicBezTo>
                    <a:cubicBezTo>
                      <a:pt x="707" y="642"/>
                      <a:pt x="706" y="644"/>
                      <a:pt x="705" y="644"/>
                    </a:cubicBezTo>
                    <a:cubicBezTo>
                      <a:pt x="703" y="644"/>
                      <a:pt x="703" y="644"/>
                      <a:pt x="703" y="647"/>
                    </a:cubicBezTo>
                    <a:cubicBezTo>
                      <a:pt x="697" y="644"/>
                      <a:pt x="694" y="650"/>
                      <a:pt x="691" y="652"/>
                    </a:cubicBezTo>
                    <a:cubicBezTo>
                      <a:pt x="691" y="653"/>
                      <a:pt x="689" y="652"/>
                      <a:pt x="689" y="652"/>
                    </a:cubicBezTo>
                    <a:cubicBezTo>
                      <a:pt x="688" y="653"/>
                      <a:pt x="686" y="654"/>
                      <a:pt x="686" y="655"/>
                    </a:cubicBezTo>
                    <a:cubicBezTo>
                      <a:pt x="685" y="656"/>
                      <a:pt x="683" y="657"/>
                      <a:pt x="683" y="658"/>
                    </a:cubicBezTo>
                    <a:cubicBezTo>
                      <a:pt x="683" y="658"/>
                      <a:pt x="686" y="662"/>
                      <a:pt x="681" y="661"/>
                    </a:cubicBezTo>
                    <a:cubicBezTo>
                      <a:pt x="683" y="667"/>
                      <a:pt x="679" y="670"/>
                      <a:pt x="680" y="676"/>
                    </a:cubicBezTo>
                    <a:cubicBezTo>
                      <a:pt x="676" y="675"/>
                      <a:pt x="678" y="679"/>
                      <a:pt x="677" y="680"/>
                    </a:cubicBezTo>
                    <a:cubicBezTo>
                      <a:pt x="677" y="681"/>
                      <a:pt x="675" y="680"/>
                      <a:pt x="674" y="680"/>
                    </a:cubicBezTo>
                    <a:cubicBezTo>
                      <a:pt x="674" y="681"/>
                      <a:pt x="677" y="683"/>
                      <a:pt x="674" y="683"/>
                    </a:cubicBezTo>
                    <a:cubicBezTo>
                      <a:pt x="672" y="683"/>
                      <a:pt x="673" y="688"/>
                      <a:pt x="669" y="689"/>
                    </a:cubicBezTo>
                    <a:cubicBezTo>
                      <a:pt x="668" y="689"/>
                      <a:pt x="666" y="691"/>
                      <a:pt x="666" y="691"/>
                    </a:cubicBezTo>
                    <a:cubicBezTo>
                      <a:pt x="664" y="693"/>
                      <a:pt x="662" y="698"/>
                      <a:pt x="659" y="700"/>
                    </a:cubicBezTo>
                    <a:cubicBezTo>
                      <a:pt x="659" y="702"/>
                      <a:pt x="659" y="704"/>
                      <a:pt x="659" y="705"/>
                    </a:cubicBezTo>
                    <a:cubicBezTo>
                      <a:pt x="657" y="707"/>
                      <a:pt x="655" y="708"/>
                      <a:pt x="655" y="711"/>
                    </a:cubicBezTo>
                    <a:cubicBezTo>
                      <a:pt x="652" y="711"/>
                      <a:pt x="650" y="711"/>
                      <a:pt x="648" y="711"/>
                    </a:cubicBezTo>
                    <a:cubicBezTo>
                      <a:pt x="648" y="712"/>
                      <a:pt x="650" y="712"/>
                      <a:pt x="651" y="712"/>
                    </a:cubicBezTo>
                    <a:cubicBezTo>
                      <a:pt x="650" y="714"/>
                      <a:pt x="648" y="714"/>
                      <a:pt x="646" y="714"/>
                    </a:cubicBezTo>
                    <a:cubicBezTo>
                      <a:pt x="645" y="715"/>
                      <a:pt x="644" y="717"/>
                      <a:pt x="644" y="719"/>
                    </a:cubicBezTo>
                    <a:cubicBezTo>
                      <a:pt x="642" y="718"/>
                      <a:pt x="641" y="718"/>
                      <a:pt x="641" y="721"/>
                    </a:cubicBezTo>
                    <a:cubicBezTo>
                      <a:pt x="639" y="721"/>
                      <a:pt x="640" y="719"/>
                      <a:pt x="639" y="718"/>
                    </a:cubicBezTo>
                    <a:cubicBezTo>
                      <a:pt x="637" y="718"/>
                      <a:pt x="635" y="718"/>
                      <a:pt x="635" y="717"/>
                    </a:cubicBezTo>
                    <a:cubicBezTo>
                      <a:pt x="634" y="718"/>
                      <a:pt x="634" y="720"/>
                      <a:pt x="631" y="719"/>
                    </a:cubicBezTo>
                    <a:cubicBezTo>
                      <a:pt x="631" y="723"/>
                      <a:pt x="634" y="724"/>
                      <a:pt x="634" y="727"/>
                    </a:cubicBezTo>
                    <a:cubicBezTo>
                      <a:pt x="634" y="730"/>
                      <a:pt x="629" y="733"/>
                      <a:pt x="632" y="735"/>
                    </a:cubicBezTo>
                    <a:cubicBezTo>
                      <a:pt x="632" y="738"/>
                      <a:pt x="625" y="735"/>
                      <a:pt x="624" y="738"/>
                    </a:cubicBezTo>
                    <a:cubicBezTo>
                      <a:pt x="622" y="737"/>
                      <a:pt x="623" y="740"/>
                      <a:pt x="623" y="741"/>
                    </a:cubicBezTo>
                    <a:cubicBezTo>
                      <a:pt x="621" y="742"/>
                      <a:pt x="616" y="740"/>
                      <a:pt x="617" y="745"/>
                    </a:cubicBezTo>
                    <a:cubicBezTo>
                      <a:pt x="614" y="742"/>
                      <a:pt x="604" y="742"/>
                      <a:pt x="603" y="746"/>
                    </a:cubicBezTo>
                    <a:cubicBezTo>
                      <a:pt x="603" y="748"/>
                      <a:pt x="604" y="747"/>
                      <a:pt x="604" y="746"/>
                    </a:cubicBezTo>
                    <a:cubicBezTo>
                      <a:pt x="608" y="746"/>
                      <a:pt x="604" y="750"/>
                      <a:pt x="602" y="749"/>
                    </a:cubicBezTo>
                    <a:cubicBezTo>
                      <a:pt x="602" y="752"/>
                      <a:pt x="597" y="757"/>
                      <a:pt x="600" y="757"/>
                    </a:cubicBezTo>
                    <a:cubicBezTo>
                      <a:pt x="600" y="758"/>
                      <a:pt x="598" y="759"/>
                      <a:pt x="597" y="759"/>
                    </a:cubicBezTo>
                    <a:cubicBezTo>
                      <a:pt x="597" y="759"/>
                      <a:pt x="595" y="757"/>
                      <a:pt x="596" y="757"/>
                    </a:cubicBezTo>
                    <a:cubicBezTo>
                      <a:pt x="595" y="757"/>
                      <a:pt x="591" y="761"/>
                      <a:pt x="592" y="756"/>
                    </a:cubicBezTo>
                    <a:cubicBezTo>
                      <a:pt x="590" y="757"/>
                      <a:pt x="590" y="760"/>
                      <a:pt x="589" y="757"/>
                    </a:cubicBezTo>
                    <a:cubicBezTo>
                      <a:pt x="587" y="758"/>
                      <a:pt x="590" y="766"/>
                      <a:pt x="590" y="769"/>
                    </a:cubicBezTo>
                    <a:cubicBezTo>
                      <a:pt x="591" y="772"/>
                      <a:pt x="588" y="771"/>
                      <a:pt x="588" y="774"/>
                    </a:cubicBezTo>
                    <a:cubicBezTo>
                      <a:pt x="587" y="776"/>
                      <a:pt x="588" y="779"/>
                      <a:pt x="583" y="778"/>
                    </a:cubicBezTo>
                    <a:cubicBezTo>
                      <a:pt x="583" y="780"/>
                      <a:pt x="586" y="781"/>
                      <a:pt x="586" y="781"/>
                    </a:cubicBezTo>
                    <a:cubicBezTo>
                      <a:pt x="586" y="783"/>
                      <a:pt x="584" y="781"/>
                      <a:pt x="583" y="781"/>
                    </a:cubicBezTo>
                    <a:cubicBezTo>
                      <a:pt x="582" y="782"/>
                      <a:pt x="582" y="786"/>
                      <a:pt x="583" y="785"/>
                    </a:cubicBezTo>
                    <a:cubicBezTo>
                      <a:pt x="583" y="787"/>
                      <a:pt x="582" y="785"/>
                      <a:pt x="580" y="785"/>
                    </a:cubicBezTo>
                    <a:cubicBezTo>
                      <a:pt x="581" y="785"/>
                      <a:pt x="580" y="788"/>
                      <a:pt x="579" y="787"/>
                    </a:cubicBezTo>
                    <a:cubicBezTo>
                      <a:pt x="577" y="784"/>
                      <a:pt x="580" y="787"/>
                      <a:pt x="578" y="790"/>
                    </a:cubicBezTo>
                    <a:cubicBezTo>
                      <a:pt x="575" y="792"/>
                      <a:pt x="575" y="789"/>
                      <a:pt x="572" y="791"/>
                    </a:cubicBezTo>
                    <a:cubicBezTo>
                      <a:pt x="570" y="795"/>
                      <a:pt x="579" y="794"/>
                      <a:pt x="573" y="797"/>
                    </a:cubicBezTo>
                    <a:cubicBezTo>
                      <a:pt x="574" y="798"/>
                      <a:pt x="576" y="798"/>
                      <a:pt x="578" y="798"/>
                    </a:cubicBezTo>
                    <a:cubicBezTo>
                      <a:pt x="577" y="801"/>
                      <a:pt x="578" y="802"/>
                      <a:pt x="580" y="802"/>
                    </a:cubicBezTo>
                    <a:cubicBezTo>
                      <a:pt x="583" y="806"/>
                      <a:pt x="578" y="807"/>
                      <a:pt x="578" y="808"/>
                    </a:cubicBezTo>
                    <a:cubicBezTo>
                      <a:pt x="578" y="809"/>
                      <a:pt x="579" y="810"/>
                      <a:pt x="579" y="809"/>
                    </a:cubicBezTo>
                    <a:cubicBezTo>
                      <a:pt x="578" y="811"/>
                      <a:pt x="579" y="809"/>
                      <a:pt x="578" y="809"/>
                    </a:cubicBezTo>
                    <a:cubicBezTo>
                      <a:pt x="576" y="809"/>
                      <a:pt x="576" y="812"/>
                      <a:pt x="572" y="812"/>
                    </a:cubicBezTo>
                    <a:cubicBezTo>
                      <a:pt x="574" y="815"/>
                      <a:pt x="573" y="815"/>
                      <a:pt x="569" y="815"/>
                    </a:cubicBezTo>
                    <a:cubicBezTo>
                      <a:pt x="570" y="819"/>
                      <a:pt x="567" y="819"/>
                      <a:pt x="568" y="822"/>
                    </a:cubicBezTo>
                    <a:cubicBezTo>
                      <a:pt x="563" y="823"/>
                      <a:pt x="569" y="828"/>
                      <a:pt x="564" y="825"/>
                    </a:cubicBezTo>
                    <a:cubicBezTo>
                      <a:pt x="564" y="828"/>
                      <a:pt x="563" y="831"/>
                      <a:pt x="564" y="835"/>
                    </a:cubicBezTo>
                    <a:cubicBezTo>
                      <a:pt x="564" y="835"/>
                      <a:pt x="565" y="836"/>
                      <a:pt x="565" y="836"/>
                    </a:cubicBezTo>
                    <a:cubicBezTo>
                      <a:pt x="565" y="838"/>
                      <a:pt x="562" y="839"/>
                      <a:pt x="565" y="842"/>
                    </a:cubicBezTo>
                    <a:cubicBezTo>
                      <a:pt x="567" y="843"/>
                      <a:pt x="565" y="845"/>
                      <a:pt x="566" y="849"/>
                    </a:cubicBezTo>
                    <a:cubicBezTo>
                      <a:pt x="568" y="851"/>
                      <a:pt x="571" y="852"/>
                      <a:pt x="572" y="856"/>
                    </a:cubicBezTo>
                    <a:cubicBezTo>
                      <a:pt x="576" y="858"/>
                      <a:pt x="578" y="853"/>
                      <a:pt x="580" y="857"/>
                    </a:cubicBezTo>
                    <a:cubicBezTo>
                      <a:pt x="582" y="862"/>
                      <a:pt x="576" y="859"/>
                      <a:pt x="573" y="860"/>
                    </a:cubicBezTo>
                    <a:cubicBezTo>
                      <a:pt x="568" y="861"/>
                      <a:pt x="561" y="864"/>
                      <a:pt x="557" y="863"/>
                    </a:cubicBezTo>
                    <a:cubicBezTo>
                      <a:pt x="556" y="863"/>
                      <a:pt x="557" y="860"/>
                      <a:pt x="557" y="860"/>
                    </a:cubicBezTo>
                    <a:cubicBezTo>
                      <a:pt x="550" y="861"/>
                      <a:pt x="549" y="857"/>
                      <a:pt x="544" y="857"/>
                    </a:cubicBezTo>
                    <a:cubicBezTo>
                      <a:pt x="544" y="856"/>
                      <a:pt x="544" y="854"/>
                      <a:pt x="544" y="853"/>
                    </a:cubicBezTo>
                    <a:cubicBezTo>
                      <a:pt x="543" y="849"/>
                      <a:pt x="539" y="852"/>
                      <a:pt x="538" y="849"/>
                    </a:cubicBezTo>
                    <a:cubicBezTo>
                      <a:pt x="538" y="847"/>
                      <a:pt x="537" y="847"/>
                      <a:pt x="537" y="846"/>
                    </a:cubicBezTo>
                    <a:cubicBezTo>
                      <a:pt x="537" y="845"/>
                      <a:pt x="536" y="844"/>
                      <a:pt x="536" y="844"/>
                    </a:cubicBezTo>
                    <a:cubicBezTo>
                      <a:pt x="536" y="843"/>
                      <a:pt x="539" y="840"/>
                      <a:pt x="536" y="840"/>
                    </a:cubicBezTo>
                    <a:cubicBezTo>
                      <a:pt x="534" y="840"/>
                      <a:pt x="536" y="839"/>
                      <a:pt x="536" y="837"/>
                    </a:cubicBezTo>
                    <a:cubicBezTo>
                      <a:pt x="535" y="836"/>
                      <a:pt x="533" y="836"/>
                      <a:pt x="533" y="835"/>
                    </a:cubicBezTo>
                    <a:cubicBezTo>
                      <a:pt x="532" y="834"/>
                      <a:pt x="535" y="833"/>
                      <a:pt x="534" y="832"/>
                    </a:cubicBezTo>
                    <a:cubicBezTo>
                      <a:pt x="534" y="832"/>
                      <a:pt x="533" y="831"/>
                      <a:pt x="533" y="830"/>
                    </a:cubicBezTo>
                    <a:cubicBezTo>
                      <a:pt x="532" y="829"/>
                      <a:pt x="531" y="827"/>
                      <a:pt x="530" y="826"/>
                    </a:cubicBezTo>
                    <a:cubicBezTo>
                      <a:pt x="529" y="824"/>
                      <a:pt x="532" y="823"/>
                      <a:pt x="531" y="822"/>
                    </a:cubicBezTo>
                    <a:cubicBezTo>
                      <a:pt x="531" y="821"/>
                      <a:pt x="529" y="820"/>
                      <a:pt x="529" y="820"/>
                    </a:cubicBezTo>
                    <a:cubicBezTo>
                      <a:pt x="529" y="819"/>
                      <a:pt x="534" y="818"/>
                      <a:pt x="530" y="816"/>
                    </a:cubicBezTo>
                    <a:cubicBezTo>
                      <a:pt x="530" y="815"/>
                      <a:pt x="532" y="815"/>
                      <a:pt x="533" y="815"/>
                    </a:cubicBezTo>
                    <a:cubicBezTo>
                      <a:pt x="533" y="812"/>
                      <a:pt x="533" y="808"/>
                      <a:pt x="533" y="805"/>
                    </a:cubicBezTo>
                    <a:cubicBezTo>
                      <a:pt x="532" y="804"/>
                      <a:pt x="530" y="803"/>
                      <a:pt x="529" y="802"/>
                    </a:cubicBezTo>
                    <a:cubicBezTo>
                      <a:pt x="530" y="798"/>
                      <a:pt x="534" y="794"/>
                      <a:pt x="531" y="790"/>
                    </a:cubicBezTo>
                    <a:cubicBezTo>
                      <a:pt x="535" y="791"/>
                      <a:pt x="535" y="788"/>
                      <a:pt x="538" y="788"/>
                    </a:cubicBezTo>
                    <a:cubicBezTo>
                      <a:pt x="538" y="784"/>
                      <a:pt x="538" y="780"/>
                      <a:pt x="538" y="776"/>
                    </a:cubicBezTo>
                    <a:cubicBezTo>
                      <a:pt x="545" y="776"/>
                      <a:pt x="542" y="767"/>
                      <a:pt x="545" y="763"/>
                    </a:cubicBezTo>
                    <a:cubicBezTo>
                      <a:pt x="544" y="764"/>
                      <a:pt x="543" y="765"/>
                      <a:pt x="543" y="763"/>
                    </a:cubicBezTo>
                    <a:cubicBezTo>
                      <a:pt x="540" y="764"/>
                      <a:pt x="538" y="767"/>
                      <a:pt x="538" y="771"/>
                    </a:cubicBezTo>
                    <a:cubicBezTo>
                      <a:pt x="536" y="770"/>
                      <a:pt x="534" y="769"/>
                      <a:pt x="534" y="766"/>
                    </a:cubicBezTo>
                    <a:cubicBezTo>
                      <a:pt x="532" y="764"/>
                      <a:pt x="538" y="761"/>
                      <a:pt x="537" y="760"/>
                    </a:cubicBezTo>
                    <a:cubicBezTo>
                      <a:pt x="534" y="758"/>
                      <a:pt x="537" y="761"/>
                      <a:pt x="540" y="759"/>
                    </a:cubicBezTo>
                    <a:cubicBezTo>
                      <a:pt x="541" y="752"/>
                      <a:pt x="537" y="745"/>
                      <a:pt x="538" y="739"/>
                    </a:cubicBezTo>
                    <a:cubicBezTo>
                      <a:pt x="538" y="739"/>
                      <a:pt x="541" y="739"/>
                      <a:pt x="541" y="739"/>
                    </a:cubicBezTo>
                    <a:cubicBezTo>
                      <a:pt x="540" y="732"/>
                      <a:pt x="541" y="732"/>
                      <a:pt x="541" y="724"/>
                    </a:cubicBezTo>
                    <a:cubicBezTo>
                      <a:pt x="544" y="720"/>
                      <a:pt x="549" y="715"/>
                      <a:pt x="547" y="710"/>
                    </a:cubicBezTo>
                    <a:cubicBezTo>
                      <a:pt x="552" y="716"/>
                      <a:pt x="547" y="700"/>
                      <a:pt x="552" y="705"/>
                    </a:cubicBezTo>
                    <a:cubicBezTo>
                      <a:pt x="552" y="703"/>
                      <a:pt x="552" y="699"/>
                      <a:pt x="551" y="696"/>
                    </a:cubicBezTo>
                    <a:cubicBezTo>
                      <a:pt x="550" y="694"/>
                      <a:pt x="548" y="692"/>
                      <a:pt x="548" y="690"/>
                    </a:cubicBezTo>
                    <a:cubicBezTo>
                      <a:pt x="548" y="688"/>
                      <a:pt x="549" y="688"/>
                      <a:pt x="550" y="686"/>
                    </a:cubicBezTo>
                    <a:cubicBezTo>
                      <a:pt x="550" y="683"/>
                      <a:pt x="549" y="678"/>
                      <a:pt x="552" y="682"/>
                    </a:cubicBezTo>
                    <a:cubicBezTo>
                      <a:pt x="552" y="678"/>
                      <a:pt x="552" y="674"/>
                      <a:pt x="554" y="670"/>
                    </a:cubicBezTo>
                    <a:cubicBezTo>
                      <a:pt x="555" y="668"/>
                      <a:pt x="554" y="669"/>
                      <a:pt x="554" y="666"/>
                    </a:cubicBezTo>
                    <a:cubicBezTo>
                      <a:pt x="554" y="665"/>
                      <a:pt x="557" y="661"/>
                      <a:pt x="555" y="659"/>
                    </a:cubicBezTo>
                    <a:cubicBezTo>
                      <a:pt x="554" y="658"/>
                      <a:pt x="555" y="658"/>
                      <a:pt x="555" y="655"/>
                    </a:cubicBezTo>
                    <a:cubicBezTo>
                      <a:pt x="555" y="653"/>
                      <a:pt x="555" y="651"/>
                      <a:pt x="555" y="649"/>
                    </a:cubicBezTo>
                    <a:cubicBezTo>
                      <a:pt x="555" y="647"/>
                      <a:pt x="556" y="647"/>
                      <a:pt x="557" y="645"/>
                    </a:cubicBezTo>
                    <a:cubicBezTo>
                      <a:pt x="557" y="640"/>
                      <a:pt x="556" y="635"/>
                      <a:pt x="557" y="630"/>
                    </a:cubicBezTo>
                    <a:cubicBezTo>
                      <a:pt x="557" y="628"/>
                      <a:pt x="558" y="627"/>
                      <a:pt x="558" y="626"/>
                    </a:cubicBezTo>
                    <a:cubicBezTo>
                      <a:pt x="558" y="621"/>
                      <a:pt x="553" y="617"/>
                      <a:pt x="554" y="613"/>
                    </a:cubicBezTo>
                    <a:cubicBezTo>
                      <a:pt x="553" y="611"/>
                      <a:pt x="552" y="613"/>
                      <a:pt x="550" y="613"/>
                    </a:cubicBezTo>
                    <a:cubicBezTo>
                      <a:pt x="548" y="610"/>
                      <a:pt x="543" y="606"/>
                      <a:pt x="540" y="606"/>
                    </a:cubicBezTo>
                    <a:cubicBezTo>
                      <a:pt x="539" y="606"/>
                      <a:pt x="538" y="602"/>
                      <a:pt x="537" y="603"/>
                    </a:cubicBezTo>
                    <a:cubicBezTo>
                      <a:pt x="535" y="605"/>
                      <a:pt x="537" y="603"/>
                      <a:pt x="536" y="602"/>
                    </a:cubicBezTo>
                    <a:cubicBezTo>
                      <a:pt x="534" y="600"/>
                      <a:pt x="529" y="603"/>
                      <a:pt x="533" y="599"/>
                    </a:cubicBezTo>
                    <a:cubicBezTo>
                      <a:pt x="533" y="596"/>
                      <a:pt x="529" y="598"/>
                      <a:pt x="527" y="597"/>
                    </a:cubicBezTo>
                    <a:cubicBezTo>
                      <a:pt x="527" y="597"/>
                      <a:pt x="528" y="595"/>
                      <a:pt x="527" y="595"/>
                    </a:cubicBezTo>
                    <a:cubicBezTo>
                      <a:pt x="527" y="594"/>
                      <a:pt x="525" y="594"/>
                      <a:pt x="524" y="593"/>
                    </a:cubicBezTo>
                    <a:cubicBezTo>
                      <a:pt x="523" y="592"/>
                      <a:pt x="521" y="588"/>
                      <a:pt x="520" y="583"/>
                    </a:cubicBezTo>
                    <a:cubicBezTo>
                      <a:pt x="520" y="582"/>
                      <a:pt x="518" y="583"/>
                      <a:pt x="517" y="582"/>
                    </a:cubicBezTo>
                    <a:cubicBezTo>
                      <a:pt x="516" y="581"/>
                      <a:pt x="517" y="575"/>
                      <a:pt x="515" y="575"/>
                    </a:cubicBezTo>
                    <a:cubicBezTo>
                      <a:pt x="512" y="575"/>
                      <a:pt x="511" y="567"/>
                      <a:pt x="509" y="564"/>
                    </a:cubicBezTo>
                    <a:cubicBezTo>
                      <a:pt x="507" y="562"/>
                      <a:pt x="505" y="559"/>
                      <a:pt x="503" y="555"/>
                    </a:cubicBezTo>
                    <a:cubicBezTo>
                      <a:pt x="503" y="554"/>
                      <a:pt x="501" y="554"/>
                      <a:pt x="501" y="553"/>
                    </a:cubicBezTo>
                    <a:cubicBezTo>
                      <a:pt x="500" y="552"/>
                      <a:pt x="501" y="550"/>
                      <a:pt x="501" y="550"/>
                    </a:cubicBezTo>
                    <a:cubicBezTo>
                      <a:pt x="500" y="548"/>
                      <a:pt x="499" y="549"/>
                      <a:pt x="498" y="548"/>
                    </a:cubicBezTo>
                    <a:cubicBezTo>
                      <a:pt x="498" y="548"/>
                      <a:pt x="496" y="538"/>
                      <a:pt x="495" y="546"/>
                    </a:cubicBezTo>
                    <a:cubicBezTo>
                      <a:pt x="492" y="544"/>
                      <a:pt x="494" y="537"/>
                      <a:pt x="493" y="533"/>
                    </a:cubicBezTo>
                    <a:cubicBezTo>
                      <a:pt x="497" y="533"/>
                      <a:pt x="497" y="529"/>
                      <a:pt x="499" y="527"/>
                    </a:cubicBezTo>
                    <a:cubicBezTo>
                      <a:pt x="500" y="524"/>
                      <a:pt x="496" y="525"/>
                      <a:pt x="495" y="523"/>
                    </a:cubicBezTo>
                    <a:cubicBezTo>
                      <a:pt x="495" y="519"/>
                      <a:pt x="497" y="517"/>
                      <a:pt x="496" y="512"/>
                    </a:cubicBezTo>
                    <a:cubicBezTo>
                      <a:pt x="497" y="511"/>
                      <a:pt x="499" y="510"/>
                      <a:pt x="501" y="510"/>
                    </a:cubicBezTo>
                    <a:cubicBezTo>
                      <a:pt x="501" y="509"/>
                      <a:pt x="500" y="507"/>
                      <a:pt x="501" y="506"/>
                    </a:cubicBezTo>
                    <a:cubicBezTo>
                      <a:pt x="501" y="506"/>
                      <a:pt x="503" y="507"/>
                      <a:pt x="503" y="506"/>
                    </a:cubicBezTo>
                    <a:cubicBezTo>
                      <a:pt x="504" y="506"/>
                      <a:pt x="503" y="505"/>
                      <a:pt x="503" y="505"/>
                    </a:cubicBezTo>
                    <a:cubicBezTo>
                      <a:pt x="504" y="505"/>
                      <a:pt x="507" y="502"/>
                      <a:pt x="506" y="502"/>
                    </a:cubicBezTo>
                    <a:cubicBezTo>
                      <a:pt x="506" y="502"/>
                      <a:pt x="505" y="502"/>
                      <a:pt x="505" y="502"/>
                    </a:cubicBezTo>
                    <a:cubicBezTo>
                      <a:pt x="505" y="502"/>
                      <a:pt x="505" y="500"/>
                      <a:pt x="506" y="501"/>
                    </a:cubicBezTo>
                    <a:cubicBezTo>
                      <a:pt x="509" y="504"/>
                      <a:pt x="507" y="498"/>
                      <a:pt x="510" y="498"/>
                    </a:cubicBezTo>
                    <a:cubicBezTo>
                      <a:pt x="513" y="498"/>
                      <a:pt x="511" y="495"/>
                      <a:pt x="513" y="492"/>
                    </a:cubicBezTo>
                    <a:cubicBezTo>
                      <a:pt x="513" y="493"/>
                      <a:pt x="520" y="487"/>
                      <a:pt x="516" y="484"/>
                    </a:cubicBezTo>
                    <a:cubicBezTo>
                      <a:pt x="514" y="482"/>
                      <a:pt x="516" y="483"/>
                      <a:pt x="516" y="481"/>
                    </a:cubicBezTo>
                    <a:cubicBezTo>
                      <a:pt x="516" y="478"/>
                      <a:pt x="513" y="468"/>
                      <a:pt x="515" y="464"/>
                    </a:cubicBezTo>
                    <a:cubicBezTo>
                      <a:pt x="508" y="465"/>
                      <a:pt x="508" y="460"/>
                      <a:pt x="501" y="461"/>
                    </a:cubicBezTo>
                    <a:cubicBezTo>
                      <a:pt x="498" y="463"/>
                      <a:pt x="501" y="463"/>
                      <a:pt x="499" y="467"/>
                    </a:cubicBezTo>
                    <a:cubicBezTo>
                      <a:pt x="492" y="467"/>
                      <a:pt x="489" y="463"/>
                      <a:pt x="482" y="463"/>
                    </a:cubicBezTo>
                    <a:cubicBezTo>
                      <a:pt x="482" y="460"/>
                      <a:pt x="478" y="461"/>
                      <a:pt x="479" y="457"/>
                    </a:cubicBezTo>
                    <a:cubicBezTo>
                      <a:pt x="478" y="456"/>
                      <a:pt x="475" y="457"/>
                      <a:pt x="474" y="456"/>
                    </a:cubicBezTo>
                    <a:cubicBezTo>
                      <a:pt x="473" y="455"/>
                      <a:pt x="474" y="453"/>
                      <a:pt x="474" y="453"/>
                    </a:cubicBezTo>
                    <a:cubicBezTo>
                      <a:pt x="473" y="453"/>
                      <a:pt x="471" y="453"/>
                      <a:pt x="471" y="453"/>
                    </a:cubicBezTo>
                    <a:cubicBezTo>
                      <a:pt x="470" y="452"/>
                      <a:pt x="471" y="449"/>
                      <a:pt x="468" y="449"/>
                    </a:cubicBezTo>
                    <a:cubicBezTo>
                      <a:pt x="468" y="445"/>
                      <a:pt x="471" y="446"/>
                      <a:pt x="468" y="443"/>
                    </a:cubicBezTo>
                    <a:cubicBezTo>
                      <a:pt x="468" y="442"/>
                      <a:pt x="467" y="442"/>
                      <a:pt x="467" y="443"/>
                    </a:cubicBezTo>
                    <a:cubicBezTo>
                      <a:pt x="465" y="442"/>
                      <a:pt x="464" y="439"/>
                      <a:pt x="460" y="439"/>
                    </a:cubicBezTo>
                    <a:cubicBezTo>
                      <a:pt x="462" y="434"/>
                      <a:pt x="455" y="438"/>
                      <a:pt x="457" y="433"/>
                    </a:cubicBezTo>
                    <a:cubicBezTo>
                      <a:pt x="456" y="433"/>
                      <a:pt x="448" y="433"/>
                      <a:pt x="450" y="433"/>
                    </a:cubicBezTo>
                    <a:cubicBezTo>
                      <a:pt x="448" y="433"/>
                      <a:pt x="450" y="431"/>
                      <a:pt x="449" y="431"/>
                    </a:cubicBezTo>
                    <a:cubicBezTo>
                      <a:pt x="448" y="430"/>
                      <a:pt x="446" y="431"/>
                      <a:pt x="446" y="431"/>
                    </a:cubicBezTo>
                    <a:cubicBezTo>
                      <a:pt x="445" y="430"/>
                      <a:pt x="442" y="428"/>
                      <a:pt x="437" y="429"/>
                    </a:cubicBezTo>
                    <a:cubicBezTo>
                      <a:pt x="439" y="424"/>
                      <a:pt x="434" y="427"/>
                      <a:pt x="432" y="425"/>
                    </a:cubicBezTo>
                    <a:cubicBezTo>
                      <a:pt x="431" y="425"/>
                      <a:pt x="432" y="423"/>
                      <a:pt x="432" y="422"/>
                    </a:cubicBezTo>
                    <a:cubicBezTo>
                      <a:pt x="431" y="422"/>
                      <a:pt x="429" y="423"/>
                      <a:pt x="429" y="422"/>
                    </a:cubicBezTo>
                    <a:cubicBezTo>
                      <a:pt x="429" y="422"/>
                      <a:pt x="429" y="420"/>
                      <a:pt x="429" y="419"/>
                    </a:cubicBezTo>
                    <a:cubicBezTo>
                      <a:pt x="429" y="419"/>
                      <a:pt x="427" y="420"/>
                      <a:pt x="426" y="419"/>
                    </a:cubicBezTo>
                    <a:cubicBezTo>
                      <a:pt x="426" y="419"/>
                      <a:pt x="427" y="417"/>
                      <a:pt x="426" y="416"/>
                    </a:cubicBezTo>
                    <a:cubicBezTo>
                      <a:pt x="425" y="416"/>
                      <a:pt x="425" y="418"/>
                      <a:pt x="425" y="418"/>
                    </a:cubicBezTo>
                    <a:cubicBezTo>
                      <a:pt x="424" y="418"/>
                      <a:pt x="421" y="416"/>
                      <a:pt x="421" y="415"/>
                    </a:cubicBezTo>
                    <a:cubicBezTo>
                      <a:pt x="419" y="417"/>
                      <a:pt x="418" y="415"/>
                      <a:pt x="416" y="415"/>
                    </a:cubicBezTo>
                    <a:cubicBezTo>
                      <a:pt x="414" y="415"/>
                      <a:pt x="412" y="418"/>
                      <a:pt x="409" y="418"/>
                    </a:cubicBezTo>
                    <a:cubicBezTo>
                      <a:pt x="406" y="418"/>
                      <a:pt x="406" y="417"/>
                      <a:pt x="404" y="416"/>
                    </a:cubicBezTo>
                    <a:cubicBezTo>
                      <a:pt x="400" y="416"/>
                      <a:pt x="401" y="419"/>
                      <a:pt x="398" y="416"/>
                    </a:cubicBezTo>
                    <a:cubicBezTo>
                      <a:pt x="396" y="415"/>
                      <a:pt x="395" y="417"/>
                      <a:pt x="391" y="415"/>
                    </a:cubicBezTo>
                    <a:cubicBezTo>
                      <a:pt x="390" y="415"/>
                      <a:pt x="390" y="413"/>
                      <a:pt x="390" y="412"/>
                    </a:cubicBezTo>
                    <a:cubicBezTo>
                      <a:pt x="389" y="412"/>
                      <a:pt x="388" y="412"/>
                      <a:pt x="387" y="412"/>
                    </a:cubicBezTo>
                    <a:cubicBezTo>
                      <a:pt x="385" y="412"/>
                      <a:pt x="379" y="411"/>
                      <a:pt x="383" y="408"/>
                    </a:cubicBezTo>
                    <a:cubicBezTo>
                      <a:pt x="379" y="408"/>
                      <a:pt x="378" y="405"/>
                      <a:pt x="374" y="405"/>
                    </a:cubicBezTo>
                    <a:cubicBezTo>
                      <a:pt x="374" y="404"/>
                      <a:pt x="373" y="403"/>
                      <a:pt x="373" y="401"/>
                    </a:cubicBezTo>
                    <a:cubicBezTo>
                      <a:pt x="367" y="400"/>
                      <a:pt x="365" y="396"/>
                      <a:pt x="359" y="395"/>
                    </a:cubicBezTo>
                    <a:cubicBezTo>
                      <a:pt x="358" y="391"/>
                      <a:pt x="355" y="388"/>
                      <a:pt x="356" y="381"/>
                    </a:cubicBezTo>
                    <a:cubicBezTo>
                      <a:pt x="356" y="376"/>
                      <a:pt x="348" y="379"/>
                      <a:pt x="352" y="373"/>
                    </a:cubicBezTo>
                    <a:cubicBezTo>
                      <a:pt x="350" y="373"/>
                      <a:pt x="349" y="373"/>
                      <a:pt x="349" y="374"/>
                    </a:cubicBezTo>
                    <a:cubicBezTo>
                      <a:pt x="347" y="375"/>
                      <a:pt x="348" y="372"/>
                      <a:pt x="348" y="372"/>
                    </a:cubicBezTo>
                    <a:cubicBezTo>
                      <a:pt x="347" y="370"/>
                      <a:pt x="344" y="370"/>
                      <a:pt x="343" y="367"/>
                    </a:cubicBezTo>
                    <a:cubicBezTo>
                      <a:pt x="343" y="366"/>
                      <a:pt x="341" y="366"/>
                      <a:pt x="339" y="366"/>
                    </a:cubicBezTo>
                    <a:cubicBezTo>
                      <a:pt x="339" y="365"/>
                      <a:pt x="341" y="364"/>
                      <a:pt x="341" y="363"/>
                    </a:cubicBezTo>
                    <a:cubicBezTo>
                      <a:pt x="341" y="363"/>
                      <a:pt x="339" y="360"/>
                      <a:pt x="339" y="360"/>
                    </a:cubicBezTo>
                    <a:cubicBezTo>
                      <a:pt x="339" y="360"/>
                      <a:pt x="337" y="361"/>
                      <a:pt x="336" y="360"/>
                    </a:cubicBezTo>
                    <a:cubicBezTo>
                      <a:pt x="335" y="359"/>
                      <a:pt x="336" y="357"/>
                      <a:pt x="335" y="356"/>
                    </a:cubicBezTo>
                    <a:cubicBezTo>
                      <a:pt x="332" y="353"/>
                      <a:pt x="328" y="352"/>
                      <a:pt x="327" y="346"/>
                    </a:cubicBezTo>
                    <a:cubicBezTo>
                      <a:pt x="324" y="344"/>
                      <a:pt x="324" y="347"/>
                      <a:pt x="321" y="345"/>
                    </a:cubicBezTo>
                    <a:cubicBezTo>
                      <a:pt x="322" y="342"/>
                      <a:pt x="319" y="342"/>
                      <a:pt x="318" y="341"/>
                    </a:cubicBezTo>
                    <a:cubicBezTo>
                      <a:pt x="317" y="338"/>
                      <a:pt x="318" y="334"/>
                      <a:pt x="314" y="334"/>
                    </a:cubicBezTo>
                    <a:cubicBezTo>
                      <a:pt x="315" y="327"/>
                      <a:pt x="311" y="324"/>
                      <a:pt x="307" y="322"/>
                    </a:cubicBezTo>
                    <a:cubicBezTo>
                      <a:pt x="306" y="324"/>
                      <a:pt x="305" y="325"/>
                      <a:pt x="304" y="327"/>
                    </a:cubicBezTo>
                    <a:cubicBezTo>
                      <a:pt x="303" y="330"/>
                      <a:pt x="307" y="331"/>
                      <a:pt x="308" y="332"/>
                    </a:cubicBezTo>
                    <a:cubicBezTo>
                      <a:pt x="309" y="333"/>
                      <a:pt x="308" y="335"/>
                      <a:pt x="308" y="335"/>
                    </a:cubicBezTo>
                    <a:cubicBezTo>
                      <a:pt x="308" y="335"/>
                      <a:pt x="310" y="335"/>
                      <a:pt x="310" y="335"/>
                    </a:cubicBezTo>
                    <a:cubicBezTo>
                      <a:pt x="311" y="337"/>
                      <a:pt x="309" y="341"/>
                      <a:pt x="311" y="341"/>
                    </a:cubicBezTo>
                    <a:cubicBezTo>
                      <a:pt x="313" y="341"/>
                      <a:pt x="312" y="344"/>
                      <a:pt x="314" y="348"/>
                    </a:cubicBezTo>
                    <a:cubicBezTo>
                      <a:pt x="314" y="348"/>
                      <a:pt x="315" y="348"/>
                      <a:pt x="315" y="349"/>
                    </a:cubicBezTo>
                    <a:cubicBezTo>
                      <a:pt x="315" y="352"/>
                      <a:pt x="319" y="351"/>
                      <a:pt x="318" y="356"/>
                    </a:cubicBezTo>
                    <a:cubicBezTo>
                      <a:pt x="318" y="358"/>
                      <a:pt x="321" y="357"/>
                      <a:pt x="322" y="358"/>
                    </a:cubicBezTo>
                    <a:cubicBezTo>
                      <a:pt x="321" y="359"/>
                      <a:pt x="324" y="360"/>
                      <a:pt x="324" y="360"/>
                    </a:cubicBezTo>
                    <a:cubicBezTo>
                      <a:pt x="324" y="362"/>
                      <a:pt x="322" y="363"/>
                      <a:pt x="322" y="363"/>
                    </a:cubicBezTo>
                    <a:cubicBezTo>
                      <a:pt x="323" y="365"/>
                      <a:pt x="327" y="365"/>
                      <a:pt x="325" y="369"/>
                    </a:cubicBezTo>
                    <a:cubicBezTo>
                      <a:pt x="323" y="367"/>
                      <a:pt x="323" y="365"/>
                      <a:pt x="318" y="366"/>
                    </a:cubicBezTo>
                    <a:cubicBezTo>
                      <a:pt x="320" y="360"/>
                      <a:pt x="315" y="362"/>
                      <a:pt x="315" y="358"/>
                    </a:cubicBezTo>
                    <a:cubicBezTo>
                      <a:pt x="315" y="355"/>
                      <a:pt x="313" y="355"/>
                      <a:pt x="311" y="353"/>
                    </a:cubicBezTo>
                    <a:cubicBezTo>
                      <a:pt x="310" y="352"/>
                      <a:pt x="309" y="351"/>
                      <a:pt x="308" y="349"/>
                    </a:cubicBezTo>
                    <a:cubicBezTo>
                      <a:pt x="306" y="349"/>
                      <a:pt x="304" y="348"/>
                      <a:pt x="303" y="346"/>
                    </a:cubicBezTo>
                    <a:cubicBezTo>
                      <a:pt x="303" y="343"/>
                      <a:pt x="304" y="345"/>
                      <a:pt x="306" y="345"/>
                    </a:cubicBezTo>
                    <a:cubicBezTo>
                      <a:pt x="307" y="339"/>
                      <a:pt x="301" y="340"/>
                      <a:pt x="301" y="335"/>
                    </a:cubicBezTo>
                    <a:cubicBezTo>
                      <a:pt x="299" y="334"/>
                      <a:pt x="298" y="332"/>
                      <a:pt x="294" y="332"/>
                    </a:cubicBezTo>
                    <a:cubicBezTo>
                      <a:pt x="295" y="329"/>
                      <a:pt x="297" y="329"/>
                      <a:pt x="294" y="325"/>
                    </a:cubicBezTo>
                    <a:cubicBezTo>
                      <a:pt x="294" y="325"/>
                      <a:pt x="293" y="324"/>
                      <a:pt x="293" y="324"/>
                    </a:cubicBezTo>
                    <a:cubicBezTo>
                      <a:pt x="291" y="321"/>
                      <a:pt x="293" y="316"/>
                      <a:pt x="286" y="317"/>
                    </a:cubicBezTo>
                    <a:cubicBezTo>
                      <a:pt x="287" y="315"/>
                      <a:pt x="287" y="314"/>
                      <a:pt x="286" y="313"/>
                    </a:cubicBezTo>
                    <a:cubicBezTo>
                      <a:pt x="286" y="312"/>
                      <a:pt x="285" y="310"/>
                      <a:pt x="284" y="310"/>
                    </a:cubicBezTo>
                    <a:cubicBezTo>
                      <a:pt x="284" y="310"/>
                      <a:pt x="281" y="310"/>
                      <a:pt x="280" y="310"/>
                    </a:cubicBezTo>
                    <a:cubicBezTo>
                      <a:pt x="279" y="309"/>
                      <a:pt x="283" y="308"/>
                      <a:pt x="283" y="308"/>
                    </a:cubicBezTo>
                    <a:cubicBezTo>
                      <a:pt x="282" y="305"/>
                      <a:pt x="274" y="304"/>
                      <a:pt x="270" y="303"/>
                    </a:cubicBezTo>
                    <a:cubicBezTo>
                      <a:pt x="270" y="302"/>
                      <a:pt x="270" y="301"/>
                      <a:pt x="269" y="300"/>
                    </a:cubicBezTo>
                    <a:cubicBezTo>
                      <a:pt x="268" y="298"/>
                      <a:pt x="267" y="297"/>
                      <a:pt x="266" y="296"/>
                    </a:cubicBezTo>
                    <a:cubicBezTo>
                      <a:pt x="265" y="295"/>
                      <a:pt x="265" y="291"/>
                      <a:pt x="263" y="287"/>
                    </a:cubicBezTo>
                    <a:cubicBezTo>
                      <a:pt x="263" y="287"/>
                      <a:pt x="261" y="287"/>
                      <a:pt x="261" y="286"/>
                    </a:cubicBezTo>
                    <a:cubicBezTo>
                      <a:pt x="260" y="284"/>
                      <a:pt x="261" y="281"/>
                      <a:pt x="258" y="282"/>
                    </a:cubicBezTo>
                    <a:cubicBezTo>
                      <a:pt x="258" y="277"/>
                      <a:pt x="255" y="273"/>
                      <a:pt x="252" y="269"/>
                    </a:cubicBezTo>
                    <a:cubicBezTo>
                      <a:pt x="251" y="268"/>
                      <a:pt x="251" y="264"/>
                      <a:pt x="248" y="265"/>
                    </a:cubicBezTo>
                    <a:cubicBezTo>
                      <a:pt x="250" y="249"/>
                      <a:pt x="248" y="239"/>
                      <a:pt x="248" y="219"/>
                    </a:cubicBezTo>
                    <a:cubicBezTo>
                      <a:pt x="248" y="218"/>
                      <a:pt x="247" y="217"/>
                      <a:pt x="247" y="216"/>
                    </a:cubicBezTo>
                    <a:cubicBezTo>
                      <a:pt x="246" y="215"/>
                      <a:pt x="245" y="214"/>
                      <a:pt x="244" y="213"/>
                    </a:cubicBezTo>
                    <a:cubicBezTo>
                      <a:pt x="243" y="213"/>
                      <a:pt x="243" y="211"/>
                      <a:pt x="241" y="212"/>
                    </a:cubicBezTo>
                    <a:cubicBezTo>
                      <a:pt x="240" y="205"/>
                      <a:pt x="234" y="201"/>
                      <a:pt x="230" y="196"/>
                    </a:cubicBezTo>
                    <a:cubicBezTo>
                      <a:pt x="229" y="196"/>
                      <a:pt x="228" y="195"/>
                      <a:pt x="228" y="193"/>
                    </a:cubicBezTo>
                    <a:cubicBezTo>
                      <a:pt x="229" y="194"/>
                      <a:pt x="232" y="196"/>
                      <a:pt x="233" y="193"/>
                    </a:cubicBezTo>
                    <a:cubicBezTo>
                      <a:pt x="235" y="193"/>
                      <a:pt x="234" y="197"/>
                      <a:pt x="238" y="196"/>
                    </a:cubicBezTo>
                    <a:cubicBezTo>
                      <a:pt x="239" y="197"/>
                      <a:pt x="240" y="199"/>
                      <a:pt x="240" y="202"/>
                    </a:cubicBezTo>
                    <a:cubicBezTo>
                      <a:pt x="247" y="201"/>
                      <a:pt x="248" y="205"/>
                      <a:pt x="252" y="207"/>
                    </a:cubicBezTo>
                    <a:cubicBezTo>
                      <a:pt x="251" y="212"/>
                      <a:pt x="254" y="214"/>
                      <a:pt x="256" y="216"/>
                    </a:cubicBezTo>
                    <a:cubicBezTo>
                      <a:pt x="258" y="216"/>
                      <a:pt x="258" y="213"/>
                      <a:pt x="258" y="212"/>
                    </a:cubicBezTo>
                    <a:cubicBezTo>
                      <a:pt x="258" y="210"/>
                      <a:pt x="255" y="210"/>
                      <a:pt x="255" y="209"/>
                    </a:cubicBezTo>
                    <a:cubicBezTo>
                      <a:pt x="254" y="206"/>
                      <a:pt x="254" y="205"/>
                      <a:pt x="254" y="203"/>
                    </a:cubicBezTo>
                    <a:cubicBezTo>
                      <a:pt x="253" y="203"/>
                      <a:pt x="252" y="202"/>
                      <a:pt x="252" y="202"/>
                    </a:cubicBezTo>
                    <a:cubicBezTo>
                      <a:pt x="252" y="201"/>
                      <a:pt x="253" y="200"/>
                      <a:pt x="254" y="200"/>
                    </a:cubicBezTo>
                    <a:cubicBezTo>
                      <a:pt x="252" y="197"/>
                      <a:pt x="249" y="198"/>
                      <a:pt x="249" y="195"/>
                    </a:cubicBezTo>
                    <a:cubicBezTo>
                      <a:pt x="243" y="196"/>
                      <a:pt x="242" y="190"/>
                      <a:pt x="235" y="191"/>
                    </a:cubicBezTo>
                    <a:cubicBezTo>
                      <a:pt x="237" y="186"/>
                      <a:pt x="231" y="190"/>
                      <a:pt x="233" y="185"/>
                    </a:cubicBezTo>
                    <a:cubicBezTo>
                      <a:pt x="231" y="183"/>
                      <a:pt x="229" y="185"/>
                      <a:pt x="227" y="182"/>
                    </a:cubicBezTo>
                    <a:cubicBezTo>
                      <a:pt x="227" y="181"/>
                      <a:pt x="229" y="181"/>
                      <a:pt x="230" y="181"/>
                    </a:cubicBezTo>
                    <a:cubicBezTo>
                      <a:pt x="232" y="177"/>
                      <a:pt x="225" y="179"/>
                      <a:pt x="226" y="179"/>
                    </a:cubicBezTo>
                    <a:cubicBezTo>
                      <a:pt x="224" y="179"/>
                      <a:pt x="225" y="177"/>
                      <a:pt x="224" y="177"/>
                    </a:cubicBezTo>
                    <a:cubicBezTo>
                      <a:pt x="224" y="176"/>
                      <a:pt x="221" y="177"/>
                      <a:pt x="221" y="177"/>
                    </a:cubicBezTo>
                    <a:cubicBezTo>
                      <a:pt x="221" y="176"/>
                      <a:pt x="223" y="175"/>
                      <a:pt x="223" y="174"/>
                    </a:cubicBezTo>
                    <a:cubicBezTo>
                      <a:pt x="222" y="172"/>
                      <a:pt x="221" y="174"/>
                      <a:pt x="219" y="174"/>
                    </a:cubicBezTo>
                    <a:cubicBezTo>
                      <a:pt x="216" y="172"/>
                      <a:pt x="217" y="168"/>
                      <a:pt x="216" y="167"/>
                    </a:cubicBezTo>
                    <a:cubicBezTo>
                      <a:pt x="215" y="166"/>
                      <a:pt x="214" y="165"/>
                      <a:pt x="212" y="165"/>
                    </a:cubicBezTo>
                    <a:cubicBezTo>
                      <a:pt x="217" y="157"/>
                      <a:pt x="200" y="163"/>
                      <a:pt x="202" y="154"/>
                    </a:cubicBezTo>
                    <a:cubicBezTo>
                      <a:pt x="203" y="154"/>
                      <a:pt x="205" y="154"/>
                      <a:pt x="206" y="154"/>
                    </a:cubicBezTo>
                    <a:cubicBezTo>
                      <a:pt x="206" y="151"/>
                      <a:pt x="200" y="155"/>
                      <a:pt x="202" y="150"/>
                    </a:cubicBezTo>
                    <a:cubicBezTo>
                      <a:pt x="199" y="150"/>
                      <a:pt x="196" y="150"/>
                      <a:pt x="193" y="150"/>
                    </a:cubicBezTo>
                    <a:cubicBezTo>
                      <a:pt x="196" y="148"/>
                      <a:pt x="192" y="146"/>
                      <a:pt x="195" y="146"/>
                    </a:cubicBezTo>
                    <a:cubicBezTo>
                      <a:pt x="195" y="143"/>
                      <a:pt x="191" y="143"/>
                      <a:pt x="192" y="144"/>
                    </a:cubicBezTo>
                    <a:cubicBezTo>
                      <a:pt x="189" y="142"/>
                      <a:pt x="192" y="141"/>
                      <a:pt x="189" y="137"/>
                    </a:cubicBezTo>
                    <a:cubicBezTo>
                      <a:pt x="186" y="137"/>
                      <a:pt x="183" y="137"/>
                      <a:pt x="181" y="137"/>
                    </a:cubicBezTo>
                    <a:cubicBezTo>
                      <a:pt x="181" y="135"/>
                      <a:pt x="183" y="134"/>
                      <a:pt x="183" y="132"/>
                    </a:cubicBezTo>
                    <a:cubicBezTo>
                      <a:pt x="182" y="129"/>
                      <a:pt x="179" y="131"/>
                      <a:pt x="182" y="127"/>
                    </a:cubicBezTo>
                    <a:cubicBezTo>
                      <a:pt x="177" y="128"/>
                      <a:pt x="174" y="130"/>
                      <a:pt x="168" y="129"/>
                    </a:cubicBezTo>
                    <a:cubicBezTo>
                      <a:pt x="168" y="125"/>
                      <a:pt x="165" y="123"/>
                      <a:pt x="161" y="122"/>
                    </a:cubicBezTo>
                    <a:cubicBezTo>
                      <a:pt x="160" y="121"/>
                      <a:pt x="158" y="121"/>
                      <a:pt x="157" y="120"/>
                    </a:cubicBezTo>
                    <a:cubicBezTo>
                      <a:pt x="156" y="120"/>
                      <a:pt x="157" y="118"/>
                      <a:pt x="157" y="118"/>
                    </a:cubicBezTo>
                    <a:cubicBezTo>
                      <a:pt x="156" y="117"/>
                      <a:pt x="153" y="118"/>
                      <a:pt x="154" y="116"/>
                    </a:cubicBezTo>
                    <a:cubicBezTo>
                      <a:pt x="149" y="114"/>
                      <a:pt x="140" y="119"/>
                      <a:pt x="137" y="116"/>
                    </a:cubicBezTo>
                    <a:cubicBezTo>
                      <a:pt x="137" y="116"/>
                      <a:pt x="137" y="115"/>
                      <a:pt x="137" y="115"/>
                    </a:cubicBezTo>
                    <a:cubicBezTo>
                      <a:pt x="136" y="115"/>
                      <a:pt x="134" y="116"/>
                      <a:pt x="134" y="116"/>
                    </a:cubicBezTo>
                    <a:cubicBezTo>
                      <a:pt x="133" y="116"/>
                      <a:pt x="133" y="112"/>
                      <a:pt x="127" y="113"/>
                    </a:cubicBezTo>
                    <a:cubicBezTo>
                      <a:pt x="127" y="110"/>
                      <a:pt x="121" y="111"/>
                      <a:pt x="125" y="108"/>
                    </a:cubicBezTo>
                    <a:cubicBezTo>
                      <a:pt x="123" y="108"/>
                      <a:pt x="123" y="109"/>
                      <a:pt x="122" y="109"/>
                    </a:cubicBezTo>
                    <a:cubicBezTo>
                      <a:pt x="121" y="109"/>
                      <a:pt x="120" y="108"/>
                      <a:pt x="120" y="108"/>
                    </a:cubicBezTo>
                    <a:cubicBezTo>
                      <a:pt x="117" y="108"/>
                      <a:pt x="116" y="111"/>
                      <a:pt x="113" y="109"/>
                    </a:cubicBezTo>
                    <a:cubicBezTo>
                      <a:pt x="110" y="109"/>
                      <a:pt x="113" y="114"/>
                      <a:pt x="112" y="116"/>
                    </a:cubicBezTo>
                    <a:cubicBezTo>
                      <a:pt x="111" y="116"/>
                      <a:pt x="110" y="115"/>
                      <a:pt x="108" y="115"/>
                    </a:cubicBezTo>
                    <a:cubicBezTo>
                      <a:pt x="106" y="115"/>
                      <a:pt x="107" y="117"/>
                      <a:pt x="106" y="118"/>
                    </a:cubicBezTo>
                    <a:cubicBezTo>
                      <a:pt x="105" y="118"/>
                      <a:pt x="100" y="118"/>
                      <a:pt x="98" y="119"/>
                    </a:cubicBezTo>
                    <a:cubicBezTo>
                      <a:pt x="97" y="120"/>
                      <a:pt x="97" y="122"/>
                      <a:pt x="95" y="122"/>
                    </a:cubicBezTo>
                    <a:cubicBezTo>
                      <a:pt x="93" y="122"/>
                      <a:pt x="92" y="120"/>
                      <a:pt x="89" y="120"/>
                    </a:cubicBezTo>
                    <a:cubicBezTo>
                      <a:pt x="92" y="118"/>
                      <a:pt x="95" y="118"/>
                      <a:pt x="94" y="112"/>
                    </a:cubicBezTo>
                    <a:cubicBezTo>
                      <a:pt x="96" y="113"/>
                      <a:pt x="96" y="111"/>
                      <a:pt x="97" y="109"/>
                    </a:cubicBezTo>
                    <a:cubicBezTo>
                      <a:pt x="96" y="108"/>
                      <a:pt x="94" y="108"/>
                      <a:pt x="92" y="108"/>
                    </a:cubicBezTo>
                    <a:cubicBezTo>
                      <a:pt x="90" y="109"/>
                      <a:pt x="91" y="112"/>
                      <a:pt x="88" y="113"/>
                    </a:cubicBezTo>
                    <a:cubicBezTo>
                      <a:pt x="87" y="114"/>
                      <a:pt x="87" y="116"/>
                      <a:pt x="85" y="116"/>
                    </a:cubicBezTo>
                    <a:cubicBezTo>
                      <a:pt x="84" y="116"/>
                      <a:pt x="84" y="120"/>
                      <a:pt x="81" y="119"/>
                    </a:cubicBezTo>
                    <a:cubicBezTo>
                      <a:pt x="82" y="121"/>
                      <a:pt x="80" y="122"/>
                      <a:pt x="78" y="122"/>
                    </a:cubicBezTo>
                    <a:cubicBezTo>
                      <a:pt x="78" y="124"/>
                      <a:pt x="78" y="126"/>
                      <a:pt x="78" y="127"/>
                    </a:cubicBezTo>
                    <a:cubicBezTo>
                      <a:pt x="74" y="129"/>
                      <a:pt x="73" y="133"/>
                      <a:pt x="70" y="136"/>
                    </a:cubicBezTo>
                    <a:cubicBezTo>
                      <a:pt x="69" y="136"/>
                      <a:pt x="68" y="135"/>
                      <a:pt x="67" y="136"/>
                    </a:cubicBezTo>
                    <a:cubicBezTo>
                      <a:pt x="67" y="136"/>
                      <a:pt x="68" y="138"/>
                      <a:pt x="67" y="139"/>
                    </a:cubicBezTo>
                    <a:cubicBezTo>
                      <a:pt x="67" y="139"/>
                      <a:pt x="61" y="139"/>
                      <a:pt x="63" y="140"/>
                    </a:cubicBezTo>
                    <a:cubicBezTo>
                      <a:pt x="65" y="142"/>
                      <a:pt x="59" y="142"/>
                      <a:pt x="57" y="144"/>
                    </a:cubicBezTo>
                    <a:cubicBezTo>
                      <a:pt x="57" y="145"/>
                      <a:pt x="55" y="149"/>
                      <a:pt x="54" y="149"/>
                    </a:cubicBezTo>
                    <a:cubicBezTo>
                      <a:pt x="53" y="147"/>
                      <a:pt x="54" y="148"/>
                      <a:pt x="53" y="150"/>
                    </a:cubicBezTo>
                    <a:cubicBezTo>
                      <a:pt x="51" y="150"/>
                      <a:pt x="49" y="150"/>
                      <a:pt x="47" y="150"/>
                    </a:cubicBezTo>
                    <a:cubicBezTo>
                      <a:pt x="44" y="152"/>
                      <a:pt x="50" y="152"/>
                      <a:pt x="43" y="153"/>
                    </a:cubicBezTo>
                    <a:cubicBezTo>
                      <a:pt x="40" y="153"/>
                      <a:pt x="38" y="153"/>
                      <a:pt x="35" y="154"/>
                    </a:cubicBezTo>
                    <a:cubicBezTo>
                      <a:pt x="33" y="155"/>
                      <a:pt x="32" y="159"/>
                      <a:pt x="29" y="157"/>
                    </a:cubicBezTo>
                    <a:cubicBezTo>
                      <a:pt x="29" y="153"/>
                      <a:pt x="33" y="154"/>
                      <a:pt x="36" y="153"/>
                    </a:cubicBezTo>
                    <a:cubicBezTo>
                      <a:pt x="37" y="152"/>
                      <a:pt x="38" y="153"/>
                      <a:pt x="38" y="151"/>
                    </a:cubicBezTo>
                    <a:cubicBezTo>
                      <a:pt x="38" y="149"/>
                      <a:pt x="41" y="150"/>
                      <a:pt x="43" y="150"/>
                    </a:cubicBezTo>
                    <a:cubicBezTo>
                      <a:pt x="45" y="150"/>
                      <a:pt x="44" y="147"/>
                      <a:pt x="45" y="146"/>
                    </a:cubicBezTo>
                    <a:cubicBezTo>
                      <a:pt x="45" y="145"/>
                      <a:pt x="46" y="148"/>
                      <a:pt x="49" y="144"/>
                    </a:cubicBezTo>
                    <a:cubicBezTo>
                      <a:pt x="49" y="144"/>
                      <a:pt x="50" y="145"/>
                      <a:pt x="50" y="143"/>
                    </a:cubicBezTo>
                    <a:cubicBezTo>
                      <a:pt x="50" y="141"/>
                      <a:pt x="54" y="142"/>
                      <a:pt x="56" y="140"/>
                    </a:cubicBezTo>
                    <a:cubicBezTo>
                      <a:pt x="56" y="138"/>
                      <a:pt x="56" y="135"/>
                      <a:pt x="56" y="133"/>
                    </a:cubicBezTo>
                    <a:cubicBezTo>
                      <a:pt x="60" y="138"/>
                      <a:pt x="56" y="129"/>
                      <a:pt x="61" y="130"/>
                    </a:cubicBezTo>
                    <a:cubicBezTo>
                      <a:pt x="62" y="127"/>
                      <a:pt x="55" y="131"/>
                      <a:pt x="57" y="126"/>
                    </a:cubicBezTo>
                    <a:cubicBezTo>
                      <a:pt x="56" y="129"/>
                      <a:pt x="47" y="125"/>
                      <a:pt x="46" y="129"/>
                    </a:cubicBezTo>
                    <a:cubicBezTo>
                      <a:pt x="44" y="129"/>
                      <a:pt x="45" y="127"/>
                      <a:pt x="45" y="126"/>
                    </a:cubicBezTo>
                    <a:cubicBezTo>
                      <a:pt x="43" y="125"/>
                      <a:pt x="39" y="127"/>
                      <a:pt x="36" y="126"/>
                    </a:cubicBezTo>
                    <a:cubicBezTo>
                      <a:pt x="38" y="123"/>
                      <a:pt x="34" y="124"/>
                      <a:pt x="33" y="123"/>
                    </a:cubicBezTo>
                    <a:cubicBezTo>
                      <a:pt x="33" y="122"/>
                      <a:pt x="35" y="121"/>
                      <a:pt x="35" y="122"/>
                    </a:cubicBezTo>
                    <a:cubicBezTo>
                      <a:pt x="32" y="118"/>
                      <a:pt x="30" y="119"/>
                      <a:pt x="28" y="115"/>
                    </a:cubicBezTo>
                    <a:cubicBezTo>
                      <a:pt x="26" y="117"/>
                      <a:pt x="22" y="116"/>
                      <a:pt x="18" y="116"/>
                    </a:cubicBezTo>
                    <a:cubicBezTo>
                      <a:pt x="18" y="115"/>
                      <a:pt x="18" y="114"/>
                      <a:pt x="19" y="113"/>
                    </a:cubicBezTo>
                    <a:cubicBezTo>
                      <a:pt x="18" y="111"/>
                      <a:pt x="14" y="112"/>
                      <a:pt x="15" y="106"/>
                    </a:cubicBezTo>
                    <a:cubicBezTo>
                      <a:pt x="15" y="105"/>
                      <a:pt x="13" y="103"/>
                      <a:pt x="12" y="105"/>
                    </a:cubicBezTo>
                    <a:cubicBezTo>
                      <a:pt x="9" y="105"/>
                      <a:pt x="12" y="101"/>
                      <a:pt x="12" y="99"/>
                    </a:cubicBezTo>
                    <a:cubicBezTo>
                      <a:pt x="13" y="99"/>
                      <a:pt x="12" y="97"/>
                      <a:pt x="12" y="97"/>
                    </a:cubicBezTo>
                    <a:cubicBezTo>
                      <a:pt x="13" y="96"/>
                      <a:pt x="15" y="97"/>
                      <a:pt x="15" y="97"/>
                    </a:cubicBezTo>
                    <a:cubicBezTo>
                      <a:pt x="16" y="95"/>
                      <a:pt x="15" y="93"/>
                      <a:pt x="17" y="92"/>
                    </a:cubicBezTo>
                    <a:cubicBezTo>
                      <a:pt x="20" y="92"/>
                      <a:pt x="25" y="92"/>
                      <a:pt x="28" y="90"/>
                    </a:cubicBezTo>
                    <a:cubicBezTo>
                      <a:pt x="29" y="89"/>
                      <a:pt x="31" y="89"/>
                      <a:pt x="33" y="88"/>
                    </a:cubicBezTo>
                    <a:cubicBezTo>
                      <a:pt x="36" y="87"/>
                      <a:pt x="31" y="84"/>
                      <a:pt x="39" y="85"/>
                    </a:cubicBezTo>
                    <a:cubicBezTo>
                      <a:pt x="38" y="82"/>
                      <a:pt x="38" y="79"/>
                      <a:pt x="36" y="74"/>
                    </a:cubicBezTo>
                    <a:cubicBezTo>
                      <a:pt x="33" y="71"/>
                      <a:pt x="26" y="79"/>
                      <a:pt x="22" y="76"/>
                    </a:cubicBezTo>
                    <a:cubicBezTo>
                      <a:pt x="20" y="73"/>
                      <a:pt x="22" y="77"/>
                      <a:pt x="17" y="77"/>
                    </a:cubicBezTo>
                    <a:cubicBezTo>
                      <a:pt x="15" y="75"/>
                      <a:pt x="10" y="76"/>
                      <a:pt x="7" y="74"/>
                    </a:cubicBezTo>
                    <a:cubicBezTo>
                      <a:pt x="6" y="74"/>
                      <a:pt x="9" y="72"/>
                      <a:pt x="7" y="71"/>
                    </a:cubicBezTo>
                    <a:cubicBezTo>
                      <a:pt x="4" y="71"/>
                      <a:pt x="1" y="70"/>
                      <a:pt x="1" y="66"/>
                    </a:cubicBezTo>
                    <a:cubicBezTo>
                      <a:pt x="10" y="67"/>
                      <a:pt x="0" y="62"/>
                      <a:pt x="10" y="63"/>
                    </a:cubicBezTo>
                    <a:cubicBezTo>
                      <a:pt x="11" y="63"/>
                      <a:pt x="10" y="62"/>
                      <a:pt x="10" y="62"/>
                    </a:cubicBezTo>
                    <a:cubicBezTo>
                      <a:pt x="10" y="59"/>
                      <a:pt x="12" y="62"/>
                      <a:pt x="12" y="62"/>
                    </a:cubicBezTo>
                    <a:cubicBezTo>
                      <a:pt x="15" y="61"/>
                      <a:pt x="15" y="60"/>
                      <a:pt x="18" y="60"/>
                    </a:cubicBezTo>
                    <a:cubicBezTo>
                      <a:pt x="19" y="60"/>
                      <a:pt x="19" y="63"/>
                      <a:pt x="21" y="63"/>
                    </a:cubicBezTo>
                    <a:cubicBezTo>
                      <a:pt x="24" y="64"/>
                      <a:pt x="27" y="62"/>
                      <a:pt x="31" y="63"/>
                    </a:cubicBezTo>
                    <a:cubicBezTo>
                      <a:pt x="33" y="63"/>
                      <a:pt x="33" y="64"/>
                      <a:pt x="35" y="63"/>
                    </a:cubicBezTo>
                    <a:cubicBezTo>
                      <a:pt x="37" y="62"/>
                      <a:pt x="35" y="62"/>
                      <a:pt x="35" y="60"/>
                    </a:cubicBezTo>
                    <a:cubicBezTo>
                      <a:pt x="36" y="60"/>
                      <a:pt x="37" y="60"/>
                      <a:pt x="38" y="59"/>
                    </a:cubicBezTo>
                    <a:cubicBezTo>
                      <a:pt x="38" y="55"/>
                      <a:pt x="31" y="60"/>
                      <a:pt x="33" y="55"/>
                    </a:cubicBezTo>
                    <a:cubicBezTo>
                      <a:pt x="29" y="54"/>
                      <a:pt x="26" y="52"/>
                      <a:pt x="22" y="52"/>
                    </a:cubicBezTo>
                    <a:cubicBezTo>
                      <a:pt x="24" y="49"/>
                      <a:pt x="24" y="50"/>
                      <a:pt x="21" y="48"/>
                    </a:cubicBezTo>
                    <a:cubicBezTo>
                      <a:pt x="20" y="47"/>
                      <a:pt x="20" y="46"/>
                      <a:pt x="19" y="46"/>
                    </a:cubicBezTo>
                    <a:cubicBezTo>
                      <a:pt x="18" y="45"/>
                      <a:pt x="15" y="46"/>
                      <a:pt x="14" y="45"/>
                    </a:cubicBezTo>
                    <a:cubicBezTo>
                      <a:pt x="14" y="45"/>
                      <a:pt x="17" y="40"/>
                      <a:pt x="14" y="41"/>
                    </a:cubicBezTo>
                    <a:cubicBezTo>
                      <a:pt x="13" y="41"/>
                      <a:pt x="14" y="42"/>
                      <a:pt x="12" y="42"/>
                    </a:cubicBezTo>
                    <a:cubicBezTo>
                      <a:pt x="11" y="42"/>
                      <a:pt x="10" y="40"/>
                      <a:pt x="8" y="41"/>
                    </a:cubicBezTo>
                    <a:cubicBezTo>
                      <a:pt x="11" y="37"/>
                      <a:pt x="17" y="36"/>
                      <a:pt x="22" y="34"/>
                    </a:cubicBezTo>
                    <a:cubicBezTo>
                      <a:pt x="21" y="28"/>
                      <a:pt x="26" y="29"/>
                      <a:pt x="28" y="26"/>
                    </a:cubicBezTo>
                    <a:cubicBezTo>
                      <a:pt x="29" y="25"/>
                      <a:pt x="27" y="22"/>
                      <a:pt x="29" y="21"/>
                    </a:cubicBezTo>
                    <a:cubicBezTo>
                      <a:pt x="33" y="24"/>
                      <a:pt x="33" y="22"/>
                      <a:pt x="39" y="22"/>
                    </a:cubicBezTo>
                    <a:cubicBezTo>
                      <a:pt x="42" y="18"/>
                      <a:pt x="46" y="15"/>
                      <a:pt x="54" y="17"/>
                    </a:cubicBezTo>
                    <a:cubicBezTo>
                      <a:pt x="56" y="17"/>
                      <a:pt x="55" y="14"/>
                      <a:pt x="56" y="14"/>
                    </a:cubicBezTo>
                    <a:cubicBezTo>
                      <a:pt x="58" y="13"/>
                      <a:pt x="64" y="15"/>
                      <a:pt x="64" y="11"/>
                    </a:cubicBezTo>
                    <a:cubicBezTo>
                      <a:pt x="66" y="11"/>
                      <a:pt x="66" y="14"/>
                      <a:pt x="67" y="14"/>
                    </a:cubicBezTo>
                    <a:cubicBezTo>
                      <a:pt x="69" y="15"/>
                      <a:pt x="72" y="13"/>
                      <a:pt x="71" y="17"/>
                    </a:cubicBezTo>
                    <a:cubicBezTo>
                      <a:pt x="77" y="17"/>
                      <a:pt x="83" y="17"/>
                      <a:pt x="89" y="17"/>
                    </a:cubicBezTo>
                    <a:cubicBezTo>
                      <a:pt x="84" y="22"/>
                      <a:pt x="99" y="14"/>
                      <a:pt x="94" y="21"/>
                    </a:cubicBezTo>
                    <a:cubicBezTo>
                      <a:pt x="97" y="21"/>
                      <a:pt x="99" y="21"/>
                      <a:pt x="99" y="18"/>
                    </a:cubicBezTo>
                    <a:cubicBezTo>
                      <a:pt x="102" y="21"/>
                      <a:pt x="108" y="20"/>
                      <a:pt x="112" y="21"/>
                    </a:cubicBezTo>
                    <a:cubicBezTo>
                      <a:pt x="112" y="21"/>
                      <a:pt x="112" y="22"/>
                      <a:pt x="113" y="22"/>
                    </a:cubicBezTo>
                    <a:cubicBezTo>
                      <a:pt x="114" y="22"/>
                      <a:pt x="115" y="23"/>
                      <a:pt x="116" y="24"/>
                    </a:cubicBezTo>
                    <a:cubicBezTo>
                      <a:pt x="120" y="24"/>
                      <a:pt x="121" y="21"/>
                      <a:pt x="123" y="24"/>
                    </a:cubicBezTo>
                    <a:cubicBezTo>
                      <a:pt x="124" y="24"/>
                      <a:pt x="140" y="24"/>
                      <a:pt x="141" y="25"/>
                    </a:cubicBezTo>
                    <a:cubicBezTo>
                      <a:pt x="143" y="26"/>
                      <a:pt x="152" y="27"/>
                      <a:pt x="157" y="28"/>
                    </a:cubicBezTo>
                    <a:cubicBezTo>
                      <a:pt x="158" y="30"/>
                      <a:pt x="161" y="31"/>
                      <a:pt x="161" y="34"/>
                    </a:cubicBezTo>
                    <a:cubicBezTo>
                      <a:pt x="166" y="34"/>
                      <a:pt x="168" y="37"/>
                      <a:pt x="172" y="35"/>
                    </a:cubicBezTo>
                    <a:cubicBezTo>
                      <a:pt x="173" y="39"/>
                      <a:pt x="179" y="37"/>
                      <a:pt x="183" y="38"/>
                    </a:cubicBezTo>
                    <a:cubicBezTo>
                      <a:pt x="183" y="36"/>
                      <a:pt x="182" y="37"/>
                      <a:pt x="181" y="36"/>
                    </a:cubicBezTo>
                    <a:cubicBezTo>
                      <a:pt x="183" y="33"/>
                      <a:pt x="187" y="30"/>
                      <a:pt x="192" y="29"/>
                    </a:cubicBezTo>
                    <a:cubicBezTo>
                      <a:pt x="191" y="32"/>
                      <a:pt x="193" y="32"/>
                      <a:pt x="193" y="31"/>
                    </a:cubicBezTo>
                    <a:cubicBezTo>
                      <a:pt x="195" y="31"/>
                      <a:pt x="194" y="33"/>
                      <a:pt x="196" y="34"/>
                    </a:cubicBezTo>
                    <a:cubicBezTo>
                      <a:pt x="199" y="34"/>
                      <a:pt x="199" y="32"/>
                      <a:pt x="199" y="29"/>
                    </a:cubicBezTo>
                    <a:cubicBezTo>
                      <a:pt x="202" y="29"/>
                      <a:pt x="203" y="30"/>
                      <a:pt x="205" y="31"/>
                    </a:cubicBezTo>
                    <a:cubicBezTo>
                      <a:pt x="206" y="29"/>
                      <a:pt x="204" y="28"/>
                      <a:pt x="207" y="25"/>
                    </a:cubicBezTo>
                    <a:cubicBezTo>
                      <a:pt x="210" y="25"/>
                      <a:pt x="211" y="27"/>
                      <a:pt x="212" y="25"/>
                    </a:cubicBezTo>
                    <a:cubicBezTo>
                      <a:pt x="214" y="26"/>
                      <a:pt x="212" y="28"/>
                      <a:pt x="210" y="28"/>
                    </a:cubicBezTo>
                    <a:cubicBezTo>
                      <a:pt x="212" y="32"/>
                      <a:pt x="221" y="24"/>
                      <a:pt x="224" y="29"/>
                    </a:cubicBezTo>
                    <a:cubicBezTo>
                      <a:pt x="229" y="30"/>
                      <a:pt x="221" y="25"/>
                      <a:pt x="226" y="25"/>
                    </a:cubicBezTo>
                    <a:cubicBezTo>
                      <a:pt x="226" y="23"/>
                      <a:pt x="227" y="22"/>
                      <a:pt x="230" y="22"/>
                    </a:cubicBezTo>
                    <a:cubicBezTo>
                      <a:pt x="230" y="24"/>
                      <a:pt x="230" y="25"/>
                      <a:pt x="230" y="26"/>
                    </a:cubicBezTo>
                    <a:cubicBezTo>
                      <a:pt x="233" y="23"/>
                      <a:pt x="234" y="29"/>
                      <a:pt x="237" y="29"/>
                    </a:cubicBezTo>
                    <a:cubicBezTo>
                      <a:pt x="241" y="30"/>
                      <a:pt x="244" y="29"/>
                      <a:pt x="245" y="26"/>
                    </a:cubicBezTo>
                    <a:cubicBezTo>
                      <a:pt x="247" y="28"/>
                      <a:pt x="251" y="28"/>
                      <a:pt x="249" y="32"/>
                    </a:cubicBezTo>
                    <a:cubicBezTo>
                      <a:pt x="253" y="31"/>
                      <a:pt x="256" y="30"/>
                      <a:pt x="256" y="26"/>
                    </a:cubicBezTo>
                    <a:cubicBezTo>
                      <a:pt x="260" y="29"/>
                      <a:pt x="262" y="25"/>
                      <a:pt x="265" y="29"/>
                    </a:cubicBezTo>
                    <a:cubicBezTo>
                      <a:pt x="268" y="29"/>
                      <a:pt x="271" y="29"/>
                      <a:pt x="275" y="29"/>
                    </a:cubicBezTo>
                    <a:cubicBezTo>
                      <a:pt x="275" y="30"/>
                      <a:pt x="273" y="32"/>
                      <a:pt x="273" y="32"/>
                    </a:cubicBezTo>
                    <a:cubicBezTo>
                      <a:pt x="273" y="32"/>
                      <a:pt x="277" y="34"/>
                      <a:pt x="276" y="34"/>
                    </a:cubicBezTo>
                    <a:cubicBezTo>
                      <a:pt x="277" y="34"/>
                      <a:pt x="278" y="32"/>
                      <a:pt x="280" y="32"/>
                    </a:cubicBezTo>
                    <a:cubicBezTo>
                      <a:pt x="281" y="32"/>
                      <a:pt x="280" y="35"/>
                      <a:pt x="280" y="35"/>
                    </a:cubicBezTo>
                    <a:cubicBezTo>
                      <a:pt x="284" y="37"/>
                      <a:pt x="290" y="34"/>
                      <a:pt x="294" y="35"/>
                    </a:cubicBezTo>
                    <a:cubicBezTo>
                      <a:pt x="295" y="37"/>
                      <a:pt x="297" y="36"/>
                      <a:pt x="299" y="36"/>
                    </a:cubicBezTo>
                    <a:cubicBezTo>
                      <a:pt x="296" y="41"/>
                      <a:pt x="303" y="37"/>
                      <a:pt x="303" y="41"/>
                    </a:cubicBezTo>
                    <a:cubicBezTo>
                      <a:pt x="303" y="44"/>
                      <a:pt x="300" y="42"/>
                      <a:pt x="300" y="45"/>
                    </a:cubicBezTo>
                    <a:cubicBezTo>
                      <a:pt x="300" y="47"/>
                      <a:pt x="301" y="47"/>
                      <a:pt x="301" y="49"/>
                    </a:cubicBezTo>
                    <a:cubicBezTo>
                      <a:pt x="316" y="48"/>
                      <a:pt x="329" y="47"/>
                      <a:pt x="341" y="52"/>
                    </a:cubicBezTo>
                    <a:cubicBezTo>
                      <a:pt x="340" y="53"/>
                      <a:pt x="339" y="54"/>
                      <a:pt x="339" y="56"/>
                    </a:cubicBezTo>
                    <a:cubicBezTo>
                      <a:pt x="342" y="56"/>
                      <a:pt x="342" y="54"/>
                      <a:pt x="345" y="55"/>
                    </a:cubicBezTo>
                    <a:cubicBezTo>
                      <a:pt x="344" y="50"/>
                      <a:pt x="345" y="51"/>
                      <a:pt x="343" y="46"/>
                    </a:cubicBezTo>
                    <a:cubicBezTo>
                      <a:pt x="344" y="44"/>
                      <a:pt x="355" y="44"/>
                      <a:pt x="352" y="42"/>
                    </a:cubicBezTo>
                    <a:cubicBezTo>
                      <a:pt x="353" y="39"/>
                      <a:pt x="354" y="42"/>
                      <a:pt x="356" y="42"/>
                    </a:cubicBezTo>
                    <a:cubicBezTo>
                      <a:pt x="356" y="43"/>
                      <a:pt x="359" y="43"/>
                      <a:pt x="359" y="45"/>
                    </a:cubicBezTo>
                    <a:cubicBezTo>
                      <a:pt x="364" y="46"/>
                      <a:pt x="368" y="43"/>
                      <a:pt x="373" y="45"/>
                    </a:cubicBezTo>
                    <a:cubicBezTo>
                      <a:pt x="373" y="45"/>
                      <a:pt x="373" y="46"/>
                      <a:pt x="374" y="46"/>
                    </a:cubicBezTo>
                    <a:cubicBezTo>
                      <a:pt x="375" y="46"/>
                      <a:pt x="376" y="47"/>
                      <a:pt x="377" y="48"/>
                    </a:cubicBezTo>
                    <a:cubicBezTo>
                      <a:pt x="382" y="48"/>
                      <a:pt x="387" y="45"/>
                      <a:pt x="394" y="46"/>
                    </a:cubicBezTo>
                    <a:cubicBezTo>
                      <a:pt x="398" y="43"/>
                      <a:pt x="397" y="41"/>
                      <a:pt x="398" y="38"/>
                    </a:cubicBezTo>
                    <a:cubicBezTo>
                      <a:pt x="397" y="33"/>
                      <a:pt x="393" y="35"/>
                      <a:pt x="393" y="34"/>
                    </a:cubicBezTo>
                    <a:cubicBezTo>
                      <a:pt x="393" y="26"/>
                      <a:pt x="406" y="30"/>
                      <a:pt x="409" y="32"/>
                    </a:cubicBezTo>
                    <a:cubicBezTo>
                      <a:pt x="409" y="34"/>
                      <a:pt x="408" y="35"/>
                      <a:pt x="405" y="35"/>
                    </a:cubicBezTo>
                    <a:cubicBezTo>
                      <a:pt x="408" y="38"/>
                      <a:pt x="405" y="39"/>
                      <a:pt x="404" y="41"/>
                    </a:cubicBezTo>
                    <a:cubicBezTo>
                      <a:pt x="403" y="44"/>
                      <a:pt x="406" y="43"/>
                      <a:pt x="408" y="43"/>
                    </a:cubicBezTo>
                    <a:cubicBezTo>
                      <a:pt x="406" y="48"/>
                      <a:pt x="409" y="48"/>
                      <a:pt x="407" y="52"/>
                    </a:cubicBezTo>
                    <a:cubicBezTo>
                      <a:pt x="411" y="54"/>
                      <a:pt x="413" y="45"/>
                      <a:pt x="412" y="46"/>
                    </a:cubicBezTo>
                    <a:cubicBezTo>
                      <a:pt x="413" y="46"/>
                      <a:pt x="416" y="50"/>
                      <a:pt x="415" y="43"/>
                    </a:cubicBezTo>
                    <a:cubicBezTo>
                      <a:pt x="421" y="44"/>
                      <a:pt x="420" y="38"/>
                      <a:pt x="423" y="36"/>
                    </a:cubicBezTo>
                    <a:cubicBezTo>
                      <a:pt x="422" y="32"/>
                      <a:pt x="419" y="29"/>
                      <a:pt x="414" y="29"/>
                    </a:cubicBezTo>
                    <a:cubicBezTo>
                      <a:pt x="416" y="27"/>
                      <a:pt x="411" y="24"/>
                      <a:pt x="407" y="22"/>
                    </a:cubicBezTo>
                    <a:cubicBezTo>
                      <a:pt x="407" y="20"/>
                      <a:pt x="407" y="18"/>
                      <a:pt x="405" y="18"/>
                    </a:cubicBezTo>
                    <a:cubicBezTo>
                      <a:pt x="405" y="15"/>
                      <a:pt x="409" y="14"/>
                      <a:pt x="409" y="11"/>
                    </a:cubicBezTo>
                    <a:cubicBezTo>
                      <a:pt x="409" y="10"/>
                      <a:pt x="413" y="9"/>
                      <a:pt x="412" y="8"/>
                    </a:cubicBezTo>
                    <a:cubicBezTo>
                      <a:pt x="408" y="5"/>
                      <a:pt x="417" y="9"/>
                      <a:pt x="414" y="5"/>
                    </a:cubicBezTo>
                    <a:cubicBezTo>
                      <a:pt x="414" y="0"/>
                      <a:pt x="417" y="7"/>
                      <a:pt x="418" y="7"/>
                    </a:cubicBezTo>
                    <a:cubicBezTo>
                      <a:pt x="419" y="7"/>
                      <a:pt x="422" y="6"/>
                      <a:pt x="423" y="7"/>
                    </a:cubicBezTo>
                    <a:cubicBezTo>
                      <a:pt x="424" y="7"/>
                      <a:pt x="421" y="9"/>
                      <a:pt x="422" y="10"/>
                    </a:cubicBezTo>
                    <a:cubicBezTo>
                      <a:pt x="423" y="10"/>
                      <a:pt x="426" y="9"/>
                      <a:pt x="426" y="10"/>
                    </a:cubicBezTo>
                    <a:cubicBezTo>
                      <a:pt x="427" y="10"/>
                      <a:pt x="425" y="13"/>
                      <a:pt x="426" y="14"/>
                    </a:cubicBezTo>
                    <a:cubicBezTo>
                      <a:pt x="426" y="14"/>
                      <a:pt x="429" y="14"/>
                      <a:pt x="429" y="14"/>
                    </a:cubicBezTo>
                    <a:cubicBezTo>
                      <a:pt x="430" y="17"/>
                      <a:pt x="427" y="16"/>
                      <a:pt x="429" y="19"/>
                    </a:cubicBezTo>
                    <a:cubicBezTo>
                      <a:pt x="430" y="20"/>
                      <a:pt x="431" y="21"/>
                      <a:pt x="430" y="22"/>
                    </a:cubicBezTo>
                    <a:cubicBezTo>
                      <a:pt x="430" y="22"/>
                      <a:pt x="429" y="23"/>
                      <a:pt x="429" y="24"/>
                    </a:cubicBezTo>
                    <a:cubicBezTo>
                      <a:pt x="429" y="26"/>
                      <a:pt x="428" y="26"/>
                      <a:pt x="428" y="28"/>
                    </a:cubicBezTo>
                    <a:cubicBezTo>
                      <a:pt x="427" y="30"/>
                      <a:pt x="437" y="31"/>
                      <a:pt x="435" y="26"/>
                    </a:cubicBezTo>
                    <a:cubicBezTo>
                      <a:pt x="437" y="26"/>
                      <a:pt x="436" y="30"/>
                      <a:pt x="440" y="29"/>
                    </a:cubicBezTo>
                    <a:cubicBezTo>
                      <a:pt x="438" y="32"/>
                      <a:pt x="441" y="32"/>
                      <a:pt x="440" y="36"/>
                    </a:cubicBezTo>
                    <a:cubicBezTo>
                      <a:pt x="446" y="37"/>
                      <a:pt x="445" y="32"/>
                      <a:pt x="450" y="35"/>
                    </a:cubicBezTo>
                    <a:cubicBezTo>
                      <a:pt x="451" y="35"/>
                      <a:pt x="451" y="34"/>
                      <a:pt x="451" y="34"/>
                    </a:cubicBezTo>
                    <a:cubicBezTo>
                      <a:pt x="455" y="34"/>
                      <a:pt x="450" y="35"/>
                      <a:pt x="453" y="38"/>
                    </a:cubicBezTo>
                    <a:cubicBezTo>
                      <a:pt x="453" y="38"/>
                      <a:pt x="456" y="39"/>
                      <a:pt x="456" y="39"/>
                    </a:cubicBezTo>
                    <a:cubicBezTo>
                      <a:pt x="456" y="42"/>
                      <a:pt x="451" y="43"/>
                      <a:pt x="453" y="48"/>
                    </a:cubicBezTo>
                    <a:close/>
                    <a:moveTo>
                      <a:pt x="286" y="63"/>
                    </a:moveTo>
                    <a:cubicBezTo>
                      <a:pt x="285" y="61"/>
                      <a:pt x="288" y="59"/>
                      <a:pt x="286" y="59"/>
                    </a:cubicBezTo>
                    <a:cubicBezTo>
                      <a:pt x="286" y="60"/>
                      <a:pt x="286" y="60"/>
                      <a:pt x="284" y="60"/>
                    </a:cubicBezTo>
                    <a:cubicBezTo>
                      <a:pt x="284" y="58"/>
                      <a:pt x="285" y="56"/>
                      <a:pt x="283" y="56"/>
                    </a:cubicBezTo>
                    <a:cubicBezTo>
                      <a:pt x="281" y="58"/>
                      <a:pt x="275" y="63"/>
                      <a:pt x="272" y="59"/>
                    </a:cubicBezTo>
                    <a:cubicBezTo>
                      <a:pt x="271" y="55"/>
                      <a:pt x="278" y="60"/>
                      <a:pt x="276" y="55"/>
                    </a:cubicBezTo>
                    <a:cubicBezTo>
                      <a:pt x="275" y="54"/>
                      <a:pt x="273" y="55"/>
                      <a:pt x="273" y="53"/>
                    </a:cubicBezTo>
                    <a:cubicBezTo>
                      <a:pt x="271" y="52"/>
                      <a:pt x="270" y="55"/>
                      <a:pt x="268" y="56"/>
                    </a:cubicBezTo>
                    <a:cubicBezTo>
                      <a:pt x="265" y="57"/>
                      <a:pt x="261" y="56"/>
                      <a:pt x="258" y="57"/>
                    </a:cubicBezTo>
                    <a:cubicBezTo>
                      <a:pt x="258" y="57"/>
                      <a:pt x="257" y="58"/>
                      <a:pt x="256" y="59"/>
                    </a:cubicBezTo>
                    <a:cubicBezTo>
                      <a:pt x="252" y="60"/>
                      <a:pt x="247" y="60"/>
                      <a:pt x="242" y="60"/>
                    </a:cubicBezTo>
                    <a:cubicBezTo>
                      <a:pt x="243" y="63"/>
                      <a:pt x="240" y="64"/>
                      <a:pt x="242" y="64"/>
                    </a:cubicBezTo>
                    <a:cubicBezTo>
                      <a:pt x="242" y="63"/>
                      <a:pt x="244" y="63"/>
                      <a:pt x="244" y="66"/>
                    </a:cubicBezTo>
                    <a:cubicBezTo>
                      <a:pt x="250" y="67"/>
                      <a:pt x="259" y="60"/>
                      <a:pt x="261" y="66"/>
                    </a:cubicBezTo>
                    <a:cubicBezTo>
                      <a:pt x="257" y="63"/>
                      <a:pt x="259" y="66"/>
                      <a:pt x="256" y="67"/>
                    </a:cubicBezTo>
                    <a:cubicBezTo>
                      <a:pt x="254" y="67"/>
                      <a:pt x="252" y="68"/>
                      <a:pt x="251" y="70"/>
                    </a:cubicBezTo>
                    <a:cubicBezTo>
                      <a:pt x="258" y="71"/>
                      <a:pt x="262" y="68"/>
                      <a:pt x="269" y="69"/>
                    </a:cubicBezTo>
                    <a:cubicBezTo>
                      <a:pt x="269" y="70"/>
                      <a:pt x="269" y="73"/>
                      <a:pt x="270" y="73"/>
                    </a:cubicBezTo>
                    <a:cubicBezTo>
                      <a:pt x="271" y="71"/>
                      <a:pt x="273" y="71"/>
                      <a:pt x="275" y="71"/>
                    </a:cubicBezTo>
                    <a:cubicBezTo>
                      <a:pt x="275" y="69"/>
                      <a:pt x="276" y="67"/>
                      <a:pt x="277" y="66"/>
                    </a:cubicBezTo>
                    <a:cubicBezTo>
                      <a:pt x="280" y="63"/>
                      <a:pt x="279" y="66"/>
                      <a:pt x="283" y="66"/>
                    </a:cubicBezTo>
                    <a:cubicBezTo>
                      <a:pt x="283" y="64"/>
                      <a:pt x="284" y="62"/>
                      <a:pt x="286" y="63"/>
                    </a:cubicBezTo>
                    <a:close/>
                    <a:moveTo>
                      <a:pt x="296" y="111"/>
                    </a:moveTo>
                    <a:cubicBezTo>
                      <a:pt x="297" y="107"/>
                      <a:pt x="301" y="108"/>
                      <a:pt x="303" y="106"/>
                    </a:cubicBezTo>
                    <a:cubicBezTo>
                      <a:pt x="303" y="106"/>
                      <a:pt x="305" y="107"/>
                      <a:pt x="306" y="106"/>
                    </a:cubicBezTo>
                    <a:cubicBezTo>
                      <a:pt x="308" y="106"/>
                      <a:pt x="310" y="106"/>
                      <a:pt x="313" y="105"/>
                    </a:cubicBezTo>
                    <a:cubicBezTo>
                      <a:pt x="313" y="105"/>
                      <a:pt x="314" y="103"/>
                      <a:pt x="314" y="102"/>
                    </a:cubicBezTo>
                    <a:cubicBezTo>
                      <a:pt x="318" y="100"/>
                      <a:pt x="320" y="103"/>
                      <a:pt x="321" y="101"/>
                    </a:cubicBezTo>
                    <a:cubicBezTo>
                      <a:pt x="320" y="101"/>
                      <a:pt x="319" y="100"/>
                      <a:pt x="321" y="99"/>
                    </a:cubicBezTo>
                    <a:cubicBezTo>
                      <a:pt x="324" y="100"/>
                      <a:pt x="324" y="98"/>
                      <a:pt x="325" y="99"/>
                    </a:cubicBezTo>
                    <a:cubicBezTo>
                      <a:pt x="326" y="100"/>
                      <a:pt x="327" y="98"/>
                      <a:pt x="327" y="98"/>
                    </a:cubicBezTo>
                    <a:cubicBezTo>
                      <a:pt x="324" y="99"/>
                      <a:pt x="327" y="95"/>
                      <a:pt x="329" y="98"/>
                    </a:cubicBezTo>
                    <a:cubicBezTo>
                      <a:pt x="330" y="95"/>
                      <a:pt x="332" y="95"/>
                      <a:pt x="332" y="91"/>
                    </a:cubicBezTo>
                    <a:cubicBezTo>
                      <a:pt x="327" y="90"/>
                      <a:pt x="326" y="93"/>
                      <a:pt x="321" y="92"/>
                    </a:cubicBezTo>
                    <a:cubicBezTo>
                      <a:pt x="321" y="95"/>
                      <a:pt x="320" y="96"/>
                      <a:pt x="318" y="97"/>
                    </a:cubicBezTo>
                    <a:cubicBezTo>
                      <a:pt x="314" y="99"/>
                      <a:pt x="315" y="96"/>
                      <a:pt x="311" y="97"/>
                    </a:cubicBezTo>
                    <a:cubicBezTo>
                      <a:pt x="310" y="97"/>
                      <a:pt x="311" y="98"/>
                      <a:pt x="308" y="98"/>
                    </a:cubicBezTo>
                    <a:cubicBezTo>
                      <a:pt x="306" y="98"/>
                      <a:pt x="306" y="96"/>
                      <a:pt x="303" y="97"/>
                    </a:cubicBezTo>
                    <a:cubicBezTo>
                      <a:pt x="302" y="96"/>
                      <a:pt x="303" y="94"/>
                      <a:pt x="301" y="94"/>
                    </a:cubicBezTo>
                    <a:cubicBezTo>
                      <a:pt x="301" y="96"/>
                      <a:pt x="301" y="97"/>
                      <a:pt x="300" y="98"/>
                    </a:cubicBezTo>
                    <a:cubicBezTo>
                      <a:pt x="300" y="100"/>
                      <a:pt x="302" y="99"/>
                      <a:pt x="303" y="101"/>
                    </a:cubicBezTo>
                    <a:cubicBezTo>
                      <a:pt x="298" y="100"/>
                      <a:pt x="298" y="102"/>
                      <a:pt x="297" y="104"/>
                    </a:cubicBezTo>
                    <a:cubicBezTo>
                      <a:pt x="295" y="106"/>
                      <a:pt x="292" y="104"/>
                      <a:pt x="292" y="106"/>
                    </a:cubicBezTo>
                    <a:cubicBezTo>
                      <a:pt x="291" y="110"/>
                      <a:pt x="285" y="106"/>
                      <a:pt x="287" y="111"/>
                    </a:cubicBezTo>
                    <a:cubicBezTo>
                      <a:pt x="290" y="111"/>
                      <a:pt x="293" y="111"/>
                      <a:pt x="296" y="111"/>
                    </a:cubicBezTo>
                    <a:close/>
                    <a:moveTo>
                      <a:pt x="398" y="165"/>
                    </a:moveTo>
                    <a:cubicBezTo>
                      <a:pt x="397" y="166"/>
                      <a:pt x="397" y="167"/>
                      <a:pt x="397" y="167"/>
                    </a:cubicBezTo>
                    <a:cubicBezTo>
                      <a:pt x="396" y="167"/>
                      <a:pt x="393" y="168"/>
                      <a:pt x="393" y="168"/>
                    </a:cubicBezTo>
                    <a:cubicBezTo>
                      <a:pt x="391" y="170"/>
                      <a:pt x="394" y="174"/>
                      <a:pt x="391" y="174"/>
                    </a:cubicBezTo>
                    <a:cubicBezTo>
                      <a:pt x="391" y="172"/>
                      <a:pt x="391" y="170"/>
                      <a:pt x="390" y="170"/>
                    </a:cubicBezTo>
                    <a:cubicBezTo>
                      <a:pt x="390" y="171"/>
                      <a:pt x="390" y="173"/>
                      <a:pt x="390" y="175"/>
                    </a:cubicBezTo>
                    <a:cubicBezTo>
                      <a:pt x="392" y="175"/>
                      <a:pt x="394" y="175"/>
                      <a:pt x="397" y="175"/>
                    </a:cubicBezTo>
                    <a:cubicBezTo>
                      <a:pt x="396" y="177"/>
                      <a:pt x="399" y="179"/>
                      <a:pt x="400" y="181"/>
                    </a:cubicBezTo>
                    <a:cubicBezTo>
                      <a:pt x="401" y="185"/>
                      <a:pt x="402" y="184"/>
                      <a:pt x="404" y="186"/>
                    </a:cubicBezTo>
                    <a:cubicBezTo>
                      <a:pt x="402" y="187"/>
                      <a:pt x="400" y="187"/>
                      <a:pt x="401" y="189"/>
                    </a:cubicBezTo>
                    <a:cubicBezTo>
                      <a:pt x="401" y="191"/>
                      <a:pt x="403" y="191"/>
                      <a:pt x="402" y="193"/>
                    </a:cubicBezTo>
                    <a:cubicBezTo>
                      <a:pt x="404" y="193"/>
                      <a:pt x="406" y="193"/>
                      <a:pt x="408" y="193"/>
                    </a:cubicBezTo>
                    <a:cubicBezTo>
                      <a:pt x="410" y="192"/>
                      <a:pt x="410" y="188"/>
                      <a:pt x="409" y="185"/>
                    </a:cubicBezTo>
                    <a:cubicBezTo>
                      <a:pt x="408" y="184"/>
                      <a:pt x="406" y="184"/>
                      <a:pt x="405" y="182"/>
                    </a:cubicBezTo>
                    <a:cubicBezTo>
                      <a:pt x="408" y="175"/>
                      <a:pt x="405" y="179"/>
                      <a:pt x="404" y="177"/>
                    </a:cubicBezTo>
                    <a:cubicBezTo>
                      <a:pt x="402" y="174"/>
                      <a:pt x="402" y="169"/>
                      <a:pt x="401" y="165"/>
                    </a:cubicBezTo>
                    <a:cubicBezTo>
                      <a:pt x="400" y="166"/>
                      <a:pt x="399" y="165"/>
                      <a:pt x="398" y="165"/>
                    </a:cubicBezTo>
                    <a:close/>
                    <a:moveTo>
                      <a:pt x="453" y="209"/>
                    </a:moveTo>
                    <a:cubicBezTo>
                      <a:pt x="448" y="207"/>
                      <a:pt x="449" y="211"/>
                      <a:pt x="447" y="212"/>
                    </a:cubicBezTo>
                    <a:cubicBezTo>
                      <a:pt x="447" y="211"/>
                      <a:pt x="446" y="210"/>
                      <a:pt x="444" y="210"/>
                    </a:cubicBezTo>
                    <a:cubicBezTo>
                      <a:pt x="445" y="215"/>
                      <a:pt x="439" y="213"/>
                      <a:pt x="437" y="214"/>
                    </a:cubicBezTo>
                    <a:cubicBezTo>
                      <a:pt x="436" y="215"/>
                      <a:pt x="437" y="216"/>
                      <a:pt x="436" y="217"/>
                    </a:cubicBezTo>
                    <a:cubicBezTo>
                      <a:pt x="435" y="218"/>
                      <a:pt x="433" y="217"/>
                      <a:pt x="433" y="219"/>
                    </a:cubicBezTo>
                    <a:cubicBezTo>
                      <a:pt x="436" y="219"/>
                      <a:pt x="433" y="220"/>
                      <a:pt x="433" y="223"/>
                    </a:cubicBezTo>
                    <a:cubicBezTo>
                      <a:pt x="436" y="225"/>
                      <a:pt x="437" y="221"/>
                      <a:pt x="439" y="220"/>
                    </a:cubicBezTo>
                    <a:cubicBezTo>
                      <a:pt x="441" y="219"/>
                      <a:pt x="444" y="220"/>
                      <a:pt x="447" y="220"/>
                    </a:cubicBezTo>
                    <a:cubicBezTo>
                      <a:pt x="449" y="220"/>
                      <a:pt x="449" y="219"/>
                      <a:pt x="451" y="219"/>
                    </a:cubicBezTo>
                    <a:cubicBezTo>
                      <a:pt x="455" y="218"/>
                      <a:pt x="459" y="220"/>
                      <a:pt x="460" y="221"/>
                    </a:cubicBezTo>
                    <a:cubicBezTo>
                      <a:pt x="459" y="222"/>
                      <a:pt x="457" y="222"/>
                      <a:pt x="457" y="223"/>
                    </a:cubicBezTo>
                    <a:cubicBezTo>
                      <a:pt x="458" y="222"/>
                      <a:pt x="458" y="224"/>
                      <a:pt x="458" y="224"/>
                    </a:cubicBezTo>
                    <a:cubicBezTo>
                      <a:pt x="459" y="224"/>
                      <a:pt x="460" y="223"/>
                      <a:pt x="460" y="223"/>
                    </a:cubicBezTo>
                    <a:cubicBezTo>
                      <a:pt x="465" y="223"/>
                      <a:pt x="463" y="224"/>
                      <a:pt x="467" y="221"/>
                    </a:cubicBezTo>
                    <a:cubicBezTo>
                      <a:pt x="471" y="219"/>
                      <a:pt x="474" y="223"/>
                      <a:pt x="477" y="220"/>
                    </a:cubicBezTo>
                    <a:cubicBezTo>
                      <a:pt x="473" y="219"/>
                      <a:pt x="477" y="214"/>
                      <a:pt x="474" y="217"/>
                    </a:cubicBezTo>
                    <a:cubicBezTo>
                      <a:pt x="471" y="220"/>
                      <a:pt x="471" y="212"/>
                      <a:pt x="471" y="212"/>
                    </a:cubicBezTo>
                    <a:cubicBezTo>
                      <a:pt x="471" y="211"/>
                      <a:pt x="467" y="212"/>
                      <a:pt x="468" y="209"/>
                    </a:cubicBezTo>
                    <a:cubicBezTo>
                      <a:pt x="466" y="209"/>
                      <a:pt x="464" y="209"/>
                      <a:pt x="461" y="209"/>
                    </a:cubicBezTo>
                    <a:cubicBezTo>
                      <a:pt x="462" y="207"/>
                      <a:pt x="463" y="206"/>
                      <a:pt x="461" y="205"/>
                    </a:cubicBezTo>
                    <a:cubicBezTo>
                      <a:pt x="457" y="206"/>
                      <a:pt x="458" y="205"/>
                      <a:pt x="453" y="205"/>
                    </a:cubicBezTo>
                    <a:cubicBezTo>
                      <a:pt x="452" y="207"/>
                      <a:pt x="451" y="207"/>
                      <a:pt x="453" y="209"/>
                    </a:cubicBezTo>
                    <a:close/>
                    <a:moveTo>
                      <a:pt x="491" y="244"/>
                    </a:moveTo>
                    <a:cubicBezTo>
                      <a:pt x="490" y="244"/>
                      <a:pt x="489" y="244"/>
                      <a:pt x="489" y="243"/>
                    </a:cubicBezTo>
                    <a:cubicBezTo>
                      <a:pt x="495" y="244"/>
                      <a:pt x="489" y="233"/>
                      <a:pt x="495" y="234"/>
                    </a:cubicBezTo>
                    <a:cubicBezTo>
                      <a:pt x="498" y="237"/>
                      <a:pt x="499" y="233"/>
                      <a:pt x="503" y="234"/>
                    </a:cubicBezTo>
                    <a:cubicBezTo>
                      <a:pt x="501" y="226"/>
                      <a:pt x="491" y="224"/>
                      <a:pt x="482" y="226"/>
                    </a:cubicBezTo>
                    <a:cubicBezTo>
                      <a:pt x="481" y="225"/>
                      <a:pt x="481" y="225"/>
                      <a:pt x="481" y="223"/>
                    </a:cubicBezTo>
                    <a:cubicBezTo>
                      <a:pt x="478" y="222"/>
                      <a:pt x="477" y="226"/>
                      <a:pt x="474" y="226"/>
                    </a:cubicBezTo>
                    <a:cubicBezTo>
                      <a:pt x="472" y="226"/>
                      <a:pt x="472" y="224"/>
                      <a:pt x="470" y="224"/>
                    </a:cubicBezTo>
                    <a:cubicBezTo>
                      <a:pt x="468" y="225"/>
                      <a:pt x="467" y="226"/>
                      <a:pt x="465" y="227"/>
                    </a:cubicBezTo>
                    <a:cubicBezTo>
                      <a:pt x="463" y="228"/>
                      <a:pt x="462" y="228"/>
                      <a:pt x="460" y="228"/>
                    </a:cubicBezTo>
                    <a:cubicBezTo>
                      <a:pt x="460" y="231"/>
                      <a:pt x="459" y="232"/>
                      <a:pt x="457" y="233"/>
                    </a:cubicBezTo>
                    <a:cubicBezTo>
                      <a:pt x="457" y="244"/>
                      <a:pt x="455" y="245"/>
                      <a:pt x="456" y="257"/>
                    </a:cubicBezTo>
                    <a:cubicBezTo>
                      <a:pt x="461" y="259"/>
                      <a:pt x="458" y="253"/>
                      <a:pt x="463" y="254"/>
                    </a:cubicBezTo>
                    <a:cubicBezTo>
                      <a:pt x="462" y="251"/>
                      <a:pt x="463" y="249"/>
                      <a:pt x="464" y="248"/>
                    </a:cubicBezTo>
                    <a:cubicBezTo>
                      <a:pt x="466" y="245"/>
                      <a:pt x="464" y="241"/>
                      <a:pt x="465" y="237"/>
                    </a:cubicBezTo>
                    <a:cubicBezTo>
                      <a:pt x="466" y="237"/>
                      <a:pt x="468" y="235"/>
                      <a:pt x="468" y="234"/>
                    </a:cubicBezTo>
                    <a:cubicBezTo>
                      <a:pt x="469" y="233"/>
                      <a:pt x="468" y="230"/>
                      <a:pt x="470" y="230"/>
                    </a:cubicBezTo>
                    <a:cubicBezTo>
                      <a:pt x="472" y="230"/>
                      <a:pt x="474" y="230"/>
                      <a:pt x="475" y="228"/>
                    </a:cubicBezTo>
                    <a:cubicBezTo>
                      <a:pt x="473" y="233"/>
                      <a:pt x="480" y="229"/>
                      <a:pt x="479" y="233"/>
                    </a:cubicBezTo>
                    <a:cubicBezTo>
                      <a:pt x="480" y="237"/>
                      <a:pt x="480" y="235"/>
                      <a:pt x="479" y="240"/>
                    </a:cubicBezTo>
                    <a:cubicBezTo>
                      <a:pt x="481" y="240"/>
                      <a:pt x="482" y="240"/>
                      <a:pt x="482" y="241"/>
                    </a:cubicBezTo>
                    <a:cubicBezTo>
                      <a:pt x="481" y="241"/>
                      <a:pt x="480" y="241"/>
                      <a:pt x="479" y="243"/>
                    </a:cubicBezTo>
                    <a:cubicBezTo>
                      <a:pt x="484" y="241"/>
                      <a:pt x="489" y="247"/>
                      <a:pt x="491" y="244"/>
                    </a:cubicBezTo>
                    <a:close/>
                    <a:moveTo>
                      <a:pt x="516" y="238"/>
                    </a:moveTo>
                    <a:cubicBezTo>
                      <a:pt x="516" y="238"/>
                      <a:pt x="516" y="241"/>
                      <a:pt x="516" y="241"/>
                    </a:cubicBezTo>
                    <a:cubicBezTo>
                      <a:pt x="514" y="243"/>
                      <a:pt x="507" y="237"/>
                      <a:pt x="505" y="240"/>
                    </a:cubicBezTo>
                    <a:cubicBezTo>
                      <a:pt x="505" y="242"/>
                      <a:pt x="503" y="243"/>
                      <a:pt x="502" y="244"/>
                    </a:cubicBezTo>
                    <a:cubicBezTo>
                      <a:pt x="505" y="248"/>
                      <a:pt x="506" y="245"/>
                      <a:pt x="510" y="245"/>
                    </a:cubicBezTo>
                    <a:cubicBezTo>
                      <a:pt x="513" y="245"/>
                      <a:pt x="518" y="247"/>
                      <a:pt x="520" y="244"/>
                    </a:cubicBezTo>
                    <a:cubicBezTo>
                      <a:pt x="519" y="244"/>
                      <a:pt x="519" y="243"/>
                      <a:pt x="520" y="243"/>
                    </a:cubicBezTo>
                    <a:cubicBezTo>
                      <a:pt x="521" y="242"/>
                      <a:pt x="523" y="242"/>
                      <a:pt x="523" y="241"/>
                    </a:cubicBezTo>
                    <a:cubicBezTo>
                      <a:pt x="519" y="241"/>
                      <a:pt x="518" y="238"/>
                      <a:pt x="516" y="238"/>
                    </a:cubicBezTo>
                    <a:close/>
                    <a:moveTo>
                      <a:pt x="496" y="250"/>
                    </a:moveTo>
                    <a:cubicBezTo>
                      <a:pt x="496" y="249"/>
                      <a:pt x="495" y="247"/>
                      <a:pt x="493" y="248"/>
                    </a:cubicBezTo>
                    <a:cubicBezTo>
                      <a:pt x="493" y="248"/>
                      <a:pt x="494" y="251"/>
                      <a:pt x="493" y="251"/>
                    </a:cubicBezTo>
                    <a:cubicBezTo>
                      <a:pt x="491" y="251"/>
                      <a:pt x="489" y="251"/>
                      <a:pt x="486" y="251"/>
                    </a:cubicBezTo>
                    <a:cubicBezTo>
                      <a:pt x="489" y="256"/>
                      <a:pt x="482" y="252"/>
                      <a:pt x="482" y="255"/>
                    </a:cubicBezTo>
                    <a:cubicBezTo>
                      <a:pt x="484" y="255"/>
                      <a:pt x="485" y="255"/>
                      <a:pt x="486" y="255"/>
                    </a:cubicBezTo>
                    <a:cubicBezTo>
                      <a:pt x="487" y="257"/>
                      <a:pt x="485" y="257"/>
                      <a:pt x="485" y="258"/>
                    </a:cubicBezTo>
                    <a:cubicBezTo>
                      <a:pt x="489" y="259"/>
                      <a:pt x="488" y="255"/>
                      <a:pt x="491" y="255"/>
                    </a:cubicBezTo>
                    <a:cubicBezTo>
                      <a:pt x="492" y="256"/>
                      <a:pt x="494" y="257"/>
                      <a:pt x="498" y="257"/>
                    </a:cubicBezTo>
                    <a:cubicBezTo>
                      <a:pt x="497" y="251"/>
                      <a:pt x="507" y="256"/>
                      <a:pt x="505" y="248"/>
                    </a:cubicBezTo>
                    <a:cubicBezTo>
                      <a:pt x="500" y="247"/>
                      <a:pt x="498" y="250"/>
                      <a:pt x="496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7" name="Freeform 92"/>
              <p:cNvSpPr>
                <a:spLocks/>
              </p:cNvSpPr>
              <p:nvPr/>
            </p:nvSpPr>
            <p:spPr bwMode="auto">
              <a:xfrm>
                <a:off x="1168166" y="3255184"/>
                <a:ext cx="45924" cy="34790"/>
              </a:xfrm>
              <a:custGeom>
                <a:avLst/>
                <a:gdLst>
                  <a:gd name="T0" fmla="*/ 11 w 12"/>
                  <a:gd name="T1" fmla="*/ 1 h 9"/>
                  <a:gd name="T2" fmla="*/ 12 w 12"/>
                  <a:gd name="T3" fmla="*/ 6 h 9"/>
                  <a:gd name="T4" fmla="*/ 5 w 12"/>
                  <a:gd name="T5" fmla="*/ 9 h 9"/>
                  <a:gd name="T6" fmla="*/ 5 w 12"/>
                  <a:gd name="T7" fmla="*/ 6 h 9"/>
                  <a:gd name="T8" fmla="*/ 2 w 12"/>
                  <a:gd name="T9" fmla="*/ 8 h 9"/>
                  <a:gd name="T10" fmla="*/ 4 w 12"/>
                  <a:gd name="T11" fmla="*/ 6 h 9"/>
                  <a:gd name="T12" fmla="*/ 11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1" y="1"/>
                    </a:moveTo>
                    <a:cubicBezTo>
                      <a:pt x="9" y="2"/>
                      <a:pt x="10" y="5"/>
                      <a:pt x="12" y="6"/>
                    </a:cubicBezTo>
                    <a:cubicBezTo>
                      <a:pt x="11" y="8"/>
                      <a:pt x="8" y="8"/>
                      <a:pt x="5" y="9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8"/>
                      <a:pt x="2" y="8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5" y="5"/>
                      <a:pt x="8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8" name="Freeform 99"/>
              <p:cNvSpPr>
                <a:spLocks/>
              </p:cNvSpPr>
              <p:nvPr/>
            </p:nvSpPr>
            <p:spPr bwMode="auto">
              <a:xfrm>
                <a:off x="2437340" y="2333920"/>
                <a:ext cx="231012" cy="171171"/>
              </a:xfrm>
              <a:custGeom>
                <a:avLst/>
                <a:gdLst>
                  <a:gd name="T0" fmla="*/ 16 w 61"/>
                  <a:gd name="T1" fmla="*/ 0 h 45"/>
                  <a:gd name="T2" fmla="*/ 23 w 61"/>
                  <a:gd name="T3" fmla="*/ 5 h 45"/>
                  <a:gd name="T4" fmla="*/ 28 w 61"/>
                  <a:gd name="T5" fmla="*/ 7 h 45"/>
                  <a:gd name="T6" fmla="*/ 30 w 61"/>
                  <a:gd name="T7" fmla="*/ 7 h 45"/>
                  <a:gd name="T8" fmla="*/ 32 w 61"/>
                  <a:gd name="T9" fmla="*/ 8 h 45"/>
                  <a:gd name="T10" fmla="*/ 36 w 61"/>
                  <a:gd name="T11" fmla="*/ 11 h 45"/>
                  <a:gd name="T12" fmla="*/ 40 w 61"/>
                  <a:gd name="T13" fmla="*/ 11 h 45"/>
                  <a:gd name="T14" fmla="*/ 49 w 61"/>
                  <a:gd name="T15" fmla="*/ 14 h 45"/>
                  <a:gd name="T16" fmla="*/ 49 w 61"/>
                  <a:gd name="T17" fmla="*/ 18 h 45"/>
                  <a:gd name="T18" fmla="*/ 53 w 61"/>
                  <a:gd name="T19" fmla="*/ 18 h 45"/>
                  <a:gd name="T20" fmla="*/ 53 w 61"/>
                  <a:gd name="T21" fmla="*/ 21 h 45"/>
                  <a:gd name="T22" fmla="*/ 61 w 61"/>
                  <a:gd name="T23" fmla="*/ 26 h 45"/>
                  <a:gd name="T24" fmla="*/ 60 w 61"/>
                  <a:gd name="T25" fmla="*/ 31 h 45"/>
                  <a:gd name="T26" fmla="*/ 57 w 61"/>
                  <a:gd name="T27" fmla="*/ 29 h 45"/>
                  <a:gd name="T28" fmla="*/ 50 w 61"/>
                  <a:gd name="T29" fmla="*/ 33 h 45"/>
                  <a:gd name="T30" fmla="*/ 49 w 61"/>
                  <a:gd name="T31" fmla="*/ 36 h 45"/>
                  <a:gd name="T32" fmla="*/ 46 w 61"/>
                  <a:gd name="T33" fmla="*/ 39 h 45"/>
                  <a:gd name="T34" fmla="*/ 37 w 61"/>
                  <a:gd name="T35" fmla="*/ 39 h 45"/>
                  <a:gd name="T36" fmla="*/ 37 w 61"/>
                  <a:gd name="T37" fmla="*/ 41 h 45"/>
                  <a:gd name="T38" fmla="*/ 32 w 61"/>
                  <a:gd name="T39" fmla="*/ 42 h 45"/>
                  <a:gd name="T40" fmla="*/ 30 w 61"/>
                  <a:gd name="T41" fmla="*/ 39 h 45"/>
                  <a:gd name="T42" fmla="*/ 22 w 61"/>
                  <a:gd name="T43" fmla="*/ 39 h 45"/>
                  <a:gd name="T44" fmla="*/ 19 w 61"/>
                  <a:gd name="T45" fmla="*/ 36 h 45"/>
                  <a:gd name="T46" fmla="*/ 23 w 61"/>
                  <a:gd name="T47" fmla="*/ 33 h 45"/>
                  <a:gd name="T48" fmla="*/ 16 w 61"/>
                  <a:gd name="T49" fmla="*/ 32 h 45"/>
                  <a:gd name="T50" fmla="*/ 21 w 61"/>
                  <a:gd name="T51" fmla="*/ 29 h 45"/>
                  <a:gd name="T52" fmla="*/ 23 w 61"/>
                  <a:gd name="T53" fmla="*/ 26 h 45"/>
                  <a:gd name="T54" fmla="*/ 28 w 61"/>
                  <a:gd name="T55" fmla="*/ 28 h 45"/>
                  <a:gd name="T56" fmla="*/ 26 w 61"/>
                  <a:gd name="T57" fmla="*/ 24 h 45"/>
                  <a:gd name="T58" fmla="*/ 14 w 61"/>
                  <a:gd name="T59" fmla="*/ 26 h 45"/>
                  <a:gd name="T60" fmla="*/ 9 w 61"/>
                  <a:gd name="T61" fmla="*/ 25 h 45"/>
                  <a:gd name="T62" fmla="*/ 7 w 61"/>
                  <a:gd name="T63" fmla="*/ 22 h 45"/>
                  <a:gd name="T64" fmla="*/ 1 w 61"/>
                  <a:gd name="T65" fmla="*/ 19 h 45"/>
                  <a:gd name="T66" fmla="*/ 0 w 61"/>
                  <a:gd name="T67" fmla="*/ 15 h 45"/>
                  <a:gd name="T68" fmla="*/ 4 w 61"/>
                  <a:gd name="T69" fmla="*/ 12 h 45"/>
                  <a:gd name="T70" fmla="*/ 7 w 61"/>
                  <a:gd name="T71" fmla="*/ 10 h 45"/>
                  <a:gd name="T72" fmla="*/ 8 w 61"/>
                  <a:gd name="T73" fmla="*/ 5 h 45"/>
                  <a:gd name="T74" fmla="*/ 11 w 61"/>
                  <a:gd name="T75" fmla="*/ 5 h 45"/>
                  <a:gd name="T76" fmla="*/ 14 w 61"/>
                  <a:gd name="T77" fmla="*/ 3 h 45"/>
                  <a:gd name="T78" fmla="*/ 16 w 61"/>
                  <a:gd name="T7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45">
                    <a:moveTo>
                      <a:pt x="16" y="0"/>
                    </a:moveTo>
                    <a:cubicBezTo>
                      <a:pt x="18" y="2"/>
                      <a:pt x="22" y="2"/>
                      <a:pt x="23" y="5"/>
                    </a:cubicBezTo>
                    <a:cubicBezTo>
                      <a:pt x="26" y="4"/>
                      <a:pt x="27" y="6"/>
                      <a:pt x="28" y="7"/>
                    </a:cubicBezTo>
                    <a:cubicBezTo>
                      <a:pt x="28" y="7"/>
                      <a:pt x="30" y="6"/>
                      <a:pt x="30" y="7"/>
                    </a:cubicBezTo>
                    <a:cubicBezTo>
                      <a:pt x="31" y="7"/>
                      <a:pt x="31" y="9"/>
                      <a:pt x="32" y="8"/>
                    </a:cubicBezTo>
                    <a:cubicBezTo>
                      <a:pt x="34" y="6"/>
                      <a:pt x="33" y="9"/>
                      <a:pt x="36" y="11"/>
                    </a:cubicBezTo>
                    <a:cubicBezTo>
                      <a:pt x="37" y="12"/>
                      <a:pt x="39" y="11"/>
                      <a:pt x="40" y="11"/>
                    </a:cubicBezTo>
                    <a:cubicBezTo>
                      <a:pt x="41" y="11"/>
                      <a:pt x="43" y="16"/>
                      <a:pt x="49" y="14"/>
                    </a:cubicBezTo>
                    <a:cubicBezTo>
                      <a:pt x="49" y="15"/>
                      <a:pt x="49" y="17"/>
                      <a:pt x="49" y="18"/>
                    </a:cubicBezTo>
                    <a:cubicBezTo>
                      <a:pt x="50" y="19"/>
                      <a:pt x="52" y="17"/>
                      <a:pt x="53" y="18"/>
                    </a:cubicBezTo>
                    <a:cubicBezTo>
                      <a:pt x="53" y="18"/>
                      <a:pt x="52" y="20"/>
                      <a:pt x="53" y="21"/>
                    </a:cubicBezTo>
                    <a:cubicBezTo>
                      <a:pt x="55" y="23"/>
                      <a:pt x="58" y="24"/>
                      <a:pt x="61" y="26"/>
                    </a:cubicBezTo>
                    <a:cubicBezTo>
                      <a:pt x="61" y="28"/>
                      <a:pt x="61" y="30"/>
                      <a:pt x="60" y="31"/>
                    </a:cubicBezTo>
                    <a:cubicBezTo>
                      <a:pt x="58" y="31"/>
                      <a:pt x="57" y="29"/>
                      <a:pt x="57" y="29"/>
                    </a:cubicBezTo>
                    <a:cubicBezTo>
                      <a:pt x="54" y="30"/>
                      <a:pt x="53" y="33"/>
                      <a:pt x="50" y="33"/>
                    </a:cubicBezTo>
                    <a:cubicBezTo>
                      <a:pt x="49" y="34"/>
                      <a:pt x="49" y="35"/>
                      <a:pt x="49" y="36"/>
                    </a:cubicBezTo>
                    <a:cubicBezTo>
                      <a:pt x="46" y="36"/>
                      <a:pt x="46" y="37"/>
                      <a:pt x="46" y="39"/>
                    </a:cubicBezTo>
                    <a:cubicBezTo>
                      <a:pt x="41" y="40"/>
                      <a:pt x="40" y="36"/>
                      <a:pt x="37" y="39"/>
                    </a:cubicBezTo>
                    <a:cubicBezTo>
                      <a:pt x="36" y="39"/>
                      <a:pt x="37" y="41"/>
                      <a:pt x="37" y="41"/>
                    </a:cubicBezTo>
                    <a:cubicBezTo>
                      <a:pt x="37" y="45"/>
                      <a:pt x="32" y="37"/>
                      <a:pt x="32" y="42"/>
                    </a:cubicBezTo>
                    <a:cubicBezTo>
                      <a:pt x="30" y="42"/>
                      <a:pt x="31" y="40"/>
                      <a:pt x="30" y="39"/>
                    </a:cubicBezTo>
                    <a:cubicBezTo>
                      <a:pt x="27" y="42"/>
                      <a:pt x="26" y="38"/>
                      <a:pt x="22" y="39"/>
                    </a:cubicBezTo>
                    <a:cubicBezTo>
                      <a:pt x="22" y="37"/>
                      <a:pt x="21" y="36"/>
                      <a:pt x="19" y="36"/>
                    </a:cubicBezTo>
                    <a:cubicBezTo>
                      <a:pt x="19" y="34"/>
                      <a:pt x="23" y="36"/>
                      <a:pt x="23" y="33"/>
                    </a:cubicBezTo>
                    <a:cubicBezTo>
                      <a:pt x="24" y="30"/>
                      <a:pt x="18" y="33"/>
                      <a:pt x="16" y="32"/>
                    </a:cubicBezTo>
                    <a:cubicBezTo>
                      <a:pt x="15" y="28"/>
                      <a:pt x="19" y="30"/>
                      <a:pt x="21" y="29"/>
                    </a:cubicBezTo>
                    <a:cubicBezTo>
                      <a:pt x="21" y="29"/>
                      <a:pt x="23" y="26"/>
                      <a:pt x="23" y="26"/>
                    </a:cubicBezTo>
                    <a:cubicBezTo>
                      <a:pt x="24" y="26"/>
                      <a:pt x="26" y="29"/>
                      <a:pt x="28" y="28"/>
                    </a:cubicBezTo>
                    <a:cubicBezTo>
                      <a:pt x="28" y="26"/>
                      <a:pt x="26" y="25"/>
                      <a:pt x="26" y="24"/>
                    </a:cubicBezTo>
                    <a:cubicBezTo>
                      <a:pt x="25" y="25"/>
                      <a:pt x="16" y="24"/>
                      <a:pt x="14" y="26"/>
                    </a:cubicBezTo>
                    <a:cubicBezTo>
                      <a:pt x="11" y="29"/>
                      <a:pt x="13" y="26"/>
                      <a:pt x="9" y="25"/>
                    </a:cubicBezTo>
                    <a:cubicBezTo>
                      <a:pt x="5" y="24"/>
                      <a:pt x="2" y="26"/>
                      <a:pt x="7" y="22"/>
                    </a:cubicBezTo>
                    <a:cubicBezTo>
                      <a:pt x="6" y="20"/>
                      <a:pt x="2" y="21"/>
                      <a:pt x="1" y="19"/>
                    </a:cubicBezTo>
                    <a:cubicBezTo>
                      <a:pt x="3" y="17"/>
                      <a:pt x="6" y="13"/>
                      <a:pt x="0" y="15"/>
                    </a:cubicBezTo>
                    <a:cubicBezTo>
                      <a:pt x="0" y="14"/>
                      <a:pt x="1" y="12"/>
                      <a:pt x="4" y="12"/>
                    </a:cubicBezTo>
                    <a:cubicBezTo>
                      <a:pt x="5" y="12"/>
                      <a:pt x="5" y="10"/>
                      <a:pt x="7" y="10"/>
                    </a:cubicBezTo>
                    <a:cubicBezTo>
                      <a:pt x="9" y="10"/>
                      <a:pt x="7" y="7"/>
                      <a:pt x="8" y="5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2" y="5"/>
                      <a:pt x="12" y="3"/>
                      <a:pt x="14" y="3"/>
                    </a:cubicBezTo>
                    <a:cubicBezTo>
                      <a:pt x="14" y="1"/>
                      <a:pt x="16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9" name="Freeform 101"/>
              <p:cNvSpPr>
                <a:spLocks/>
              </p:cNvSpPr>
              <p:nvPr/>
            </p:nvSpPr>
            <p:spPr bwMode="auto">
              <a:xfrm>
                <a:off x="1863985" y="2520400"/>
                <a:ext cx="147514" cy="76540"/>
              </a:xfrm>
              <a:custGeom>
                <a:avLst/>
                <a:gdLst>
                  <a:gd name="T0" fmla="*/ 38 w 39"/>
                  <a:gd name="T1" fmla="*/ 3 h 20"/>
                  <a:gd name="T2" fmla="*/ 38 w 39"/>
                  <a:gd name="T3" fmla="*/ 7 h 20"/>
                  <a:gd name="T4" fmla="*/ 36 w 39"/>
                  <a:gd name="T5" fmla="*/ 7 h 20"/>
                  <a:gd name="T6" fmla="*/ 36 w 39"/>
                  <a:gd name="T7" fmla="*/ 11 h 20"/>
                  <a:gd name="T8" fmla="*/ 31 w 39"/>
                  <a:gd name="T9" fmla="*/ 14 h 20"/>
                  <a:gd name="T10" fmla="*/ 27 w 39"/>
                  <a:gd name="T11" fmla="*/ 10 h 20"/>
                  <a:gd name="T12" fmla="*/ 23 w 39"/>
                  <a:gd name="T13" fmla="*/ 13 h 20"/>
                  <a:gd name="T14" fmla="*/ 17 w 39"/>
                  <a:gd name="T15" fmla="*/ 18 h 20"/>
                  <a:gd name="T16" fmla="*/ 2 w 39"/>
                  <a:gd name="T17" fmla="*/ 18 h 20"/>
                  <a:gd name="T18" fmla="*/ 0 w 39"/>
                  <a:gd name="T19" fmla="*/ 13 h 20"/>
                  <a:gd name="T20" fmla="*/ 6 w 39"/>
                  <a:gd name="T21" fmla="*/ 14 h 20"/>
                  <a:gd name="T22" fmla="*/ 12 w 39"/>
                  <a:gd name="T23" fmla="*/ 10 h 20"/>
                  <a:gd name="T24" fmla="*/ 14 w 39"/>
                  <a:gd name="T25" fmla="*/ 7 h 20"/>
                  <a:gd name="T26" fmla="*/ 19 w 39"/>
                  <a:gd name="T27" fmla="*/ 6 h 20"/>
                  <a:gd name="T28" fmla="*/ 20 w 39"/>
                  <a:gd name="T29" fmla="*/ 6 h 20"/>
                  <a:gd name="T30" fmla="*/ 23 w 39"/>
                  <a:gd name="T31" fmla="*/ 3 h 20"/>
                  <a:gd name="T32" fmla="*/ 28 w 39"/>
                  <a:gd name="T33" fmla="*/ 3 h 20"/>
                  <a:gd name="T34" fmla="*/ 38 w 39"/>
                  <a:gd name="T3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8" y="3"/>
                    </a:moveTo>
                    <a:cubicBezTo>
                      <a:pt x="38" y="3"/>
                      <a:pt x="39" y="6"/>
                      <a:pt x="38" y="7"/>
                    </a:cubicBezTo>
                    <a:cubicBezTo>
                      <a:pt x="38" y="7"/>
                      <a:pt x="36" y="6"/>
                      <a:pt x="36" y="7"/>
                    </a:cubicBezTo>
                    <a:cubicBezTo>
                      <a:pt x="35" y="7"/>
                      <a:pt x="37" y="11"/>
                      <a:pt x="36" y="11"/>
                    </a:cubicBezTo>
                    <a:cubicBezTo>
                      <a:pt x="34" y="11"/>
                      <a:pt x="32" y="9"/>
                      <a:pt x="31" y="14"/>
                    </a:cubicBezTo>
                    <a:cubicBezTo>
                      <a:pt x="29" y="14"/>
                      <a:pt x="30" y="9"/>
                      <a:pt x="27" y="10"/>
                    </a:cubicBezTo>
                    <a:cubicBezTo>
                      <a:pt x="24" y="9"/>
                      <a:pt x="25" y="12"/>
                      <a:pt x="23" y="13"/>
                    </a:cubicBezTo>
                    <a:cubicBezTo>
                      <a:pt x="21" y="15"/>
                      <a:pt x="17" y="14"/>
                      <a:pt x="17" y="18"/>
                    </a:cubicBezTo>
                    <a:cubicBezTo>
                      <a:pt x="11" y="20"/>
                      <a:pt x="8" y="19"/>
                      <a:pt x="2" y="18"/>
                    </a:cubicBezTo>
                    <a:cubicBezTo>
                      <a:pt x="2" y="16"/>
                      <a:pt x="0" y="15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ubicBezTo>
                      <a:pt x="9" y="14"/>
                      <a:pt x="9" y="10"/>
                      <a:pt x="12" y="10"/>
                    </a:cubicBezTo>
                    <a:cubicBezTo>
                      <a:pt x="12" y="10"/>
                      <a:pt x="14" y="6"/>
                      <a:pt x="14" y="7"/>
                    </a:cubicBezTo>
                    <a:cubicBezTo>
                      <a:pt x="17" y="10"/>
                      <a:pt x="15" y="6"/>
                      <a:pt x="19" y="6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1" y="5"/>
                      <a:pt x="23" y="3"/>
                      <a:pt x="23" y="3"/>
                    </a:cubicBezTo>
                    <a:cubicBezTo>
                      <a:pt x="25" y="2"/>
                      <a:pt x="27" y="3"/>
                      <a:pt x="28" y="3"/>
                    </a:cubicBezTo>
                    <a:cubicBezTo>
                      <a:pt x="30" y="2"/>
                      <a:pt x="35" y="0"/>
                      <a:pt x="3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0" name="Freeform 102"/>
              <p:cNvSpPr>
                <a:spLocks/>
              </p:cNvSpPr>
              <p:nvPr/>
            </p:nvSpPr>
            <p:spPr bwMode="auto">
              <a:xfrm>
                <a:off x="2266169" y="2551016"/>
                <a:ext cx="148905" cy="76540"/>
              </a:xfrm>
              <a:custGeom>
                <a:avLst/>
                <a:gdLst>
                  <a:gd name="T0" fmla="*/ 35 w 39"/>
                  <a:gd name="T1" fmla="*/ 2 h 20"/>
                  <a:gd name="T2" fmla="*/ 39 w 39"/>
                  <a:gd name="T3" fmla="*/ 14 h 20"/>
                  <a:gd name="T4" fmla="*/ 36 w 39"/>
                  <a:gd name="T5" fmla="*/ 13 h 20"/>
                  <a:gd name="T6" fmla="*/ 36 w 39"/>
                  <a:gd name="T7" fmla="*/ 17 h 20"/>
                  <a:gd name="T8" fmla="*/ 31 w 39"/>
                  <a:gd name="T9" fmla="*/ 19 h 20"/>
                  <a:gd name="T10" fmla="*/ 29 w 39"/>
                  <a:gd name="T11" fmla="*/ 20 h 20"/>
                  <a:gd name="T12" fmla="*/ 25 w 39"/>
                  <a:gd name="T13" fmla="*/ 20 h 20"/>
                  <a:gd name="T14" fmla="*/ 25 w 39"/>
                  <a:gd name="T15" fmla="*/ 14 h 20"/>
                  <a:gd name="T16" fmla="*/ 11 w 39"/>
                  <a:gd name="T17" fmla="*/ 13 h 20"/>
                  <a:gd name="T18" fmla="*/ 0 w 39"/>
                  <a:gd name="T19" fmla="*/ 6 h 20"/>
                  <a:gd name="T20" fmla="*/ 1 w 39"/>
                  <a:gd name="T21" fmla="*/ 3 h 20"/>
                  <a:gd name="T22" fmla="*/ 4 w 39"/>
                  <a:gd name="T23" fmla="*/ 5 h 20"/>
                  <a:gd name="T24" fmla="*/ 11 w 39"/>
                  <a:gd name="T25" fmla="*/ 7 h 20"/>
                  <a:gd name="T26" fmla="*/ 14 w 39"/>
                  <a:gd name="T27" fmla="*/ 7 h 20"/>
                  <a:gd name="T28" fmla="*/ 15 w 39"/>
                  <a:gd name="T29" fmla="*/ 10 h 20"/>
                  <a:gd name="T30" fmla="*/ 16 w 39"/>
                  <a:gd name="T31" fmla="*/ 5 h 20"/>
                  <a:gd name="T32" fmla="*/ 19 w 39"/>
                  <a:gd name="T33" fmla="*/ 7 h 20"/>
                  <a:gd name="T34" fmla="*/ 35 w 39"/>
                  <a:gd name="T3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0">
                    <a:moveTo>
                      <a:pt x="35" y="2"/>
                    </a:moveTo>
                    <a:cubicBezTo>
                      <a:pt x="33" y="9"/>
                      <a:pt x="39" y="9"/>
                      <a:pt x="39" y="14"/>
                    </a:cubicBezTo>
                    <a:cubicBezTo>
                      <a:pt x="38" y="15"/>
                      <a:pt x="37" y="12"/>
                      <a:pt x="36" y="13"/>
                    </a:cubicBezTo>
                    <a:cubicBezTo>
                      <a:pt x="35" y="14"/>
                      <a:pt x="37" y="17"/>
                      <a:pt x="36" y="17"/>
                    </a:cubicBezTo>
                    <a:cubicBezTo>
                      <a:pt x="35" y="18"/>
                      <a:pt x="32" y="18"/>
                      <a:pt x="31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3" y="18"/>
                      <a:pt x="23" y="16"/>
                      <a:pt x="25" y="14"/>
                    </a:cubicBezTo>
                    <a:cubicBezTo>
                      <a:pt x="20" y="17"/>
                      <a:pt x="17" y="13"/>
                      <a:pt x="11" y="13"/>
                    </a:cubicBezTo>
                    <a:cubicBezTo>
                      <a:pt x="10" y="8"/>
                      <a:pt x="3" y="9"/>
                      <a:pt x="0" y="6"/>
                    </a:cubicBezTo>
                    <a:cubicBezTo>
                      <a:pt x="0" y="6"/>
                      <a:pt x="1" y="3"/>
                      <a:pt x="1" y="3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6" y="5"/>
                      <a:pt x="10" y="6"/>
                      <a:pt x="11" y="7"/>
                    </a:cubicBezTo>
                    <a:cubicBezTo>
                      <a:pt x="11" y="8"/>
                      <a:pt x="13" y="7"/>
                      <a:pt x="14" y="7"/>
                    </a:cubicBezTo>
                    <a:cubicBezTo>
                      <a:pt x="14" y="8"/>
                      <a:pt x="13" y="11"/>
                      <a:pt x="15" y="10"/>
                    </a:cubicBezTo>
                    <a:cubicBezTo>
                      <a:pt x="19" y="9"/>
                      <a:pt x="13" y="6"/>
                      <a:pt x="16" y="5"/>
                    </a:cubicBezTo>
                    <a:cubicBezTo>
                      <a:pt x="19" y="3"/>
                      <a:pt x="19" y="7"/>
                      <a:pt x="19" y="7"/>
                    </a:cubicBezTo>
                    <a:cubicBezTo>
                      <a:pt x="24" y="7"/>
                      <a:pt x="26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1" name="Freeform 103"/>
              <p:cNvSpPr>
                <a:spLocks/>
              </p:cNvSpPr>
              <p:nvPr/>
            </p:nvSpPr>
            <p:spPr bwMode="auto">
              <a:xfrm>
                <a:off x="1980883" y="2555191"/>
                <a:ext cx="263019" cy="98806"/>
              </a:xfrm>
              <a:custGeom>
                <a:avLst/>
                <a:gdLst>
                  <a:gd name="T0" fmla="*/ 31 w 69"/>
                  <a:gd name="T1" fmla="*/ 9 h 26"/>
                  <a:gd name="T2" fmla="*/ 45 w 69"/>
                  <a:gd name="T3" fmla="*/ 15 h 26"/>
                  <a:gd name="T4" fmla="*/ 45 w 69"/>
                  <a:gd name="T5" fmla="*/ 8 h 26"/>
                  <a:gd name="T6" fmla="*/ 41 w 69"/>
                  <a:gd name="T7" fmla="*/ 2 h 26"/>
                  <a:gd name="T8" fmla="*/ 51 w 69"/>
                  <a:gd name="T9" fmla="*/ 1 h 26"/>
                  <a:gd name="T10" fmla="*/ 54 w 69"/>
                  <a:gd name="T11" fmla="*/ 4 h 26"/>
                  <a:gd name="T12" fmla="*/ 54 w 69"/>
                  <a:gd name="T13" fmla="*/ 6 h 26"/>
                  <a:gd name="T14" fmla="*/ 59 w 69"/>
                  <a:gd name="T15" fmla="*/ 11 h 26"/>
                  <a:gd name="T16" fmla="*/ 63 w 69"/>
                  <a:gd name="T17" fmla="*/ 8 h 26"/>
                  <a:gd name="T18" fmla="*/ 68 w 69"/>
                  <a:gd name="T19" fmla="*/ 11 h 26"/>
                  <a:gd name="T20" fmla="*/ 69 w 69"/>
                  <a:gd name="T21" fmla="*/ 13 h 26"/>
                  <a:gd name="T22" fmla="*/ 68 w 69"/>
                  <a:gd name="T23" fmla="*/ 19 h 26"/>
                  <a:gd name="T24" fmla="*/ 59 w 69"/>
                  <a:gd name="T25" fmla="*/ 20 h 26"/>
                  <a:gd name="T26" fmla="*/ 54 w 69"/>
                  <a:gd name="T27" fmla="*/ 19 h 26"/>
                  <a:gd name="T28" fmla="*/ 41 w 69"/>
                  <a:gd name="T29" fmla="*/ 22 h 26"/>
                  <a:gd name="T30" fmla="*/ 38 w 69"/>
                  <a:gd name="T31" fmla="*/ 22 h 26"/>
                  <a:gd name="T32" fmla="*/ 34 w 69"/>
                  <a:gd name="T33" fmla="*/ 23 h 26"/>
                  <a:gd name="T34" fmla="*/ 20 w 69"/>
                  <a:gd name="T35" fmla="*/ 26 h 26"/>
                  <a:gd name="T36" fmla="*/ 33 w 69"/>
                  <a:gd name="T37" fmla="*/ 22 h 26"/>
                  <a:gd name="T38" fmla="*/ 26 w 69"/>
                  <a:gd name="T39" fmla="*/ 19 h 26"/>
                  <a:gd name="T40" fmla="*/ 20 w 69"/>
                  <a:gd name="T41" fmla="*/ 16 h 26"/>
                  <a:gd name="T42" fmla="*/ 14 w 69"/>
                  <a:gd name="T43" fmla="*/ 19 h 26"/>
                  <a:gd name="T44" fmla="*/ 10 w 69"/>
                  <a:gd name="T45" fmla="*/ 18 h 26"/>
                  <a:gd name="T46" fmla="*/ 0 w 69"/>
                  <a:gd name="T47" fmla="*/ 16 h 26"/>
                  <a:gd name="T48" fmla="*/ 3 w 69"/>
                  <a:gd name="T49" fmla="*/ 13 h 26"/>
                  <a:gd name="T50" fmla="*/ 5 w 69"/>
                  <a:gd name="T51" fmla="*/ 9 h 26"/>
                  <a:gd name="T52" fmla="*/ 10 w 69"/>
                  <a:gd name="T53" fmla="*/ 8 h 26"/>
                  <a:gd name="T54" fmla="*/ 9 w 69"/>
                  <a:gd name="T55" fmla="*/ 5 h 26"/>
                  <a:gd name="T56" fmla="*/ 12 w 69"/>
                  <a:gd name="T57" fmla="*/ 5 h 26"/>
                  <a:gd name="T58" fmla="*/ 16 w 69"/>
                  <a:gd name="T59" fmla="*/ 4 h 26"/>
                  <a:gd name="T60" fmla="*/ 23 w 69"/>
                  <a:gd name="T61" fmla="*/ 5 h 26"/>
                  <a:gd name="T62" fmla="*/ 24 w 69"/>
                  <a:gd name="T63" fmla="*/ 8 h 26"/>
                  <a:gd name="T64" fmla="*/ 27 w 69"/>
                  <a:gd name="T65" fmla="*/ 8 h 26"/>
                  <a:gd name="T66" fmla="*/ 27 w 69"/>
                  <a:gd name="T67" fmla="*/ 12 h 26"/>
                  <a:gd name="T68" fmla="*/ 31 w 69"/>
                  <a:gd name="T6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26">
                    <a:moveTo>
                      <a:pt x="31" y="9"/>
                    </a:moveTo>
                    <a:cubicBezTo>
                      <a:pt x="30" y="14"/>
                      <a:pt x="43" y="12"/>
                      <a:pt x="45" y="15"/>
                    </a:cubicBezTo>
                    <a:cubicBezTo>
                      <a:pt x="48" y="9"/>
                      <a:pt x="36" y="8"/>
                      <a:pt x="45" y="8"/>
                    </a:cubicBezTo>
                    <a:cubicBezTo>
                      <a:pt x="47" y="2"/>
                      <a:pt x="39" y="7"/>
                      <a:pt x="41" y="2"/>
                    </a:cubicBezTo>
                    <a:cubicBezTo>
                      <a:pt x="45" y="3"/>
                      <a:pt x="46" y="0"/>
                      <a:pt x="51" y="1"/>
                    </a:cubicBezTo>
                    <a:cubicBezTo>
                      <a:pt x="50" y="4"/>
                      <a:pt x="53" y="3"/>
                      <a:pt x="54" y="4"/>
                    </a:cubicBezTo>
                    <a:cubicBezTo>
                      <a:pt x="54" y="4"/>
                      <a:pt x="53" y="6"/>
                      <a:pt x="54" y="6"/>
                    </a:cubicBezTo>
                    <a:cubicBezTo>
                      <a:pt x="55" y="7"/>
                      <a:pt x="57" y="8"/>
                      <a:pt x="59" y="11"/>
                    </a:cubicBezTo>
                    <a:cubicBezTo>
                      <a:pt x="61" y="10"/>
                      <a:pt x="61" y="7"/>
                      <a:pt x="63" y="8"/>
                    </a:cubicBezTo>
                    <a:cubicBezTo>
                      <a:pt x="66" y="8"/>
                      <a:pt x="67" y="9"/>
                      <a:pt x="68" y="11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7" y="15"/>
                      <a:pt x="69" y="14"/>
                      <a:pt x="68" y="19"/>
                    </a:cubicBezTo>
                    <a:cubicBezTo>
                      <a:pt x="65" y="16"/>
                      <a:pt x="62" y="20"/>
                      <a:pt x="59" y="20"/>
                    </a:cubicBezTo>
                    <a:cubicBezTo>
                      <a:pt x="57" y="21"/>
                      <a:pt x="56" y="19"/>
                      <a:pt x="54" y="19"/>
                    </a:cubicBezTo>
                    <a:cubicBezTo>
                      <a:pt x="50" y="19"/>
                      <a:pt x="44" y="21"/>
                      <a:pt x="41" y="22"/>
                    </a:cubicBezTo>
                    <a:cubicBezTo>
                      <a:pt x="40" y="22"/>
                      <a:pt x="38" y="21"/>
                      <a:pt x="38" y="22"/>
                    </a:cubicBezTo>
                    <a:cubicBezTo>
                      <a:pt x="37" y="23"/>
                      <a:pt x="36" y="22"/>
                      <a:pt x="34" y="23"/>
                    </a:cubicBezTo>
                    <a:cubicBezTo>
                      <a:pt x="32" y="24"/>
                      <a:pt x="25" y="26"/>
                      <a:pt x="20" y="26"/>
                    </a:cubicBezTo>
                    <a:cubicBezTo>
                      <a:pt x="21" y="21"/>
                      <a:pt x="27" y="22"/>
                      <a:pt x="33" y="22"/>
                    </a:cubicBezTo>
                    <a:cubicBezTo>
                      <a:pt x="33" y="16"/>
                      <a:pt x="28" y="20"/>
                      <a:pt x="26" y="19"/>
                    </a:cubicBezTo>
                    <a:cubicBezTo>
                      <a:pt x="23" y="18"/>
                      <a:pt x="22" y="18"/>
                      <a:pt x="20" y="16"/>
                    </a:cubicBezTo>
                    <a:cubicBezTo>
                      <a:pt x="17" y="15"/>
                      <a:pt x="17" y="19"/>
                      <a:pt x="14" y="19"/>
                    </a:cubicBezTo>
                    <a:cubicBezTo>
                      <a:pt x="12" y="19"/>
                      <a:pt x="12" y="18"/>
                      <a:pt x="10" y="18"/>
                    </a:cubicBezTo>
                    <a:cubicBezTo>
                      <a:pt x="7" y="17"/>
                      <a:pt x="3" y="19"/>
                      <a:pt x="0" y="16"/>
                    </a:cubicBezTo>
                    <a:cubicBezTo>
                      <a:pt x="0" y="14"/>
                      <a:pt x="2" y="14"/>
                      <a:pt x="3" y="13"/>
                    </a:cubicBezTo>
                    <a:cubicBezTo>
                      <a:pt x="3" y="13"/>
                      <a:pt x="4" y="9"/>
                      <a:pt x="5" y="9"/>
                    </a:cubicBezTo>
                    <a:cubicBezTo>
                      <a:pt x="6" y="8"/>
                      <a:pt x="9" y="9"/>
                      <a:pt x="10" y="8"/>
                    </a:cubicBezTo>
                    <a:cubicBezTo>
                      <a:pt x="11" y="7"/>
                      <a:pt x="5" y="6"/>
                      <a:pt x="9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3" y="5"/>
                      <a:pt x="14" y="4"/>
                      <a:pt x="16" y="4"/>
                    </a:cubicBezTo>
                    <a:cubicBezTo>
                      <a:pt x="17" y="4"/>
                      <a:pt x="22" y="4"/>
                      <a:pt x="23" y="5"/>
                    </a:cubicBezTo>
                    <a:cubicBezTo>
                      <a:pt x="24" y="6"/>
                      <a:pt x="23" y="7"/>
                      <a:pt x="24" y="8"/>
                    </a:cubicBezTo>
                    <a:cubicBezTo>
                      <a:pt x="25" y="8"/>
                      <a:pt x="27" y="7"/>
                      <a:pt x="27" y="8"/>
                    </a:cubicBezTo>
                    <a:cubicBezTo>
                      <a:pt x="28" y="9"/>
                      <a:pt x="24" y="13"/>
                      <a:pt x="27" y="12"/>
                    </a:cubicBezTo>
                    <a:cubicBezTo>
                      <a:pt x="28" y="12"/>
                      <a:pt x="29" y="8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2" name="Freeform 104"/>
              <p:cNvSpPr>
                <a:spLocks/>
              </p:cNvSpPr>
              <p:nvPr/>
            </p:nvSpPr>
            <p:spPr bwMode="auto">
              <a:xfrm>
                <a:off x="1802753" y="2653997"/>
                <a:ext cx="208746" cy="140555"/>
              </a:xfrm>
              <a:custGeom>
                <a:avLst/>
                <a:gdLst>
                  <a:gd name="T0" fmla="*/ 7 w 55"/>
                  <a:gd name="T1" fmla="*/ 1 h 37"/>
                  <a:gd name="T2" fmla="*/ 30 w 55"/>
                  <a:gd name="T3" fmla="*/ 3 h 37"/>
                  <a:gd name="T4" fmla="*/ 33 w 55"/>
                  <a:gd name="T5" fmla="*/ 3 h 37"/>
                  <a:gd name="T6" fmla="*/ 39 w 55"/>
                  <a:gd name="T7" fmla="*/ 4 h 37"/>
                  <a:gd name="T8" fmla="*/ 44 w 55"/>
                  <a:gd name="T9" fmla="*/ 4 h 37"/>
                  <a:gd name="T10" fmla="*/ 46 w 55"/>
                  <a:gd name="T11" fmla="*/ 6 h 37"/>
                  <a:gd name="T12" fmla="*/ 54 w 55"/>
                  <a:gd name="T13" fmla="*/ 11 h 37"/>
                  <a:gd name="T14" fmla="*/ 42 w 55"/>
                  <a:gd name="T15" fmla="*/ 14 h 37"/>
                  <a:gd name="T16" fmla="*/ 40 w 55"/>
                  <a:gd name="T17" fmla="*/ 17 h 37"/>
                  <a:gd name="T18" fmla="*/ 37 w 55"/>
                  <a:gd name="T19" fmla="*/ 15 h 37"/>
                  <a:gd name="T20" fmla="*/ 36 w 55"/>
                  <a:gd name="T21" fmla="*/ 17 h 37"/>
                  <a:gd name="T22" fmla="*/ 37 w 55"/>
                  <a:gd name="T23" fmla="*/ 18 h 37"/>
                  <a:gd name="T24" fmla="*/ 35 w 55"/>
                  <a:gd name="T25" fmla="*/ 20 h 37"/>
                  <a:gd name="T26" fmla="*/ 35 w 55"/>
                  <a:gd name="T27" fmla="*/ 22 h 37"/>
                  <a:gd name="T28" fmla="*/ 32 w 55"/>
                  <a:gd name="T29" fmla="*/ 22 h 37"/>
                  <a:gd name="T30" fmla="*/ 29 w 55"/>
                  <a:gd name="T31" fmla="*/ 25 h 37"/>
                  <a:gd name="T32" fmla="*/ 29 w 55"/>
                  <a:gd name="T33" fmla="*/ 31 h 37"/>
                  <a:gd name="T34" fmla="*/ 12 w 55"/>
                  <a:gd name="T35" fmla="*/ 35 h 37"/>
                  <a:gd name="T36" fmla="*/ 0 w 55"/>
                  <a:gd name="T37" fmla="*/ 27 h 37"/>
                  <a:gd name="T38" fmla="*/ 4 w 55"/>
                  <a:gd name="T39" fmla="*/ 24 h 37"/>
                  <a:gd name="T40" fmla="*/ 5 w 55"/>
                  <a:gd name="T41" fmla="*/ 21 h 37"/>
                  <a:gd name="T42" fmla="*/ 4 w 55"/>
                  <a:gd name="T43" fmla="*/ 15 h 37"/>
                  <a:gd name="T44" fmla="*/ 7 w 55"/>
                  <a:gd name="T45" fmla="*/ 14 h 37"/>
                  <a:gd name="T46" fmla="*/ 9 w 55"/>
                  <a:gd name="T47" fmla="*/ 8 h 37"/>
                  <a:gd name="T48" fmla="*/ 7 w 55"/>
                  <a:gd name="T49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37">
                    <a:moveTo>
                      <a:pt x="7" y="1"/>
                    </a:moveTo>
                    <a:cubicBezTo>
                      <a:pt x="15" y="2"/>
                      <a:pt x="24" y="0"/>
                      <a:pt x="30" y="3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5" y="4"/>
                      <a:pt x="37" y="3"/>
                      <a:pt x="39" y="4"/>
                    </a:cubicBezTo>
                    <a:cubicBezTo>
                      <a:pt x="41" y="7"/>
                      <a:pt x="39" y="3"/>
                      <a:pt x="44" y="4"/>
                    </a:cubicBezTo>
                    <a:cubicBezTo>
                      <a:pt x="45" y="4"/>
                      <a:pt x="45" y="6"/>
                      <a:pt x="46" y="6"/>
                    </a:cubicBezTo>
                    <a:cubicBezTo>
                      <a:pt x="47" y="6"/>
                      <a:pt x="55" y="8"/>
                      <a:pt x="54" y="11"/>
                    </a:cubicBezTo>
                    <a:cubicBezTo>
                      <a:pt x="50" y="12"/>
                      <a:pt x="45" y="13"/>
                      <a:pt x="42" y="14"/>
                    </a:cubicBezTo>
                    <a:cubicBezTo>
                      <a:pt x="40" y="15"/>
                      <a:pt x="41" y="16"/>
                      <a:pt x="40" y="17"/>
                    </a:cubicBezTo>
                    <a:cubicBezTo>
                      <a:pt x="40" y="17"/>
                      <a:pt x="38" y="15"/>
                      <a:pt x="37" y="15"/>
                    </a:cubicBezTo>
                    <a:cubicBezTo>
                      <a:pt x="38" y="15"/>
                      <a:pt x="36" y="18"/>
                      <a:pt x="36" y="17"/>
                    </a:cubicBezTo>
                    <a:cubicBezTo>
                      <a:pt x="36" y="18"/>
                      <a:pt x="37" y="19"/>
                      <a:pt x="37" y="18"/>
                    </a:cubicBezTo>
                    <a:cubicBezTo>
                      <a:pt x="37" y="20"/>
                      <a:pt x="35" y="19"/>
                      <a:pt x="35" y="20"/>
                    </a:cubicBezTo>
                    <a:cubicBezTo>
                      <a:pt x="34" y="20"/>
                      <a:pt x="35" y="22"/>
                      <a:pt x="35" y="22"/>
                    </a:cubicBezTo>
                    <a:cubicBezTo>
                      <a:pt x="34" y="23"/>
                      <a:pt x="32" y="22"/>
                      <a:pt x="32" y="22"/>
                    </a:cubicBezTo>
                    <a:cubicBezTo>
                      <a:pt x="31" y="23"/>
                      <a:pt x="31" y="25"/>
                      <a:pt x="29" y="25"/>
                    </a:cubicBezTo>
                    <a:cubicBezTo>
                      <a:pt x="29" y="27"/>
                      <a:pt x="29" y="29"/>
                      <a:pt x="29" y="31"/>
                    </a:cubicBezTo>
                    <a:cubicBezTo>
                      <a:pt x="22" y="31"/>
                      <a:pt x="23" y="37"/>
                      <a:pt x="12" y="35"/>
                    </a:cubicBezTo>
                    <a:cubicBezTo>
                      <a:pt x="14" y="27"/>
                      <a:pt x="5" y="29"/>
                      <a:pt x="0" y="27"/>
                    </a:cubicBezTo>
                    <a:cubicBezTo>
                      <a:pt x="0" y="25"/>
                      <a:pt x="3" y="25"/>
                      <a:pt x="4" y="24"/>
                    </a:cubicBezTo>
                    <a:cubicBezTo>
                      <a:pt x="4" y="24"/>
                      <a:pt x="1" y="20"/>
                      <a:pt x="5" y="21"/>
                    </a:cubicBezTo>
                    <a:cubicBezTo>
                      <a:pt x="5" y="19"/>
                      <a:pt x="3" y="18"/>
                      <a:pt x="4" y="15"/>
                    </a:cubicBezTo>
                    <a:cubicBezTo>
                      <a:pt x="6" y="17"/>
                      <a:pt x="6" y="16"/>
                      <a:pt x="7" y="14"/>
                    </a:cubicBezTo>
                    <a:cubicBezTo>
                      <a:pt x="7" y="12"/>
                      <a:pt x="9" y="12"/>
                      <a:pt x="9" y="8"/>
                    </a:cubicBezTo>
                    <a:cubicBezTo>
                      <a:pt x="10" y="4"/>
                      <a:pt x="5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3" name="Freeform 105"/>
              <p:cNvSpPr>
                <a:spLocks/>
              </p:cNvSpPr>
              <p:nvPr/>
            </p:nvSpPr>
            <p:spPr bwMode="auto">
              <a:xfrm>
                <a:off x="2220244" y="2684613"/>
                <a:ext cx="45924" cy="33399"/>
              </a:xfrm>
              <a:custGeom>
                <a:avLst/>
                <a:gdLst>
                  <a:gd name="T0" fmla="*/ 2 w 12"/>
                  <a:gd name="T1" fmla="*/ 0 h 9"/>
                  <a:gd name="T2" fmla="*/ 10 w 12"/>
                  <a:gd name="T3" fmla="*/ 0 h 9"/>
                  <a:gd name="T4" fmla="*/ 12 w 12"/>
                  <a:gd name="T5" fmla="*/ 6 h 9"/>
                  <a:gd name="T6" fmla="*/ 9 w 12"/>
                  <a:gd name="T7" fmla="*/ 9 h 9"/>
                  <a:gd name="T8" fmla="*/ 0 w 12"/>
                  <a:gd name="T9" fmla="*/ 5 h 9"/>
                  <a:gd name="T10" fmla="*/ 2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0" y="3"/>
                      <a:pt x="12" y="3"/>
                      <a:pt x="12" y="6"/>
                    </a:cubicBezTo>
                    <a:cubicBezTo>
                      <a:pt x="9" y="5"/>
                      <a:pt x="9" y="7"/>
                      <a:pt x="9" y="9"/>
                    </a:cubicBezTo>
                    <a:cubicBezTo>
                      <a:pt x="7" y="7"/>
                      <a:pt x="5" y="4"/>
                      <a:pt x="0" y="5"/>
                    </a:cubicBezTo>
                    <a:cubicBezTo>
                      <a:pt x="1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4" name="Freeform 106"/>
              <p:cNvSpPr>
                <a:spLocks/>
              </p:cNvSpPr>
              <p:nvPr/>
            </p:nvSpPr>
            <p:spPr bwMode="auto">
              <a:xfrm>
                <a:off x="2452648" y="2669305"/>
                <a:ext cx="105764" cy="76540"/>
              </a:xfrm>
              <a:custGeom>
                <a:avLst/>
                <a:gdLst>
                  <a:gd name="T0" fmla="*/ 25 w 28"/>
                  <a:gd name="T1" fmla="*/ 2 h 20"/>
                  <a:gd name="T2" fmla="*/ 26 w 28"/>
                  <a:gd name="T3" fmla="*/ 9 h 20"/>
                  <a:gd name="T4" fmla="*/ 24 w 28"/>
                  <a:gd name="T5" fmla="*/ 11 h 20"/>
                  <a:gd name="T6" fmla="*/ 17 w 28"/>
                  <a:gd name="T7" fmla="*/ 13 h 20"/>
                  <a:gd name="T8" fmla="*/ 5 w 28"/>
                  <a:gd name="T9" fmla="*/ 20 h 20"/>
                  <a:gd name="T10" fmla="*/ 4 w 28"/>
                  <a:gd name="T11" fmla="*/ 14 h 20"/>
                  <a:gd name="T12" fmla="*/ 1 w 28"/>
                  <a:gd name="T13" fmla="*/ 11 h 20"/>
                  <a:gd name="T14" fmla="*/ 1 w 28"/>
                  <a:gd name="T15" fmla="*/ 4 h 20"/>
                  <a:gd name="T16" fmla="*/ 4 w 28"/>
                  <a:gd name="T17" fmla="*/ 2 h 20"/>
                  <a:gd name="T18" fmla="*/ 8 w 28"/>
                  <a:gd name="T19" fmla="*/ 0 h 20"/>
                  <a:gd name="T20" fmla="*/ 19 w 28"/>
                  <a:gd name="T21" fmla="*/ 3 h 20"/>
                  <a:gd name="T22" fmla="*/ 25 w 28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">
                    <a:moveTo>
                      <a:pt x="25" y="2"/>
                    </a:moveTo>
                    <a:cubicBezTo>
                      <a:pt x="28" y="1"/>
                      <a:pt x="26" y="7"/>
                      <a:pt x="26" y="9"/>
                    </a:cubicBezTo>
                    <a:cubicBezTo>
                      <a:pt x="24" y="8"/>
                      <a:pt x="24" y="10"/>
                      <a:pt x="24" y="11"/>
                    </a:cubicBezTo>
                    <a:cubicBezTo>
                      <a:pt x="19" y="9"/>
                      <a:pt x="18" y="17"/>
                      <a:pt x="17" y="13"/>
                    </a:cubicBezTo>
                    <a:cubicBezTo>
                      <a:pt x="13" y="16"/>
                      <a:pt x="11" y="19"/>
                      <a:pt x="5" y="20"/>
                    </a:cubicBezTo>
                    <a:cubicBezTo>
                      <a:pt x="4" y="19"/>
                      <a:pt x="4" y="17"/>
                      <a:pt x="4" y="14"/>
                    </a:cubicBezTo>
                    <a:cubicBezTo>
                      <a:pt x="3" y="13"/>
                      <a:pt x="2" y="13"/>
                      <a:pt x="1" y="11"/>
                    </a:cubicBezTo>
                    <a:cubicBezTo>
                      <a:pt x="0" y="9"/>
                      <a:pt x="2" y="7"/>
                      <a:pt x="1" y="4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6" y="2"/>
                      <a:pt x="8" y="2"/>
                      <a:pt x="8" y="0"/>
                    </a:cubicBezTo>
                    <a:cubicBezTo>
                      <a:pt x="10" y="3"/>
                      <a:pt x="17" y="0"/>
                      <a:pt x="19" y="3"/>
                    </a:cubicBezTo>
                    <a:cubicBezTo>
                      <a:pt x="22" y="3"/>
                      <a:pt x="25" y="4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2639127" y="2989382"/>
                <a:ext cx="136380" cy="98806"/>
              </a:xfrm>
              <a:custGeom>
                <a:avLst/>
                <a:gdLst>
                  <a:gd name="T0" fmla="*/ 10 w 36"/>
                  <a:gd name="T1" fmla="*/ 0 h 26"/>
                  <a:gd name="T2" fmla="*/ 18 w 36"/>
                  <a:gd name="T3" fmla="*/ 9 h 26"/>
                  <a:gd name="T4" fmla="*/ 21 w 36"/>
                  <a:gd name="T5" fmla="*/ 7 h 26"/>
                  <a:gd name="T6" fmla="*/ 25 w 36"/>
                  <a:gd name="T7" fmla="*/ 12 h 26"/>
                  <a:gd name="T8" fmla="*/ 31 w 36"/>
                  <a:gd name="T9" fmla="*/ 19 h 26"/>
                  <a:gd name="T10" fmla="*/ 36 w 36"/>
                  <a:gd name="T11" fmla="*/ 20 h 26"/>
                  <a:gd name="T12" fmla="*/ 18 w 36"/>
                  <a:gd name="T13" fmla="*/ 21 h 26"/>
                  <a:gd name="T14" fmla="*/ 11 w 36"/>
                  <a:gd name="T15" fmla="*/ 26 h 26"/>
                  <a:gd name="T16" fmla="*/ 0 w 36"/>
                  <a:gd name="T17" fmla="*/ 21 h 26"/>
                  <a:gd name="T18" fmla="*/ 3 w 36"/>
                  <a:gd name="T19" fmla="*/ 20 h 26"/>
                  <a:gd name="T20" fmla="*/ 4 w 36"/>
                  <a:gd name="T21" fmla="*/ 17 h 26"/>
                  <a:gd name="T22" fmla="*/ 4 w 36"/>
                  <a:gd name="T23" fmla="*/ 5 h 26"/>
                  <a:gd name="T24" fmla="*/ 10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10" y="0"/>
                    </a:moveTo>
                    <a:cubicBezTo>
                      <a:pt x="12" y="4"/>
                      <a:pt x="19" y="2"/>
                      <a:pt x="18" y="9"/>
                    </a:cubicBezTo>
                    <a:cubicBezTo>
                      <a:pt x="19" y="10"/>
                      <a:pt x="21" y="7"/>
                      <a:pt x="21" y="7"/>
                    </a:cubicBezTo>
                    <a:cubicBezTo>
                      <a:pt x="23" y="8"/>
                      <a:pt x="22" y="11"/>
                      <a:pt x="25" y="12"/>
                    </a:cubicBezTo>
                    <a:cubicBezTo>
                      <a:pt x="27" y="12"/>
                      <a:pt x="29" y="17"/>
                      <a:pt x="31" y="19"/>
                    </a:cubicBezTo>
                    <a:cubicBezTo>
                      <a:pt x="35" y="17"/>
                      <a:pt x="34" y="17"/>
                      <a:pt x="36" y="20"/>
                    </a:cubicBezTo>
                    <a:cubicBezTo>
                      <a:pt x="33" y="23"/>
                      <a:pt x="24" y="21"/>
                      <a:pt x="18" y="21"/>
                    </a:cubicBezTo>
                    <a:cubicBezTo>
                      <a:pt x="16" y="23"/>
                      <a:pt x="12" y="23"/>
                      <a:pt x="11" y="26"/>
                    </a:cubicBezTo>
                    <a:cubicBezTo>
                      <a:pt x="8" y="24"/>
                      <a:pt x="6" y="20"/>
                      <a:pt x="0" y="21"/>
                    </a:cubicBezTo>
                    <a:cubicBezTo>
                      <a:pt x="0" y="20"/>
                      <a:pt x="2" y="20"/>
                      <a:pt x="3" y="20"/>
                    </a:cubicBezTo>
                    <a:cubicBezTo>
                      <a:pt x="1" y="18"/>
                      <a:pt x="1" y="17"/>
                      <a:pt x="4" y="17"/>
                    </a:cubicBezTo>
                    <a:cubicBezTo>
                      <a:pt x="1" y="12"/>
                      <a:pt x="4" y="10"/>
                      <a:pt x="4" y="5"/>
                    </a:cubicBezTo>
                    <a:cubicBezTo>
                      <a:pt x="7" y="4"/>
                      <a:pt x="10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5438" y="1992343"/>
              <a:ext cx="5093326" cy="3790986"/>
              <a:chOff x="5077971" y="2324875"/>
              <a:chExt cx="4642501" cy="3455435"/>
            </a:xfrm>
            <a:grpFill/>
          </p:grpSpPr>
          <p:sp>
            <p:nvSpPr>
              <p:cNvPr id="8" name="Freeform 43"/>
              <p:cNvSpPr>
                <a:spLocks/>
              </p:cNvSpPr>
              <p:nvPr/>
            </p:nvSpPr>
            <p:spPr bwMode="auto">
              <a:xfrm>
                <a:off x="6431389" y="4070685"/>
                <a:ext cx="64015" cy="38966"/>
              </a:xfrm>
              <a:custGeom>
                <a:avLst/>
                <a:gdLst>
                  <a:gd name="T0" fmla="*/ 0 w 46"/>
                  <a:gd name="T1" fmla="*/ 15 h 28"/>
                  <a:gd name="T2" fmla="*/ 3 w 46"/>
                  <a:gd name="T3" fmla="*/ 17 h 28"/>
                  <a:gd name="T4" fmla="*/ 12 w 46"/>
                  <a:gd name="T5" fmla="*/ 14 h 28"/>
                  <a:gd name="T6" fmla="*/ 13 w 46"/>
                  <a:gd name="T7" fmla="*/ 8 h 28"/>
                  <a:gd name="T8" fmla="*/ 27 w 46"/>
                  <a:gd name="T9" fmla="*/ 9 h 28"/>
                  <a:gd name="T10" fmla="*/ 46 w 46"/>
                  <a:gd name="T11" fmla="*/ 0 h 28"/>
                  <a:gd name="T12" fmla="*/ 46 w 46"/>
                  <a:gd name="T13" fmla="*/ 1 h 28"/>
                  <a:gd name="T14" fmla="*/ 33 w 46"/>
                  <a:gd name="T15" fmla="*/ 11 h 28"/>
                  <a:gd name="T16" fmla="*/ 36 w 46"/>
                  <a:gd name="T17" fmla="*/ 18 h 28"/>
                  <a:gd name="T18" fmla="*/ 27 w 46"/>
                  <a:gd name="T19" fmla="*/ 21 h 28"/>
                  <a:gd name="T20" fmla="*/ 15 w 46"/>
                  <a:gd name="T21" fmla="*/ 28 h 28"/>
                  <a:gd name="T22" fmla="*/ 13 w 46"/>
                  <a:gd name="T23" fmla="*/ 28 h 28"/>
                  <a:gd name="T24" fmla="*/ 8 w 46"/>
                  <a:gd name="T25" fmla="*/ 26 h 28"/>
                  <a:gd name="T26" fmla="*/ 2 w 46"/>
                  <a:gd name="T27" fmla="*/ 23 h 28"/>
                  <a:gd name="T28" fmla="*/ 0 w 46"/>
                  <a:gd name="T29" fmla="*/ 1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6788293" y="2324875"/>
                <a:ext cx="57057" cy="30616"/>
              </a:xfrm>
              <a:custGeom>
                <a:avLst/>
                <a:gdLst>
                  <a:gd name="T0" fmla="*/ 8 w 15"/>
                  <a:gd name="T1" fmla="*/ 0 h 8"/>
                  <a:gd name="T2" fmla="*/ 9 w 15"/>
                  <a:gd name="T3" fmla="*/ 1 h 8"/>
                  <a:gd name="T4" fmla="*/ 12 w 15"/>
                  <a:gd name="T5" fmla="*/ 7 h 8"/>
                  <a:gd name="T6" fmla="*/ 5 w 15"/>
                  <a:gd name="T7" fmla="*/ 4 h 8"/>
                  <a:gd name="T8" fmla="*/ 8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8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10" y="4"/>
                      <a:pt x="15" y="4"/>
                      <a:pt x="12" y="7"/>
                    </a:cubicBezTo>
                    <a:cubicBezTo>
                      <a:pt x="8" y="8"/>
                      <a:pt x="10" y="2"/>
                      <a:pt x="5" y="4"/>
                    </a:cubicBezTo>
                    <a:cubicBezTo>
                      <a:pt x="0" y="2"/>
                      <a:pt x="11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7601009" y="2324875"/>
                <a:ext cx="109939" cy="57057"/>
              </a:xfrm>
              <a:custGeom>
                <a:avLst/>
                <a:gdLst>
                  <a:gd name="T0" fmla="*/ 28 w 29"/>
                  <a:gd name="T1" fmla="*/ 11 h 15"/>
                  <a:gd name="T2" fmla="*/ 17 w 29"/>
                  <a:gd name="T3" fmla="*/ 14 h 15"/>
                  <a:gd name="T4" fmla="*/ 3 w 29"/>
                  <a:gd name="T5" fmla="*/ 14 h 15"/>
                  <a:gd name="T6" fmla="*/ 0 w 29"/>
                  <a:gd name="T7" fmla="*/ 11 h 15"/>
                  <a:gd name="T8" fmla="*/ 22 w 29"/>
                  <a:gd name="T9" fmla="*/ 0 h 15"/>
                  <a:gd name="T10" fmla="*/ 27 w 29"/>
                  <a:gd name="T11" fmla="*/ 3 h 15"/>
                  <a:gd name="T12" fmla="*/ 24 w 29"/>
                  <a:gd name="T13" fmla="*/ 4 h 15"/>
                  <a:gd name="T14" fmla="*/ 28 w 29"/>
                  <a:gd name="T1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5">
                    <a:moveTo>
                      <a:pt x="28" y="11"/>
                    </a:moveTo>
                    <a:cubicBezTo>
                      <a:pt x="24" y="11"/>
                      <a:pt x="17" y="9"/>
                      <a:pt x="17" y="14"/>
                    </a:cubicBezTo>
                    <a:cubicBezTo>
                      <a:pt x="14" y="12"/>
                      <a:pt x="9" y="15"/>
                      <a:pt x="3" y="14"/>
                    </a:cubicBezTo>
                    <a:cubicBezTo>
                      <a:pt x="3" y="11"/>
                      <a:pt x="2" y="11"/>
                      <a:pt x="0" y="11"/>
                    </a:cubicBezTo>
                    <a:cubicBezTo>
                      <a:pt x="3" y="3"/>
                      <a:pt x="11" y="0"/>
                      <a:pt x="22" y="0"/>
                    </a:cubicBezTo>
                    <a:cubicBezTo>
                      <a:pt x="21" y="4"/>
                      <a:pt x="26" y="1"/>
                      <a:pt x="27" y="3"/>
                    </a:cubicBezTo>
                    <a:cubicBezTo>
                      <a:pt x="27" y="4"/>
                      <a:pt x="24" y="4"/>
                      <a:pt x="24" y="4"/>
                    </a:cubicBezTo>
                    <a:cubicBezTo>
                      <a:pt x="23" y="6"/>
                      <a:pt x="29" y="5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962248" y="2329051"/>
                <a:ext cx="57057" cy="34790"/>
              </a:xfrm>
              <a:custGeom>
                <a:avLst/>
                <a:gdLst>
                  <a:gd name="T0" fmla="*/ 15 w 15"/>
                  <a:gd name="T1" fmla="*/ 2 h 9"/>
                  <a:gd name="T2" fmla="*/ 14 w 15"/>
                  <a:gd name="T3" fmla="*/ 7 h 9"/>
                  <a:gd name="T4" fmla="*/ 8 w 15"/>
                  <a:gd name="T5" fmla="*/ 9 h 9"/>
                  <a:gd name="T6" fmla="*/ 1 w 15"/>
                  <a:gd name="T7" fmla="*/ 4 h 9"/>
                  <a:gd name="T8" fmla="*/ 9 w 15"/>
                  <a:gd name="T9" fmla="*/ 4 h 9"/>
                  <a:gd name="T10" fmla="*/ 15 w 15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5" y="2"/>
                    </a:moveTo>
                    <a:cubicBezTo>
                      <a:pt x="14" y="3"/>
                      <a:pt x="13" y="5"/>
                      <a:pt x="14" y="7"/>
                    </a:cubicBezTo>
                    <a:cubicBezTo>
                      <a:pt x="11" y="7"/>
                      <a:pt x="10" y="8"/>
                      <a:pt x="8" y="9"/>
                    </a:cubicBezTo>
                    <a:cubicBezTo>
                      <a:pt x="6" y="7"/>
                      <a:pt x="0" y="9"/>
                      <a:pt x="1" y="4"/>
                    </a:cubicBezTo>
                    <a:cubicBezTo>
                      <a:pt x="5" y="5"/>
                      <a:pt x="6" y="1"/>
                      <a:pt x="9" y="4"/>
                    </a:cubicBezTo>
                    <a:cubicBezTo>
                      <a:pt x="12" y="4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621296" y="2344358"/>
                <a:ext cx="72365" cy="37574"/>
              </a:xfrm>
              <a:custGeom>
                <a:avLst/>
                <a:gdLst>
                  <a:gd name="T0" fmla="*/ 18 w 19"/>
                  <a:gd name="T1" fmla="*/ 0 h 10"/>
                  <a:gd name="T2" fmla="*/ 15 w 19"/>
                  <a:gd name="T3" fmla="*/ 5 h 10"/>
                  <a:gd name="T4" fmla="*/ 11 w 19"/>
                  <a:gd name="T5" fmla="*/ 9 h 10"/>
                  <a:gd name="T6" fmla="*/ 8 w 19"/>
                  <a:gd name="T7" fmla="*/ 6 h 10"/>
                  <a:gd name="T8" fmla="*/ 4 w 19"/>
                  <a:gd name="T9" fmla="*/ 7 h 10"/>
                  <a:gd name="T10" fmla="*/ 1 w 19"/>
                  <a:gd name="T11" fmla="*/ 5 h 10"/>
                  <a:gd name="T12" fmla="*/ 8 w 19"/>
                  <a:gd name="T13" fmla="*/ 3 h 10"/>
                  <a:gd name="T14" fmla="*/ 8 w 19"/>
                  <a:gd name="T15" fmla="*/ 2 h 10"/>
                  <a:gd name="T16" fmla="*/ 18 w 1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8" y="0"/>
                    </a:moveTo>
                    <a:cubicBezTo>
                      <a:pt x="19" y="4"/>
                      <a:pt x="15" y="2"/>
                      <a:pt x="15" y="5"/>
                    </a:cubicBezTo>
                    <a:cubicBezTo>
                      <a:pt x="15" y="5"/>
                      <a:pt x="13" y="8"/>
                      <a:pt x="11" y="9"/>
                    </a:cubicBezTo>
                    <a:cubicBezTo>
                      <a:pt x="8" y="10"/>
                      <a:pt x="9" y="6"/>
                      <a:pt x="8" y="6"/>
                    </a:cubicBezTo>
                    <a:cubicBezTo>
                      <a:pt x="8" y="6"/>
                      <a:pt x="6" y="8"/>
                      <a:pt x="4" y="7"/>
                    </a:cubicBezTo>
                    <a:cubicBezTo>
                      <a:pt x="3" y="7"/>
                      <a:pt x="3" y="4"/>
                      <a:pt x="1" y="5"/>
                    </a:cubicBezTo>
                    <a:cubicBezTo>
                      <a:pt x="0" y="1"/>
                      <a:pt x="7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12" y="1"/>
                      <a:pt x="13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898233" y="2344358"/>
                <a:ext cx="57057" cy="19483"/>
              </a:xfrm>
              <a:custGeom>
                <a:avLst/>
                <a:gdLst>
                  <a:gd name="T0" fmla="*/ 14 w 15"/>
                  <a:gd name="T1" fmla="*/ 5 h 5"/>
                  <a:gd name="T2" fmla="*/ 3 w 15"/>
                  <a:gd name="T3" fmla="*/ 5 h 5"/>
                  <a:gd name="T4" fmla="*/ 7 w 15"/>
                  <a:gd name="T5" fmla="*/ 0 h 5"/>
                  <a:gd name="T6" fmla="*/ 14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4" y="5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0"/>
                      <a:pt x="7" y="4"/>
                      <a:pt x="7" y="0"/>
                    </a:cubicBezTo>
                    <a:cubicBezTo>
                      <a:pt x="8" y="3"/>
                      <a:pt x="15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6818909" y="2366625"/>
                <a:ext cx="68190" cy="27833"/>
              </a:xfrm>
              <a:custGeom>
                <a:avLst/>
                <a:gdLst>
                  <a:gd name="T0" fmla="*/ 12 w 18"/>
                  <a:gd name="T1" fmla="*/ 0 h 7"/>
                  <a:gd name="T2" fmla="*/ 12 w 18"/>
                  <a:gd name="T3" fmla="*/ 6 h 7"/>
                  <a:gd name="T4" fmla="*/ 0 w 18"/>
                  <a:gd name="T5" fmla="*/ 4 h 7"/>
                  <a:gd name="T6" fmla="*/ 12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2" y="0"/>
                    </a:moveTo>
                    <a:cubicBezTo>
                      <a:pt x="18" y="2"/>
                      <a:pt x="12" y="2"/>
                      <a:pt x="12" y="6"/>
                    </a:cubicBezTo>
                    <a:cubicBezTo>
                      <a:pt x="8" y="5"/>
                      <a:pt x="2" y="7"/>
                      <a:pt x="0" y="4"/>
                    </a:cubicBezTo>
                    <a:cubicBezTo>
                      <a:pt x="2" y="1"/>
                      <a:pt x="10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7638584" y="2386108"/>
                <a:ext cx="125247" cy="61232"/>
              </a:xfrm>
              <a:custGeom>
                <a:avLst/>
                <a:gdLst>
                  <a:gd name="T0" fmla="*/ 29 w 33"/>
                  <a:gd name="T1" fmla="*/ 3 h 16"/>
                  <a:gd name="T2" fmla="*/ 32 w 33"/>
                  <a:gd name="T3" fmla="*/ 10 h 16"/>
                  <a:gd name="T4" fmla="*/ 18 w 33"/>
                  <a:gd name="T5" fmla="*/ 15 h 16"/>
                  <a:gd name="T6" fmla="*/ 15 w 33"/>
                  <a:gd name="T7" fmla="*/ 13 h 16"/>
                  <a:gd name="T8" fmla="*/ 10 w 33"/>
                  <a:gd name="T9" fmla="*/ 13 h 16"/>
                  <a:gd name="T10" fmla="*/ 10 w 33"/>
                  <a:gd name="T11" fmla="*/ 10 h 16"/>
                  <a:gd name="T12" fmla="*/ 5 w 33"/>
                  <a:gd name="T13" fmla="*/ 12 h 16"/>
                  <a:gd name="T14" fmla="*/ 7 w 33"/>
                  <a:gd name="T15" fmla="*/ 9 h 16"/>
                  <a:gd name="T16" fmla="*/ 1 w 33"/>
                  <a:gd name="T17" fmla="*/ 8 h 16"/>
                  <a:gd name="T18" fmla="*/ 4 w 33"/>
                  <a:gd name="T19" fmla="*/ 5 h 16"/>
                  <a:gd name="T20" fmla="*/ 8 w 33"/>
                  <a:gd name="T21" fmla="*/ 2 h 16"/>
                  <a:gd name="T22" fmla="*/ 21 w 33"/>
                  <a:gd name="T23" fmla="*/ 1 h 16"/>
                  <a:gd name="T24" fmla="*/ 21 w 33"/>
                  <a:gd name="T25" fmla="*/ 3 h 16"/>
                  <a:gd name="T26" fmla="*/ 29 w 33"/>
                  <a:gd name="T2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6">
                    <a:moveTo>
                      <a:pt x="29" y="3"/>
                    </a:moveTo>
                    <a:cubicBezTo>
                      <a:pt x="28" y="8"/>
                      <a:pt x="24" y="11"/>
                      <a:pt x="32" y="10"/>
                    </a:cubicBezTo>
                    <a:cubicBezTo>
                      <a:pt x="33" y="16"/>
                      <a:pt x="23" y="15"/>
                      <a:pt x="18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2" y="11"/>
                      <a:pt x="13" y="15"/>
                      <a:pt x="10" y="13"/>
                    </a:cubicBezTo>
                    <a:cubicBezTo>
                      <a:pt x="9" y="13"/>
                      <a:pt x="10" y="11"/>
                      <a:pt x="10" y="10"/>
                    </a:cubicBezTo>
                    <a:cubicBezTo>
                      <a:pt x="9" y="10"/>
                      <a:pt x="7" y="13"/>
                      <a:pt x="5" y="12"/>
                    </a:cubicBezTo>
                    <a:cubicBezTo>
                      <a:pt x="5" y="12"/>
                      <a:pt x="7" y="10"/>
                      <a:pt x="7" y="9"/>
                    </a:cubicBezTo>
                    <a:cubicBezTo>
                      <a:pt x="6" y="8"/>
                      <a:pt x="0" y="11"/>
                      <a:pt x="1" y="8"/>
                    </a:cubicBezTo>
                    <a:cubicBezTo>
                      <a:pt x="0" y="5"/>
                      <a:pt x="3" y="6"/>
                      <a:pt x="4" y="5"/>
                    </a:cubicBezTo>
                    <a:cubicBezTo>
                      <a:pt x="6" y="3"/>
                      <a:pt x="5" y="3"/>
                      <a:pt x="8" y="2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1" y="1"/>
                      <a:pt x="21" y="3"/>
                      <a:pt x="21" y="3"/>
                    </a:cubicBezTo>
                    <a:cubicBezTo>
                      <a:pt x="23" y="5"/>
                      <a:pt x="28" y="2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7589876" y="2386108"/>
                <a:ext cx="48707" cy="34790"/>
              </a:xfrm>
              <a:custGeom>
                <a:avLst/>
                <a:gdLst>
                  <a:gd name="T0" fmla="*/ 13 w 13"/>
                  <a:gd name="T1" fmla="*/ 5 h 9"/>
                  <a:gd name="T2" fmla="*/ 9 w 13"/>
                  <a:gd name="T3" fmla="*/ 5 h 9"/>
                  <a:gd name="T4" fmla="*/ 7 w 13"/>
                  <a:gd name="T5" fmla="*/ 8 h 9"/>
                  <a:gd name="T6" fmla="*/ 0 w 13"/>
                  <a:gd name="T7" fmla="*/ 5 h 9"/>
                  <a:gd name="T8" fmla="*/ 13 w 1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cubicBezTo>
                      <a:pt x="12" y="7"/>
                      <a:pt x="10" y="5"/>
                      <a:pt x="9" y="5"/>
                    </a:cubicBezTo>
                    <a:cubicBezTo>
                      <a:pt x="7" y="5"/>
                      <a:pt x="7" y="7"/>
                      <a:pt x="7" y="8"/>
                    </a:cubicBezTo>
                    <a:cubicBezTo>
                      <a:pt x="3" y="9"/>
                      <a:pt x="4" y="4"/>
                      <a:pt x="0" y="5"/>
                    </a:cubicBezTo>
                    <a:cubicBezTo>
                      <a:pt x="3" y="0"/>
                      <a:pt x="9" y="3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7768005" y="2423682"/>
                <a:ext cx="125247" cy="65407"/>
              </a:xfrm>
              <a:custGeom>
                <a:avLst/>
                <a:gdLst>
                  <a:gd name="T0" fmla="*/ 13 w 33"/>
                  <a:gd name="T1" fmla="*/ 0 h 17"/>
                  <a:gd name="T2" fmla="*/ 19 w 33"/>
                  <a:gd name="T3" fmla="*/ 5 h 17"/>
                  <a:gd name="T4" fmla="*/ 20 w 33"/>
                  <a:gd name="T5" fmla="*/ 2 h 17"/>
                  <a:gd name="T6" fmla="*/ 23 w 33"/>
                  <a:gd name="T7" fmla="*/ 5 h 17"/>
                  <a:gd name="T8" fmla="*/ 26 w 33"/>
                  <a:gd name="T9" fmla="*/ 5 h 17"/>
                  <a:gd name="T10" fmla="*/ 26 w 33"/>
                  <a:gd name="T11" fmla="*/ 6 h 17"/>
                  <a:gd name="T12" fmla="*/ 32 w 33"/>
                  <a:gd name="T13" fmla="*/ 7 h 17"/>
                  <a:gd name="T14" fmla="*/ 22 w 33"/>
                  <a:gd name="T15" fmla="*/ 10 h 17"/>
                  <a:gd name="T16" fmla="*/ 20 w 33"/>
                  <a:gd name="T17" fmla="*/ 13 h 17"/>
                  <a:gd name="T18" fmla="*/ 8 w 33"/>
                  <a:gd name="T19" fmla="*/ 13 h 17"/>
                  <a:gd name="T20" fmla="*/ 6 w 33"/>
                  <a:gd name="T21" fmla="*/ 16 h 17"/>
                  <a:gd name="T22" fmla="*/ 1 w 33"/>
                  <a:gd name="T23" fmla="*/ 15 h 17"/>
                  <a:gd name="T24" fmla="*/ 1 w 33"/>
                  <a:gd name="T25" fmla="*/ 10 h 17"/>
                  <a:gd name="T26" fmla="*/ 4 w 33"/>
                  <a:gd name="T27" fmla="*/ 10 h 17"/>
                  <a:gd name="T28" fmla="*/ 5 w 33"/>
                  <a:gd name="T29" fmla="*/ 6 h 17"/>
                  <a:gd name="T30" fmla="*/ 8 w 33"/>
                  <a:gd name="T31" fmla="*/ 6 h 17"/>
                  <a:gd name="T32" fmla="*/ 13 w 33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13" y="0"/>
                    </a:moveTo>
                    <a:cubicBezTo>
                      <a:pt x="14" y="3"/>
                      <a:pt x="20" y="0"/>
                      <a:pt x="19" y="5"/>
                    </a:cubicBezTo>
                    <a:cubicBezTo>
                      <a:pt x="20" y="6"/>
                      <a:pt x="20" y="2"/>
                      <a:pt x="20" y="2"/>
                    </a:cubicBezTo>
                    <a:cubicBezTo>
                      <a:pt x="22" y="2"/>
                      <a:pt x="22" y="4"/>
                      <a:pt x="23" y="5"/>
                    </a:cubicBezTo>
                    <a:cubicBezTo>
                      <a:pt x="24" y="5"/>
                      <a:pt x="26" y="4"/>
                      <a:pt x="26" y="5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8" y="7"/>
                      <a:pt x="32" y="5"/>
                      <a:pt x="32" y="7"/>
                    </a:cubicBezTo>
                    <a:cubicBezTo>
                      <a:pt x="33" y="13"/>
                      <a:pt x="25" y="9"/>
                      <a:pt x="22" y="10"/>
                    </a:cubicBezTo>
                    <a:cubicBezTo>
                      <a:pt x="20" y="10"/>
                      <a:pt x="21" y="13"/>
                      <a:pt x="20" y="13"/>
                    </a:cubicBezTo>
                    <a:cubicBezTo>
                      <a:pt x="17" y="15"/>
                      <a:pt x="9" y="14"/>
                      <a:pt x="8" y="13"/>
                    </a:cubicBezTo>
                    <a:cubicBezTo>
                      <a:pt x="6" y="13"/>
                      <a:pt x="7" y="15"/>
                      <a:pt x="6" y="16"/>
                    </a:cubicBezTo>
                    <a:cubicBezTo>
                      <a:pt x="4" y="13"/>
                      <a:pt x="4" y="17"/>
                      <a:pt x="1" y="15"/>
                    </a:cubicBezTo>
                    <a:cubicBezTo>
                      <a:pt x="1" y="14"/>
                      <a:pt x="0" y="11"/>
                      <a:pt x="1" y="10"/>
                    </a:cubicBezTo>
                    <a:cubicBezTo>
                      <a:pt x="1" y="10"/>
                      <a:pt x="3" y="11"/>
                      <a:pt x="4" y="10"/>
                    </a:cubicBezTo>
                    <a:cubicBezTo>
                      <a:pt x="5" y="9"/>
                      <a:pt x="4" y="7"/>
                      <a:pt x="5" y="6"/>
                    </a:cubicBezTo>
                    <a:cubicBezTo>
                      <a:pt x="5" y="6"/>
                      <a:pt x="7" y="7"/>
                      <a:pt x="8" y="6"/>
                    </a:cubicBezTo>
                    <a:cubicBezTo>
                      <a:pt x="9" y="4"/>
                      <a:pt x="12" y="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6722886" y="2530838"/>
                <a:ext cx="379917" cy="274152"/>
              </a:xfrm>
              <a:custGeom>
                <a:avLst/>
                <a:gdLst>
                  <a:gd name="T0" fmla="*/ 82 w 100"/>
                  <a:gd name="T1" fmla="*/ 2 h 72"/>
                  <a:gd name="T2" fmla="*/ 99 w 100"/>
                  <a:gd name="T3" fmla="*/ 1 h 72"/>
                  <a:gd name="T4" fmla="*/ 98 w 100"/>
                  <a:gd name="T5" fmla="*/ 8 h 72"/>
                  <a:gd name="T6" fmla="*/ 79 w 100"/>
                  <a:gd name="T7" fmla="*/ 10 h 72"/>
                  <a:gd name="T8" fmla="*/ 77 w 100"/>
                  <a:gd name="T9" fmla="*/ 13 h 72"/>
                  <a:gd name="T10" fmla="*/ 74 w 100"/>
                  <a:gd name="T11" fmla="*/ 13 h 72"/>
                  <a:gd name="T12" fmla="*/ 71 w 100"/>
                  <a:gd name="T13" fmla="*/ 16 h 72"/>
                  <a:gd name="T14" fmla="*/ 68 w 100"/>
                  <a:gd name="T15" fmla="*/ 15 h 72"/>
                  <a:gd name="T16" fmla="*/ 63 w 100"/>
                  <a:gd name="T17" fmla="*/ 16 h 72"/>
                  <a:gd name="T18" fmla="*/ 57 w 100"/>
                  <a:gd name="T19" fmla="*/ 17 h 72"/>
                  <a:gd name="T20" fmla="*/ 56 w 100"/>
                  <a:gd name="T21" fmla="*/ 20 h 72"/>
                  <a:gd name="T22" fmla="*/ 49 w 100"/>
                  <a:gd name="T23" fmla="*/ 24 h 72"/>
                  <a:gd name="T24" fmla="*/ 44 w 100"/>
                  <a:gd name="T25" fmla="*/ 27 h 72"/>
                  <a:gd name="T26" fmla="*/ 42 w 100"/>
                  <a:gd name="T27" fmla="*/ 30 h 72"/>
                  <a:gd name="T28" fmla="*/ 40 w 100"/>
                  <a:gd name="T29" fmla="*/ 33 h 72"/>
                  <a:gd name="T30" fmla="*/ 33 w 100"/>
                  <a:gd name="T31" fmla="*/ 36 h 72"/>
                  <a:gd name="T32" fmla="*/ 32 w 100"/>
                  <a:gd name="T33" fmla="*/ 37 h 72"/>
                  <a:gd name="T34" fmla="*/ 26 w 100"/>
                  <a:gd name="T35" fmla="*/ 40 h 72"/>
                  <a:gd name="T36" fmla="*/ 23 w 100"/>
                  <a:gd name="T37" fmla="*/ 45 h 72"/>
                  <a:gd name="T38" fmla="*/ 25 w 100"/>
                  <a:gd name="T39" fmla="*/ 54 h 72"/>
                  <a:gd name="T40" fmla="*/ 20 w 100"/>
                  <a:gd name="T41" fmla="*/ 57 h 72"/>
                  <a:gd name="T42" fmla="*/ 23 w 100"/>
                  <a:gd name="T43" fmla="*/ 62 h 72"/>
                  <a:gd name="T44" fmla="*/ 22 w 100"/>
                  <a:gd name="T45" fmla="*/ 64 h 72"/>
                  <a:gd name="T46" fmla="*/ 23 w 100"/>
                  <a:gd name="T47" fmla="*/ 65 h 72"/>
                  <a:gd name="T48" fmla="*/ 25 w 100"/>
                  <a:gd name="T49" fmla="*/ 64 h 72"/>
                  <a:gd name="T50" fmla="*/ 29 w 100"/>
                  <a:gd name="T51" fmla="*/ 66 h 72"/>
                  <a:gd name="T52" fmla="*/ 27 w 100"/>
                  <a:gd name="T53" fmla="*/ 72 h 72"/>
                  <a:gd name="T54" fmla="*/ 15 w 100"/>
                  <a:gd name="T55" fmla="*/ 72 h 72"/>
                  <a:gd name="T56" fmla="*/ 16 w 100"/>
                  <a:gd name="T57" fmla="*/ 69 h 72"/>
                  <a:gd name="T58" fmla="*/ 12 w 100"/>
                  <a:gd name="T59" fmla="*/ 68 h 72"/>
                  <a:gd name="T60" fmla="*/ 9 w 100"/>
                  <a:gd name="T61" fmla="*/ 65 h 72"/>
                  <a:gd name="T62" fmla="*/ 6 w 100"/>
                  <a:gd name="T63" fmla="*/ 65 h 72"/>
                  <a:gd name="T64" fmla="*/ 2 w 100"/>
                  <a:gd name="T65" fmla="*/ 65 h 72"/>
                  <a:gd name="T66" fmla="*/ 1 w 100"/>
                  <a:gd name="T67" fmla="*/ 55 h 72"/>
                  <a:gd name="T68" fmla="*/ 8 w 100"/>
                  <a:gd name="T69" fmla="*/ 52 h 72"/>
                  <a:gd name="T70" fmla="*/ 6 w 100"/>
                  <a:gd name="T71" fmla="*/ 51 h 72"/>
                  <a:gd name="T72" fmla="*/ 8 w 100"/>
                  <a:gd name="T73" fmla="*/ 48 h 72"/>
                  <a:gd name="T74" fmla="*/ 15 w 100"/>
                  <a:gd name="T75" fmla="*/ 45 h 72"/>
                  <a:gd name="T76" fmla="*/ 15 w 100"/>
                  <a:gd name="T77" fmla="*/ 40 h 72"/>
                  <a:gd name="T78" fmla="*/ 19 w 100"/>
                  <a:gd name="T79" fmla="*/ 38 h 72"/>
                  <a:gd name="T80" fmla="*/ 22 w 100"/>
                  <a:gd name="T81" fmla="*/ 34 h 72"/>
                  <a:gd name="T82" fmla="*/ 22 w 100"/>
                  <a:gd name="T83" fmla="*/ 27 h 72"/>
                  <a:gd name="T84" fmla="*/ 33 w 100"/>
                  <a:gd name="T85" fmla="*/ 23 h 72"/>
                  <a:gd name="T86" fmla="*/ 35 w 100"/>
                  <a:gd name="T87" fmla="*/ 20 h 72"/>
                  <a:gd name="T88" fmla="*/ 36 w 100"/>
                  <a:gd name="T89" fmla="*/ 22 h 72"/>
                  <a:gd name="T90" fmla="*/ 39 w 100"/>
                  <a:gd name="T91" fmla="*/ 19 h 72"/>
                  <a:gd name="T92" fmla="*/ 40 w 100"/>
                  <a:gd name="T93" fmla="*/ 16 h 72"/>
                  <a:gd name="T94" fmla="*/ 47 w 100"/>
                  <a:gd name="T95" fmla="*/ 15 h 72"/>
                  <a:gd name="T96" fmla="*/ 56 w 100"/>
                  <a:gd name="T97" fmla="*/ 13 h 72"/>
                  <a:gd name="T98" fmla="*/ 57 w 100"/>
                  <a:gd name="T99" fmla="*/ 12 h 72"/>
                  <a:gd name="T100" fmla="*/ 60 w 100"/>
                  <a:gd name="T101" fmla="*/ 13 h 72"/>
                  <a:gd name="T102" fmla="*/ 61 w 100"/>
                  <a:gd name="T103" fmla="*/ 10 h 72"/>
                  <a:gd name="T104" fmla="*/ 63 w 100"/>
                  <a:gd name="T105" fmla="*/ 10 h 72"/>
                  <a:gd name="T106" fmla="*/ 72 w 100"/>
                  <a:gd name="T107" fmla="*/ 9 h 72"/>
                  <a:gd name="T108" fmla="*/ 75 w 100"/>
                  <a:gd name="T109" fmla="*/ 8 h 72"/>
                  <a:gd name="T110" fmla="*/ 77 w 100"/>
                  <a:gd name="T111" fmla="*/ 6 h 72"/>
                  <a:gd name="T112" fmla="*/ 82 w 100"/>
                  <a:gd name="T113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72">
                    <a:moveTo>
                      <a:pt x="82" y="2"/>
                    </a:moveTo>
                    <a:cubicBezTo>
                      <a:pt x="87" y="5"/>
                      <a:pt x="93" y="0"/>
                      <a:pt x="99" y="1"/>
                    </a:cubicBezTo>
                    <a:cubicBezTo>
                      <a:pt x="100" y="4"/>
                      <a:pt x="97" y="4"/>
                      <a:pt x="98" y="8"/>
                    </a:cubicBezTo>
                    <a:cubicBezTo>
                      <a:pt x="93" y="5"/>
                      <a:pt x="86" y="10"/>
                      <a:pt x="79" y="10"/>
                    </a:cubicBezTo>
                    <a:cubicBezTo>
                      <a:pt x="78" y="10"/>
                      <a:pt x="78" y="13"/>
                      <a:pt x="77" y="13"/>
                    </a:cubicBezTo>
                    <a:cubicBezTo>
                      <a:pt x="76" y="14"/>
                      <a:pt x="74" y="13"/>
                      <a:pt x="74" y="13"/>
                    </a:cubicBezTo>
                    <a:cubicBezTo>
                      <a:pt x="74" y="13"/>
                      <a:pt x="71" y="16"/>
                      <a:pt x="71" y="16"/>
                    </a:cubicBezTo>
                    <a:cubicBezTo>
                      <a:pt x="70" y="16"/>
                      <a:pt x="70" y="14"/>
                      <a:pt x="68" y="15"/>
                    </a:cubicBezTo>
                    <a:cubicBezTo>
                      <a:pt x="67" y="15"/>
                      <a:pt x="65" y="15"/>
                      <a:pt x="63" y="16"/>
                    </a:cubicBezTo>
                    <a:cubicBezTo>
                      <a:pt x="62" y="16"/>
                      <a:pt x="59" y="17"/>
                      <a:pt x="57" y="17"/>
                    </a:cubicBezTo>
                    <a:cubicBezTo>
                      <a:pt x="55" y="18"/>
                      <a:pt x="57" y="19"/>
                      <a:pt x="56" y="20"/>
                    </a:cubicBezTo>
                    <a:cubicBezTo>
                      <a:pt x="55" y="21"/>
                      <a:pt x="49" y="20"/>
                      <a:pt x="49" y="24"/>
                    </a:cubicBezTo>
                    <a:cubicBezTo>
                      <a:pt x="48" y="26"/>
                      <a:pt x="45" y="27"/>
                      <a:pt x="44" y="27"/>
                    </a:cubicBezTo>
                    <a:cubicBezTo>
                      <a:pt x="44" y="28"/>
                      <a:pt x="42" y="29"/>
                      <a:pt x="42" y="30"/>
                    </a:cubicBezTo>
                    <a:cubicBezTo>
                      <a:pt x="41" y="31"/>
                      <a:pt x="40" y="31"/>
                      <a:pt x="40" y="33"/>
                    </a:cubicBezTo>
                    <a:cubicBezTo>
                      <a:pt x="35" y="34"/>
                      <a:pt x="36" y="32"/>
                      <a:pt x="33" y="36"/>
                    </a:cubicBezTo>
                    <a:cubicBezTo>
                      <a:pt x="33" y="36"/>
                      <a:pt x="32" y="35"/>
                      <a:pt x="32" y="37"/>
                    </a:cubicBezTo>
                    <a:cubicBezTo>
                      <a:pt x="32" y="39"/>
                      <a:pt x="28" y="38"/>
                      <a:pt x="26" y="40"/>
                    </a:cubicBezTo>
                    <a:cubicBezTo>
                      <a:pt x="26" y="42"/>
                      <a:pt x="28" y="47"/>
                      <a:pt x="23" y="45"/>
                    </a:cubicBezTo>
                    <a:cubicBezTo>
                      <a:pt x="24" y="48"/>
                      <a:pt x="22" y="54"/>
                      <a:pt x="25" y="54"/>
                    </a:cubicBezTo>
                    <a:cubicBezTo>
                      <a:pt x="24" y="55"/>
                      <a:pt x="22" y="56"/>
                      <a:pt x="20" y="57"/>
                    </a:cubicBezTo>
                    <a:cubicBezTo>
                      <a:pt x="19" y="60"/>
                      <a:pt x="24" y="59"/>
                      <a:pt x="23" y="62"/>
                    </a:cubicBezTo>
                    <a:cubicBezTo>
                      <a:pt x="23" y="62"/>
                      <a:pt x="21" y="63"/>
                      <a:pt x="22" y="64"/>
                    </a:cubicBezTo>
                    <a:cubicBezTo>
                      <a:pt x="22" y="63"/>
                      <a:pt x="24" y="65"/>
                      <a:pt x="23" y="65"/>
                    </a:cubicBezTo>
                    <a:cubicBezTo>
                      <a:pt x="24" y="65"/>
                      <a:pt x="25" y="64"/>
                      <a:pt x="25" y="64"/>
                    </a:cubicBezTo>
                    <a:cubicBezTo>
                      <a:pt x="26" y="64"/>
                      <a:pt x="26" y="67"/>
                      <a:pt x="29" y="66"/>
                    </a:cubicBezTo>
                    <a:cubicBezTo>
                      <a:pt x="29" y="69"/>
                      <a:pt x="27" y="69"/>
                      <a:pt x="27" y="72"/>
                    </a:cubicBezTo>
                    <a:cubicBezTo>
                      <a:pt x="23" y="72"/>
                      <a:pt x="19" y="72"/>
                      <a:pt x="15" y="72"/>
                    </a:cubicBezTo>
                    <a:cubicBezTo>
                      <a:pt x="15" y="71"/>
                      <a:pt x="17" y="70"/>
                      <a:pt x="16" y="69"/>
                    </a:cubicBezTo>
                    <a:cubicBezTo>
                      <a:pt x="15" y="68"/>
                      <a:pt x="14" y="69"/>
                      <a:pt x="12" y="68"/>
                    </a:cubicBezTo>
                    <a:cubicBezTo>
                      <a:pt x="11" y="67"/>
                      <a:pt x="10" y="65"/>
                      <a:pt x="9" y="65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5" y="64"/>
                      <a:pt x="5" y="65"/>
                      <a:pt x="2" y="65"/>
                    </a:cubicBezTo>
                    <a:cubicBezTo>
                      <a:pt x="2" y="62"/>
                      <a:pt x="0" y="60"/>
                      <a:pt x="1" y="55"/>
                    </a:cubicBezTo>
                    <a:cubicBezTo>
                      <a:pt x="5" y="60"/>
                      <a:pt x="1" y="50"/>
                      <a:pt x="8" y="52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7" y="50"/>
                      <a:pt x="11" y="49"/>
                      <a:pt x="8" y="48"/>
                    </a:cubicBezTo>
                    <a:cubicBezTo>
                      <a:pt x="9" y="46"/>
                      <a:pt x="12" y="46"/>
                      <a:pt x="15" y="45"/>
                    </a:cubicBezTo>
                    <a:cubicBezTo>
                      <a:pt x="14" y="43"/>
                      <a:pt x="19" y="41"/>
                      <a:pt x="15" y="40"/>
                    </a:cubicBezTo>
                    <a:cubicBezTo>
                      <a:pt x="15" y="38"/>
                      <a:pt x="17" y="39"/>
                      <a:pt x="19" y="38"/>
                    </a:cubicBezTo>
                    <a:cubicBezTo>
                      <a:pt x="19" y="36"/>
                      <a:pt x="20" y="35"/>
                      <a:pt x="22" y="34"/>
                    </a:cubicBezTo>
                    <a:cubicBezTo>
                      <a:pt x="19" y="32"/>
                      <a:pt x="23" y="32"/>
                      <a:pt x="22" y="27"/>
                    </a:cubicBezTo>
                    <a:cubicBezTo>
                      <a:pt x="27" y="27"/>
                      <a:pt x="29" y="24"/>
                      <a:pt x="33" y="23"/>
                    </a:cubicBezTo>
                    <a:cubicBezTo>
                      <a:pt x="35" y="24"/>
                      <a:pt x="34" y="21"/>
                      <a:pt x="35" y="20"/>
                    </a:cubicBezTo>
                    <a:cubicBezTo>
                      <a:pt x="35" y="20"/>
                      <a:pt x="36" y="21"/>
                      <a:pt x="36" y="22"/>
                    </a:cubicBezTo>
                    <a:cubicBezTo>
                      <a:pt x="37" y="21"/>
                      <a:pt x="38" y="20"/>
                      <a:pt x="39" y="19"/>
                    </a:cubicBezTo>
                    <a:cubicBezTo>
                      <a:pt x="39" y="18"/>
                      <a:pt x="40" y="18"/>
                      <a:pt x="40" y="16"/>
                    </a:cubicBezTo>
                    <a:cubicBezTo>
                      <a:pt x="43" y="16"/>
                      <a:pt x="45" y="16"/>
                      <a:pt x="47" y="15"/>
                    </a:cubicBezTo>
                    <a:cubicBezTo>
                      <a:pt x="49" y="13"/>
                      <a:pt x="51" y="14"/>
                      <a:pt x="56" y="13"/>
                    </a:cubicBezTo>
                    <a:cubicBezTo>
                      <a:pt x="57" y="13"/>
                      <a:pt x="56" y="12"/>
                      <a:pt x="57" y="12"/>
                    </a:cubicBezTo>
                    <a:cubicBezTo>
                      <a:pt x="59" y="11"/>
                      <a:pt x="60" y="13"/>
                      <a:pt x="60" y="13"/>
                    </a:cubicBezTo>
                    <a:cubicBezTo>
                      <a:pt x="62" y="13"/>
                      <a:pt x="59" y="10"/>
                      <a:pt x="61" y="10"/>
                    </a:cubicBezTo>
                    <a:cubicBezTo>
                      <a:pt x="62" y="10"/>
                      <a:pt x="62" y="10"/>
                      <a:pt x="63" y="10"/>
                    </a:cubicBezTo>
                    <a:cubicBezTo>
                      <a:pt x="64" y="10"/>
                      <a:pt x="68" y="10"/>
                      <a:pt x="72" y="9"/>
                    </a:cubicBezTo>
                    <a:cubicBezTo>
                      <a:pt x="75" y="8"/>
                      <a:pt x="74" y="9"/>
                      <a:pt x="75" y="8"/>
                    </a:cubicBezTo>
                    <a:cubicBezTo>
                      <a:pt x="75" y="8"/>
                      <a:pt x="77" y="6"/>
                      <a:pt x="77" y="6"/>
                    </a:cubicBezTo>
                    <a:cubicBezTo>
                      <a:pt x="81" y="4"/>
                      <a:pt x="82" y="9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8580722" y="2568412"/>
                <a:ext cx="118289" cy="91848"/>
              </a:xfrm>
              <a:custGeom>
                <a:avLst/>
                <a:gdLst>
                  <a:gd name="T0" fmla="*/ 8 w 31"/>
                  <a:gd name="T1" fmla="*/ 0 h 24"/>
                  <a:gd name="T2" fmla="*/ 10 w 31"/>
                  <a:gd name="T3" fmla="*/ 2 h 24"/>
                  <a:gd name="T4" fmla="*/ 18 w 31"/>
                  <a:gd name="T5" fmla="*/ 6 h 24"/>
                  <a:gd name="T6" fmla="*/ 22 w 31"/>
                  <a:gd name="T7" fmla="*/ 3 h 24"/>
                  <a:gd name="T8" fmla="*/ 31 w 31"/>
                  <a:gd name="T9" fmla="*/ 5 h 24"/>
                  <a:gd name="T10" fmla="*/ 28 w 31"/>
                  <a:gd name="T11" fmla="*/ 12 h 24"/>
                  <a:gd name="T12" fmla="*/ 17 w 31"/>
                  <a:gd name="T13" fmla="*/ 14 h 24"/>
                  <a:gd name="T14" fmla="*/ 17 w 31"/>
                  <a:gd name="T15" fmla="*/ 16 h 24"/>
                  <a:gd name="T16" fmla="*/ 14 w 31"/>
                  <a:gd name="T17" fmla="*/ 19 h 24"/>
                  <a:gd name="T18" fmla="*/ 10 w 31"/>
                  <a:gd name="T19" fmla="*/ 20 h 24"/>
                  <a:gd name="T20" fmla="*/ 4 w 31"/>
                  <a:gd name="T21" fmla="*/ 17 h 24"/>
                  <a:gd name="T22" fmla="*/ 0 w 31"/>
                  <a:gd name="T23" fmla="*/ 6 h 24"/>
                  <a:gd name="T24" fmla="*/ 8 w 31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4">
                    <a:moveTo>
                      <a:pt x="8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1" y="5"/>
                      <a:pt x="16" y="4"/>
                      <a:pt x="18" y="6"/>
                    </a:cubicBezTo>
                    <a:cubicBezTo>
                      <a:pt x="21" y="7"/>
                      <a:pt x="22" y="3"/>
                      <a:pt x="22" y="3"/>
                    </a:cubicBezTo>
                    <a:cubicBezTo>
                      <a:pt x="24" y="3"/>
                      <a:pt x="26" y="6"/>
                      <a:pt x="31" y="5"/>
                    </a:cubicBezTo>
                    <a:cubicBezTo>
                      <a:pt x="30" y="6"/>
                      <a:pt x="23" y="9"/>
                      <a:pt x="28" y="12"/>
                    </a:cubicBezTo>
                    <a:cubicBezTo>
                      <a:pt x="27" y="15"/>
                      <a:pt x="22" y="14"/>
                      <a:pt x="17" y="14"/>
                    </a:cubicBezTo>
                    <a:cubicBezTo>
                      <a:pt x="15" y="15"/>
                      <a:pt x="16" y="16"/>
                      <a:pt x="17" y="16"/>
                    </a:cubicBezTo>
                    <a:cubicBezTo>
                      <a:pt x="18" y="18"/>
                      <a:pt x="9" y="17"/>
                      <a:pt x="14" y="19"/>
                    </a:cubicBezTo>
                    <a:cubicBezTo>
                      <a:pt x="14" y="24"/>
                      <a:pt x="9" y="16"/>
                      <a:pt x="10" y="20"/>
                    </a:cubicBezTo>
                    <a:cubicBezTo>
                      <a:pt x="8" y="19"/>
                      <a:pt x="9" y="16"/>
                      <a:pt x="4" y="17"/>
                    </a:cubicBezTo>
                    <a:cubicBezTo>
                      <a:pt x="3" y="13"/>
                      <a:pt x="4" y="7"/>
                      <a:pt x="0" y="6"/>
                    </a:cubicBezTo>
                    <a:cubicBezTo>
                      <a:pt x="1" y="3"/>
                      <a:pt x="9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8710144" y="2580937"/>
                <a:ext cx="52882" cy="48707"/>
              </a:xfrm>
              <a:custGeom>
                <a:avLst/>
                <a:gdLst>
                  <a:gd name="T0" fmla="*/ 0 w 14"/>
                  <a:gd name="T1" fmla="*/ 4 h 13"/>
                  <a:gd name="T2" fmla="*/ 14 w 14"/>
                  <a:gd name="T3" fmla="*/ 7 h 13"/>
                  <a:gd name="T4" fmla="*/ 8 w 14"/>
                  <a:gd name="T5" fmla="*/ 13 h 13"/>
                  <a:gd name="T6" fmla="*/ 5 w 14"/>
                  <a:gd name="T7" fmla="*/ 10 h 13"/>
                  <a:gd name="T8" fmla="*/ 3 w 14"/>
                  <a:gd name="T9" fmla="*/ 10 h 13"/>
                  <a:gd name="T10" fmla="*/ 0 w 14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4"/>
                    </a:moveTo>
                    <a:cubicBezTo>
                      <a:pt x="4" y="0"/>
                      <a:pt x="12" y="4"/>
                      <a:pt x="14" y="7"/>
                    </a:cubicBezTo>
                    <a:cubicBezTo>
                      <a:pt x="13" y="10"/>
                      <a:pt x="7" y="8"/>
                      <a:pt x="8" y="13"/>
                    </a:cubicBezTo>
                    <a:cubicBezTo>
                      <a:pt x="6" y="13"/>
                      <a:pt x="6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1" y="8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8778334" y="2594853"/>
                <a:ext cx="80715" cy="45924"/>
              </a:xfrm>
              <a:custGeom>
                <a:avLst/>
                <a:gdLst>
                  <a:gd name="T0" fmla="*/ 1 w 21"/>
                  <a:gd name="T1" fmla="*/ 2 h 12"/>
                  <a:gd name="T2" fmla="*/ 4 w 21"/>
                  <a:gd name="T3" fmla="*/ 2 h 12"/>
                  <a:gd name="T4" fmla="*/ 11 w 21"/>
                  <a:gd name="T5" fmla="*/ 5 h 12"/>
                  <a:gd name="T6" fmla="*/ 18 w 21"/>
                  <a:gd name="T7" fmla="*/ 7 h 12"/>
                  <a:gd name="T8" fmla="*/ 21 w 21"/>
                  <a:gd name="T9" fmla="*/ 10 h 12"/>
                  <a:gd name="T10" fmla="*/ 4 w 21"/>
                  <a:gd name="T11" fmla="*/ 7 h 12"/>
                  <a:gd name="T12" fmla="*/ 1 w 21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2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8" y="0"/>
                      <a:pt x="8" y="4"/>
                      <a:pt x="11" y="5"/>
                    </a:cubicBezTo>
                    <a:cubicBezTo>
                      <a:pt x="14" y="5"/>
                      <a:pt x="16" y="6"/>
                      <a:pt x="18" y="7"/>
                    </a:cubicBezTo>
                    <a:cubicBezTo>
                      <a:pt x="20" y="8"/>
                      <a:pt x="21" y="7"/>
                      <a:pt x="21" y="10"/>
                    </a:cubicBezTo>
                    <a:cubicBezTo>
                      <a:pt x="13" y="12"/>
                      <a:pt x="10" y="8"/>
                      <a:pt x="4" y="7"/>
                    </a:cubicBezTo>
                    <a:cubicBezTo>
                      <a:pt x="6" y="3"/>
                      <a:pt x="0" y="6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8657262" y="2675568"/>
                <a:ext cx="52882" cy="22266"/>
              </a:xfrm>
              <a:custGeom>
                <a:avLst/>
                <a:gdLst>
                  <a:gd name="T0" fmla="*/ 14 w 14"/>
                  <a:gd name="T1" fmla="*/ 5 h 6"/>
                  <a:gd name="T2" fmla="*/ 0 w 14"/>
                  <a:gd name="T3" fmla="*/ 3 h 6"/>
                  <a:gd name="T4" fmla="*/ 4 w 14"/>
                  <a:gd name="T5" fmla="*/ 0 h 6"/>
                  <a:gd name="T6" fmla="*/ 14 w 1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5"/>
                    </a:moveTo>
                    <a:cubicBezTo>
                      <a:pt x="12" y="6"/>
                      <a:pt x="3" y="5"/>
                      <a:pt x="0" y="3"/>
                    </a:cubicBezTo>
                    <a:cubicBezTo>
                      <a:pt x="0" y="1"/>
                      <a:pt x="4" y="3"/>
                      <a:pt x="4" y="0"/>
                    </a:cubicBezTo>
                    <a:cubicBezTo>
                      <a:pt x="7" y="2"/>
                      <a:pt x="14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6647738" y="2846740"/>
                <a:ext cx="37574" cy="33399"/>
              </a:xfrm>
              <a:custGeom>
                <a:avLst/>
                <a:gdLst>
                  <a:gd name="T0" fmla="*/ 4 w 10"/>
                  <a:gd name="T1" fmla="*/ 0 h 9"/>
                  <a:gd name="T2" fmla="*/ 10 w 10"/>
                  <a:gd name="T3" fmla="*/ 6 h 9"/>
                  <a:gd name="T4" fmla="*/ 3 w 10"/>
                  <a:gd name="T5" fmla="*/ 9 h 9"/>
                  <a:gd name="T6" fmla="*/ 1 w 10"/>
                  <a:gd name="T7" fmla="*/ 2 h 9"/>
                  <a:gd name="T8" fmla="*/ 4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8" y="0"/>
                      <a:pt x="9" y="2"/>
                      <a:pt x="10" y="6"/>
                    </a:cubicBezTo>
                    <a:cubicBezTo>
                      <a:pt x="6" y="6"/>
                      <a:pt x="3" y="6"/>
                      <a:pt x="3" y="9"/>
                    </a:cubicBezTo>
                    <a:cubicBezTo>
                      <a:pt x="0" y="9"/>
                      <a:pt x="2" y="4"/>
                      <a:pt x="1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5378565" y="3333813"/>
                <a:ext cx="94631" cy="109939"/>
              </a:xfrm>
              <a:custGeom>
                <a:avLst/>
                <a:gdLst>
                  <a:gd name="T0" fmla="*/ 10 w 25"/>
                  <a:gd name="T1" fmla="*/ 0 h 29"/>
                  <a:gd name="T2" fmla="*/ 11 w 25"/>
                  <a:gd name="T3" fmla="*/ 1 h 29"/>
                  <a:gd name="T4" fmla="*/ 21 w 25"/>
                  <a:gd name="T5" fmla="*/ 1 h 29"/>
                  <a:gd name="T6" fmla="*/ 25 w 25"/>
                  <a:gd name="T7" fmla="*/ 4 h 29"/>
                  <a:gd name="T8" fmla="*/ 24 w 25"/>
                  <a:gd name="T9" fmla="*/ 7 h 29"/>
                  <a:gd name="T10" fmla="*/ 21 w 25"/>
                  <a:gd name="T11" fmla="*/ 8 h 29"/>
                  <a:gd name="T12" fmla="*/ 24 w 25"/>
                  <a:gd name="T13" fmla="*/ 15 h 29"/>
                  <a:gd name="T14" fmla="*/ 22 w 25"/>
                  <a:gd name="T15" fmla="*/ 22 h 29"/>
                  <a:gd name="T16" fmla="*/ 15 w 25"/>
                  <a:gd name="T17" fmla="*/ 22 h 29"/>
                  <a:gd name="T18" fmla="*/ 14 w 25"/>
                  <a:gd name="T19" fmla="*/ 27 h 29"/>
                  <a:gd name="T20" fmla="*/ 11 w 25"/>
                  <a:gd name="T21" fmla="*/ 29 h 29"/>
                  <a:gd name="T22" fmla="*/ 3 w 25"/>
                  <a:gd name="T23" fmla="*/ 29 h 29"/>
                  <a:gd name="T24" fmla="*/ 6 w 25"/>
                  <a:gd name="T25" fmla="*/ 21 h 29"/>
                  <a:gd name="T26" fmla="*/ 6 w 25"/>
                  <a:gd name="T27" fmla="*/ 15 h 29"/>
                  <a:gd name="T28" fmla="*/ 3 w 25"/>
                  <a:gd name="T29" fmla="*/ 8 h 29"/>
                  <a:gd name="T30" fmla="*/ 8 w 25"/>
                  <a:gd name="T31" fmla="*/ 10 h 29"/>
                  <a:gd name="T32" fmla="*/ 10 w 25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10" y="0"/>
                    </a:moveTo>
                    <a:cubicBezTo>
                      <a:pt x="11" y="0"/>
                      <a:pt x="11" y="1"/>
                      <a:pt x="11" y="1"/>
                    </a:cubicBezTo>
                    <a:cubicBezTo>
                      <a:pt x="11" y="4"/>
                      <a:pt x="17" y="0"/>
                      <a:pt x="21" y="1"/>
                    </a:cubicBezTo>
                    <a:cubicBezTo>
                      <a:pt x="22" y="3"/>
                      <a:pt x="23" y="4"/>
                      <a:pt x="25" y="4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4" y="8"/>
                      <a:pt x="22" y="8"/>
                      <a:pt x="21" y="8"/>
                    </a:cubicBezTo>
                    <a:cubicBezTo>
                      <a:pt x="21" y="12"/>
                      <a:pt x="24" y="12"/>
                      <a:pt x="24" y="15"/>
                    </a:cubicBezTo>
                    <a:cubicBezTo>
                      <a:pt x="24" y="17"/>
                      <a:pt x="22" y="19"/>
                      <a:pt x="22" y="22"/>
                    </a:cubicBezTo>
                    <a:cubicBezTo>
                      <a:pt x="20" y="22"/>
                      <a:pt x="18" y="22"/>
                      <a:pt x="15" y="22"/>
                    </a:cubicBezTo>
                    <a:cubicBezTo>
                      <a:pt x="13" y="22"/>
                      <a:pt x="15" y="25"/>
                      <a:pt x="14" y="27"/>
                    </a:cubicBezTo>
                    <a:cubicBezTo>
                      <a:pt x="14" y="27"/>
                      <a:pt x="10" y="27"/>
                      <a:pt x="11" y="29"/>
                    </a:cubicBezTo>
                    <a:cubicBezTo>
                      <a:pt x="8" y="29"/>
                      <a:pt x="6" y="29"/>
                      <a:pt x="3" y="29"/>
                    </a:cubicBezTo>
                    <a:cubicBezTo>
                      <a:pt x="4" y="27"/>
                      <a:pt x="0" y="20"/>
                      <a:pt x="6" y="21"/>
                    </a:cubicBezTo>
                    <a:cubicBezTo>
                      <a:pt x="6" y="17"/>
                      <a:pt x="3" y="18"/>
                      <a:pt x="6" y="15"/>
                    </a:cubicBezTo>
                    <a:cubicBezTo>
                      <a:pt x="7" y="11"/>
                      <a:pt x="2" y="13"/>
                      <a:pt x="3" y="8"/>
                    </a:cubicBezTo>
                    <a:cubicBezTo>
                      <a:pt x="6" y="8"/>
                      <a:pt x="6" y="9"/>
                      <a:pt x="8" y="10"/>
                    </a:cubicBezTo>
                    <a:cubicBezTo>
                      <a:pt x="11" y="9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auto">
              <a:xfrm>
                <a:off x="8679528" y="3337987"/>
                <a:ext cx="57057" cy="246319"/>
              </a:xfrm>
              <a:custGeom>
                <a:avLst/>
                <a:gdLst>
                  <a:gd name="T0" fmla="*/ 5 w 15"/>
                  <a:gd name="T1" fmla="*/ 7 h 65"/>
                  <a:gd name="T2" fmla="*/ 8 w 15"/>
                  <a:gd name="T3" fmla="*/ 17 h 65"/>
                  <a:gd name="T4" fmla="*/ 9 w 15"/>
                  <a:gd name="T5" fmla="*/ 23 h 65"/>
                  <a:gd name="T6" fmla="*/ 9 w 15"/>
                  <a:gd name="T7" fmla="*/ 27 h 65"/>
                  <a:gd name="T8" fmla="*/ 11 w 15"/>
                  <a:gd name="T9" fmla="*/ 38 h 65"/>
                  <a:gd name="T10" fmla="*/ 15 w 15"/>
                  <a:gd name="T11" fmla="*/ 44 h 65"/>
                  <a:gd name="T12" fmla="*/ 9 w 15"/>
                  <a:gd name="T13" fmla="*/ 45 h 65"/>
                  <a:gd name="T14" fmla="*/ 9 w 15"/>
                  <a:gd name="T15" fmla="*/ 55 h 65"/>
                  <a:gd name="T16" fmla="*/ 6 w 15"/>
                  <a:gd name="T17" fmla="*/ 55 h 65"/>
                  <a:gd name="T18" fmla="*/ 9 w 15"/>
                  <a:gd name="T19" fmla="*/ 65 h 65"/>
                  <a:gd name="T20" fmla="*/ 2 w 15"/>
                  <a:gd name="T21" fmla="*/ 63 h 65"/>
                  <a:gd name="T22" fmla="*/ 4 w 15"/>
                  <a:gd name="T23" fmla="*/ 55 h 65"/>
                  <a:gd name="T24" fmla="*/ 1 w 15"/>
                  <a:gd name="T25" fmla="*/ 51 h 65"/>
                  <a:gd name="T26" fmla="*/ 4 w 15"/>
                  <a:gd name="T27" fmla="*/ 34 h 65"/>
                  <a:gd name="T28" fmla="*/ 1 w 15"/>
                  <a:gd name="T29" fmla="*/ 27 h 65"/>
                  <a:gd name="T30" fmla="*/ 1 w 15"/>
                  <a:gd name="T31" fmla="*/ 17 h 65"/>
                  <a:gd name="T32" fmla="*/ 5 w 15"/>
                  <a:gd name="T33" fmla="*/ 13 h 65"/>
                  <a:gd name="T34" fmla="*/ 6 w 15"/>
                  <a:gd name="T35" fmla="*/ 9 h 65"/>
                  <a:gd name="T36" fmla="*/ 5 w 15"/>
                  <a:gd name="T3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65">
                    <a:moveTo>
                      <a:pt x="5" y="7"/>
                    </a:moveTo>
                    <a:cubicBezTo>
                      <a:pt x="11" y="0"/>
                      <a:pt x="5" y="15"/>
                      <a:pt x="8" y="17"/>
                    </a:cubicBezTo>
                    <a:cubicBezTo>
                      <a:pt x="10" y="19"/>
                      <a:pt x="6" y="20"/>
                      <a:pt x="9" y="23"/>
                    </a:cubicBezTo>
                    <a:cubicBezTo>
                      <a:pt x="11" y="25"/>
                      <a:pt x="9" y="25"/>
                      <a:pt x="9" y="27"/>
                    </a:cubicBezTo>
                    <a:cubicBezTo>
                      <a:pt x="9" y="28"/>
                      <a:pt x="12" y="33"/>
                      <a:pt x="11" y="38"/>
                    </a:cubicBezTo>
                    <a:cubicBezTo>
                      <a:pt x="10" y="42"/>
                      <a:pt x="13" y="43"/>
                      <a:pt x="15" y="44"/>
                    </a:cubicBezTo>
                    <a:cubicBezTo>
                      <a:pt x="14" y="47"/>
                      <a:pt x="11" y="47"/>
                      <a:pt x="9" y="45"/>
                    </a:cubicBezTo>
                    <a:cubicBezTo>
                      <a:pt x="8" y="49"/>
                      <a:pt x="9" y="55"/>
                      <a:pt x="9" y="55"/>
                    </a:cubicBezTo>
                    <a:cubicBezTo>
                      <a:pt x="9" y="55"/>
                      <a:pt x="6" y="55"/>
                      <a:pt x="6" y="55"/>
                    </a:cubicBezTo>
                    <a:cubicBezTo>
                      <a:pt x="6" y="58"/>
                      <a:pt x="10" y="59"/>
                      <a:pt x="9" y="65"/>
                    </a:cubicBezTo>
                    <a:cubicBezTo>
                      <a:pt x="5" y="63"/>
                      <a:pt x="5" y="65"/>
                      <a:pt x="2" y="63"/>
                    </a:cubicBezTo>
                    <a:cubicBezTo>
                      <a:pt x="5" y="60"/>
                      <a:pt x="1" y="59"/>
                      <a:pt x="4" y="55"/>
                    </a:cubicBezTo>
                    <a:cubicBezTo>
                      <a:pt x="4" y="53"/>
                      <a:pt x="2" y="51"/>
                      <a:pt x="1" y="51"/>
                    </a:cubicBezTo>
                    <a:cubicBezTo>
                      <a:pt x="2" y="47"/>
                      <a:pt x="5" y="41"/>
                      <a:pt x="4" y="34"/>
                    </a:cubicBezTo>
                    <a:cubicBezTo>
                      <a:pt x="3" y="31"/>
                      <a:pt x="1" y="29"/>
                      <a:pt x="1" y="27"/>
                    </a:cubicBezTo>
                    <a:cubicBezTo>
                      <a:pt x="0" y="23"/>
                      <a:pt x="4" y="20"/>
                      <a:pt x="1" y="17"/>
                    </a:cubicBezTo>
                    <a:cubicBezTo>
                      <a:pt x="1" y="15"/>
                      <a:pt x="3" y="14"/>
                      <a:pt x="5" y="13"/>
                    </a:cubicBezTo>
                    <a:cubicBezTo>
                      <a:pt x="5" y="11"/>
                      <a:pt x="5" y="9"/>
                      <a:pt x="6" y="9"/>
                    </a:cubicBezTo>
                    <a:cubicBezTo>
                      <a:pt x="7" y="8"/>
                      <a:pt x="6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8661437" y="3626057"/>
                <a:ext cx="114114" cy="80715"/>
              </a:xfrm>
              <a:custGeom>
                <a:avLst/>
                <a:gdLst>
                  <a:gd name="T0" fmla="*/ 9 w 30"/>
                  <a:gd name="T1" fmla="*/ 0 h 21"/>
                  <a:gd name="T2" fmla="*/ 10 w 30"/>
                  <a:gd name="T3" fmla="*/ 2 h 21"/>
                  <a:gd name="T4" fmla="*/ 16 w 30"/>
                  <a:gd name="T5" fmla="*/ 7 h 21"/>
                  <a:gd name="T6" fmla="*/ 30 w 30"/>
                  <a:gd name="T7" fmla="*/ 6 h 21"/>
                  <a:gd name="T8" fmla="*/ 24 w 30"/>
                  <a:gd name="T9" fmla="*/ 14 h 21"/>
                  <a:gd name="T10" fmla="*/ 20 w 30"/>
                  <a:gd name="T11" fmla="*/ 13 h 21"/>
                  <a:gd name="T12" fmla="*/ 14 w 30"/>
                  <a:gd name="T13" fmla="*/ 16 h 21"/>
                  <a:gd name="T14" fmla="*/ 13 w 30"/>
                  <a:gd name="T15" fmla="*/ 20 h 21"/>
                  <a:gd name="T16" fmla="*/ 6 w 30"/>
                  <a:gd name="T17" fmla="*/ 17 h 21"/>
                  <a:gd name="T18" fmla="*/ 9 w 30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9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5" y="4"/>
                      <a:pt x="16" y="7"/>
                    </a:cubicBezTo>
                    <a:cubicBezTo>
                      <a:pt x="20" y="5"/>
                      <a:pt x="24" y="8"/>
                      <a:pt x="30" y="6"/>
                    </a:cubicBezTo>
                    <a:cubicBezTo>
                      <a:pt x="29" y="10"/>
                      <a:pt x="24" y="10"/>
                      <a:pt x="24" y="14"/>
                    </a:cubicBezTo>
                    <a:cubicBezTo>
                      <a:pt x="22" y="15"/>
                      <a:pt x="22" y="13"/>
                      <a:pt x="20" y="13"/>
                    </a:cubicBezTo>
                    <a:cubicBezTo>
                      <a:pt x="17" y="12"/>
                      <a:pt x="15" y="19"/>
                      <a:pt x="14" y="16"/>
                    </a:cubicBezTo>
                    <a:cubicBezTo>
                      <a:pt x="12" y="16"/>
                      <a:pt x="13" y="18"/>
                      <a:pt x="13" y="20"/>
                    </a:cubicBezTo>
                    <a:cubicBezTo>
                      <a:pt x="9" y="21"/>
                      <a:pt x="9" y="12"/>
                      <a:pt x="6" y="17"/>
                    </a:cubicBezTo>
                    <a:cubicBezTo>
                      <a:pt x="0" y="13"/>
                      <a:pt x="4" y="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8463824" y="3722079"/>
                <a:ext cx="215703" cy="186479"/>
              </a:xfrm>
              <a:custGeom>
                <a:avLst/>
                <a:gdLst>
                  <a:gd name="T0" fmla="*/ 51 w 57"/>
                  <a:gd name="T1" fmla="*/ 0 h 49"/>
                  <a:gd name="T2" fmla="*/ 55 w 57"/>
                  <a:gd name="T3" fmla="*/ 2 h 49"/>
                  <a:gd name="T4" fmla="*/ 55 w 57"/>
                  <a:gd name="T5" fmla="*/ 23 h 49"/>
                  <a:gd name="T6" fmla="*/ 53 w 57"/>
                  <a:gd name="T7" fmla="*/ 20 h 49"/>
                  <a:gd name="T8" fmla="*/ 53 w 57"/>
                  <a:gd name="T9" fmla="*/ 28 h 49"/>
                  <a:gd name="T10" fmla="*/ 51 w 57"/>
                  <a:gd name="T11" fmla="*/ 27 h 49"/>
                  <a:gd name="T12" fmla="*/ 51 w 57"/>
                  <a:gd name="T13" fmla="*/ 41 h 49"/>
                  <a:gd name="T14" fmla="*/ 48 w 57"/>
                  <a:gd name="T15" fmla="*/ 40 h 49"/>
                  <a:gd name="T16" fmla="*/ 44 w 57"/>
                  <a:gd name="T17" fmla="*/ 42 h 49"/>
                  <a:gd name="T18" fmla="*/ 41 w 57"/>
                  <a:gd name="T19" fmla="*/ 41 h 49"/>
                  <a:gd name="T20" fmla="*/ 35 w 57"/>
                  <a:gd name="T21" fmla="*/ 42 h 49"/>
                  <a:gd name="T22" fmla="*/ 28 w 57"/>
                  <a:gd name="T23" fmla="*/ 44 h 49"/>
                  <a:gd name="T24" fmla="*/ 25 w 57"/>
                  <a:gd name="T25" fmla="*/ 49 h 49"/>
                  <a:gd name="T26" fmla="*/ 20 w 57"/>
                  <a:gd name="T27" fmla="*/ 42 h 49"/>
                  <a:gd name="T28" fmla="*/ 17 w 57"/>
                  <a:gd name="T29" fmla="*/ 45 h 49"/>
                  <a:gd name="T30" fmla="*/ 14 w 57"/>
                  <a:gd name="T31" fmla="*/ 44 h 49"/>
                  <a:gd name="T32" fmla="*/ 0 w 57"/>
                  <a:gd name="T33" fmla="*/ 47 h 49"/>
                  <a:gd name="T34" fmla="*/ 2 w 57"/>
                  <a:gd name="T35" fmla="*/ 41 h 49"/>
                  <a:gd name="T36" fmla="*/ 4 w 57"/>
                  <a:gd name="T37" fmla="*/ 42 h 49"/>
                  <a:gd name="T38" fmla="*/ 6 w 57"/>
                  <a:gd name="T39" fmla="*/ 40 h 49"/>
                  <a:gd name="T40" fmla="*/ 25 w 57"/>
                  <a:gd name="T41" fmla="*/ 38 h 49"/>
                  <a:gd name="T42" fmla="*/ 28 w 57"/>
                  <a:gd name="T43" fmla="*/ 28 h 49"/>
                  <a:gd name="T44" fmla="*/ 31 w 57"/>
                  <a:gd name="T45" fmla="*/ 26 h 49"/>
                  <a:gd name="T46" fmla="*/ 39 w 57"/>
                  <a:gd name="T47" fmla="*/ 27 h 49"/>
                  <a:gd name="T48" fmla="*/ 39 w 57"/>
                  <a:gd name="T49" fmla="*/ 21 h 49"/>
                  <a:gd name="T50" fmla="*/ 41 w 57"/>
                  <a:gd name="T51" fmla="*/ 24 h 49"/>
                  <a:gd name="T52" fmla="*/ 42 w 57"/>
                  <a:gd name="T53" fmla="*/ 17 h 49"/>
                  <a:gd name="T54" fmla="*/ 46 w 57"/>
                  <a:gd name="T55" fmla="*/ 6 h 49"/>
                  <a:gd name="T56" fmla="*/ 51 w 57"/>
                  <a:gd name="T5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9">
                    <a:moveTo>
                      <a:pt x="51" y="0"/>
                    </a:moveTo>
                    <a:cubicBezTo>
                      <a:pt x="53" y="0"/>
                      <a:pt x="53" y="2"/>
                      <a:pt x="55" y="2"/>
                    </a:cubicBezTo>
                    <a:cubicBezTo>
                      <a:pt x="55" y="12"/>
                      <a:pt x="57" y="17"/>
                      <a:pt x="55" y="23"/>
                    </a:cubicBezTo>
                    <a:cubicBezTo>
                      <a:pt x="54" y="23"/>
                      <a:pt x="54" y="21"/>
                      <a:pt x="53" y="20"/>
                    </a:cubicBezTo>
                    <a:cubicBezTo>
                      <a:pt x="50" y="21"/>
                      <a:pt x="54" y="26"/>
                      <a:pt x="53" y="28"/>
                    </a:cubicBezTo>
                    <a:cubicBezTo>
                      <a:pt x="52" y="28"/>
                      <a:pt x="52" y="27"/>
                      <a:pt x="51" y="27"/>
                    </a:cubicBezTo>
                    <a:cubicBezTo>
                      <a:pt x="51" y="32"/>
                      <a:pt x="51" y="36"/>
                      <a:pt x="51" y="41"/>
                    </a:cubicBezTo>
                    <a:cubicBezTo>
                      <a:pt x="50" y="41"/>
                      <a:pt x="49" y="40"/>
                      <a:pt x="48" y="40"/>
                    </a:cubicBezTo>
                    <a:cubicBezTo>
                      <a:pt x="45" y="38"/>
                      <a:pt x="45" y="42"/>
                      <a:pt x="44" y="42"/>
                    </a:cubicBezTo>
                    <a:cubicBezTo>
                      <a:pt x="43" y="43"/>
                      <a:pt x="42" y="41"/>
                      <a:pt x="41" y="41"/>
                    </a:cubicBezTo>
                    <a:cubicBezTo>
                      <a:pt x="40" y="41"/>
                      <a:pt x="37" y="42"/>
                      <a:pt x="35" y="42"/>
                    </a:cubicBezTo>
                    <a:cubicBezTo>
                      <a:pt x="35" y="43"/>
                      <a:pt x="32" y="45"/>
                      <a:pt x="28" y="44"/>
                    </a:cubicBezTo>
                    <a:cubicBezTo>
                      <a:pt x="26" y="44"/>
                      <a:pt x="27" y="49"/>
                      <a:pt x="25" y="49"/>
                    </a:cubicBezTo>
                    <a:cubicBezTo>
                      <a:pt x="22" y="48"/>
                      <a:pt x="20" y="47"/>
                      <a:pt x="20" y="42"/>
                    </a:cubicBezTo>
                    <a:cubicBezTo>
                      <a:pt x="17" y="41"/>
                      <a:pt x="18" y="45"/>
                      <a:pt x="17" y="45"/>
                    </a:cubicBezTo>
                    <a:cubicBezTo>
                      <a:pt x="15" y="46"/>
                      <a:pt x="15" y="44"/>
                      <a:pt x="14" y="44"/>
                    </a:cubicBezTo>
                    <a:cubicBezTo>
                      <a:pt x="9" y="45"/>
                      <a:pt x="4" y="49"/>
                      <a:pt x="0" y="47"/>
                    </a:cubicBezTo>
                    <a:cubicBezTo>
                      <a:pt x="1" y="45"/>
                      <a:pt x="2" y="43"/>
                      <a:pt x="2" y="41"/>
                    </a:cubicBezTo>
                    <a:cubicBezTo>
                      <a:pt x="3" y="40"/>
                      <a:pt x="4" y="42"/>
                      <a:pt x="4" y="42"/>
                    </a:cubicBezTo>
                    <a:cubicBezTo>
                      <a:pt x="6" y="42"/>
                      <a:pt x="5" y="40"/>
                      <a:pt x="6" y="40"/>
                    </a:cubicBezTo>
                    <a:cubicBezTo>
                      <a:pt x="11" y="39"/>
                      <a:pt x="20" y="40"/>
                      <a:pt x="25" y="38"/>
                    </a:cubicBezTo>
                    <a:cubicBezTo>
                      <a:pt x="23" y="32"/>
                      <a:pt x="30" y="34"/>
                      <a:pt x="28" y="28"/>
                    </a:cubicBezTo>
                    <a:cubicBezTo>
                      <a:pt x="31" y="30"/>
                      <a:pt x="31" y="30"/>
                      <a:pt x="31" y="26"/>
                    </a:cubicBezTo>
                    <a:cubicBezTo>
                      <a:pt x="34" y="29"/>
                      <a:pt x="37" y="24"/>
                      <a:pt x="39" y="27"/>
                    </a:cubicBezTo>
                    <a:cubicBezTo>
                      <a:pt x="40" y="26"/>
                      <a:pt x="39" y="22"/>
                      <a:pt x="39" y="21"/>
                    </a:cubicBezTo>
                    <a:cubicBezTo>
                      <a:pt x="41" y="20"/>
                      <a:pt x="41" y="24"/>
                      <a:pt x="41" y="24"/>
                    </a:cubicBezTo>
                    <a:cubicBezTo>
                      <a:pt x="42" y="25"/>
                      <a:pt x="45" y="23"/>
                      <a:pt x="42" y="17"/>
                    </a:cubicBezTo>
                    <a:cubicBezTo>
                      <a:pt x="47" y="16"/>
                      <a:pt x="45" y="10"/>
                      <a:pt x="46" y="6"/>
                    </a:cubicBezTo>
                    <a:cubicBezTo>
                      <a:pt x="47" y="4"/>
                      <a:pt x="52" y="4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8" name="Freeform 49"/>
              <p:cNvSpPr>
                <a:spLocks/>
              </p:cNvSpPr>
              <p:nvPr/>
            </p:nvSpPr>
            <p:spPr bwMode="auto">
              <a:xfrm>
                <a:off x="5784923" y="3733212"/>
                <a:ext cx="37574" cy="41749"/>
              </a:xfrm>
              <a:custGeom>
                <a:avLst/>
                <a:gdLst>
                  <a:gd name="T0" fmla="*/ 4 w 10"/>
                  <a:gd name="T1" fmla="*/ 0 h 11"/>
                  <a:gd name="T2" fmla="*/ 1 w 10"/>
                  <a:gd name="T3" fmla="*/ 10 h 11"/>
                  <a:gd name="T4" fmla="*/ 4 w 10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4" y="0"/>
                    </a:moveTo>
                    <a:cubicBezTo>
                      <a:pt x="10" y="0"/>
                      <a:pt x="8" y="11"/>
                      <a:pt x="1" y="10"/>
                    </a:cubicBezTo>
                    <a:cubicBezTo>
                      <a:pt x="4" y="9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5876771" y="3794444"/>
                <a:ext cx="57057" cy="41749"/>
              </a:xfrm>
              <a:custGeom>
                <a:avLst/>
                <a:gdLst>
                  <a:gd name="T0" fmla="*/ 12 w 15"/>
                  <a:gd name="T1" fmla="*/ 2 h 11"/>
                  <a:gd name="T2" fmla="*/ 15 w 15"/>
                  <a:gd name="T3" fmla="*/ 9 h 11"/>
                  <a:gd name="T4" fmla="*/ 8 w 15"/>
                  <a:gd name="T5" fmla="*/ 9 h 11"/>
                  <a:gd name="T6" fmla="*/ 8 w 15"/>
                  <a:gd name="T7" fmla="*/ 8 h 11"/>
                  <a:gd name="T8" fmla="*/ 2 w 15"/>
                  <a:gd name="T9" fmla="*/ 7 h 11"/>
                  <a:gd name="T10" fmla="*/ 12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2" y="2"/>
                    </a:moveTo>
                    <a:cubicBezTo>
                      <a:pt x="14" y="4"/>
                      <a:pt x="15" y="6"/>
                      <a:pt x="15" y="9"/>
                    </a:cubicBezTo>
                    <a:cubicBezTo>
                      <a:pt x="14" y="9"/>
                      <a:pt x="9" y="11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6" y="8"/>
                      <a:pt x="2" y="9"/>
                      <a:pt x="2" y="7"/>
                    </a:cubicBezTo>
                    <a:cubicBezTo>
                      <a:pt x="0" y="0"/>
                      <a:pt x="12" y="7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6309570" y="3869593"/>
                <a:ext cx="41749" cy="19483"/>
              </a:xfrm>
              <a:custGeom>
                <a:avLst/>
                <a:gdLst>
                  <a:gd name="T0" fmla="*/ 0 w 11"/>
                  <a:gd name="T1" fmla="*/ 5 h 5"/>
                  <a:gd name="T2" fmla="*/ 6 w 11"/>
                  <a:gd name="T3" fmla="*/ 1 h 5"/>
                  <a:gd name="T4" fmla="*/ 5 w 11"/>
                  <a:gd name="T5" fmla="*/ 2 h 5"/>
                  <a:gd name="T6" fmla="*/ 0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0" y="1"/>
                      <a:pt x="2" y="0"/>
                      <a:pt x="6" y="1"/>
                    </a:cubicBezTo>
                    <a:cubicBezTo>
                      <a:pt x="11" y="0"/>
                      <a:pt x="8" y="3"/>
                      <a:pt x="5" y="2"/>
                    </a:cubicBezTo>
                    <a:cubicBezTo>
                      <a:pt x="3" y="3"/>
                      <a:pt x="3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8481916" y="3904384"/>
                <a:ext cx="41749" cy="22266"/>
              </a:xfrm>
              <a:custGeom>
                <a:avLst/>
                <a:gdLst>
                  <a:gd name="T0" fmla="*/ 9 w 11"/>
                  <a:gd name="T1" fmla="*/ 0 h 6"/>
                  <a:gd name="T2" fmla="*/ 6 w 11"/>
                  <a:gd name="T3" fmla="*/ 6 h 6"/>
                  <a:gd name="T4" fmla="*/ 1 w 11"/>
                  <a:gd name="T5" fmla="*/ 1 h 6"/>
                  <a:gd name="T6" fmla="*/ 9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11" y="5"/>
                      <a:pt x="5" y="1"/>
                      <a:pt x="6" y="6"/>
                    </a:cubicBezTo>
                    <a:cubicBezTo>
                      <a:pt x="3" y="6"/>
                      <a:pt x="0" y="5"/>
                      <a:pt x="1" y="1"/>
                    </a:cubicBezTo>
                    <a:cubicBezTo>
                      <a:pt x="4" y="5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8413725" y="3904384"/>
                <a:ext cx="57057" cy="61232"/>
              </a:xfrm>
              <a:custGeom>
                <a:avLst/>
                <a:gdLst>
                  <a:gd name="T0" fmla="*/ 13 w 15"/>
                  <a:gd name="T1" fmla="*/ 3 h 16"/>
                  <a:gd name="T2" fmla="*/ 13 w 15"/>
                  <a:gd name="T3" fmla="*/ 13 h 16"/>
                  <a:gd name="T4" fmla="*/ 5 w 15"/>
                  <a:gd name="T5" fmla="*/ 14 h 16"/>
                  <a:gd name="T6" fmla="*/ 1 w 15"/>
                  <a:gd name="T7" fmla="*/ 8 h 16"/>
                  <a:gd name="T8" fmla="*/ 1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3" y="3"/>
                    </a:moveTo>
                    <a:cubicBezTo>
                      <a:pt x="15" y="7"/>
                      <a:pt x="9" y="11"/>
                      <a:pt x="13" y="13"/>
                    </a:cubicBezTo>
                    <a:cubicBezTo>
                      <a:pt x="13" y="16"/>
                      <a:pt x="7" y="13"/>
                      <a:pt x="5" y="14"/>
                    </a:cubicBezTo>
                    <a:cubicBezTo>
                      <a:pt x="5" y="9"/>
                      <a:pt x="6" y="6"/>
                      <a:pt x="1" y="8"/>
                    </a:cubicBezTo>
                    <a:cubicBezTo>
                      <a:pt x="0" y="2"/>
                      <a:pt x="8" y="0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auto">
              <a:xfrm>
                <a:off x="8211938" y="4117304"/>
                <a:ext cx="34790" cy="52882"/>
              </a:xfrm>
              <a:custGeom>
                <a:avLst/>
                <a:gdLst>
                  <a:gd name="T0" fmla="*/ 9 w 9"/>
                  <a:gd name="T1" fmla="*/ 6 h 14"/>
                  <a:gd name="T2" fmla="*/ 6 w 9"/>
                  <a:gd name="T3" fmla="*/ 14 h 14"/>
                  <a:gd name="T4" fmla="*/ 0 w 9"/>
                  <a:gd name="T5" fmla="*/ 14 h 14"/>
                  <a:gd name="T6" fmla="*/ 2 w 9"/>
                  <a:gd name="T7" fmla="*/ 4 h 14"/>
                  <a:gd name="T8" fmla="*/ 9 w 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6"/>
                    </a:moveTo>
                    <a:cubicBezTo>
                      <a:pt x="9" y="10"/>
                      <a:pt x="4" y="9"/>
                      <a:pt x="6" y="14"/>
                    </a:cubicBezTo>
                    <a:cubicBezTo>
                      <a:pt x="4" y="14"/>
                      <a:pt x="2" y="14"/>
                      <a:pt x="0" y="14"/>
                    </a:cubicBezTo>
                    <a:cubicBezTo>
                      <a:pt x="1" y="12"/>
                      <a:pt x="5" y="6"/>
                      <a:pt x="2" y="4"/>
                    </a:cubicBezTo>
                    <a:cubicBezTo>
                      <a:pt x="3" y="1"/>
                      <a:pt x="9" y="0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4" name="Freeform 58"/>
              <p:cNvSpPr>
                <a:spLocks/>
              </p:cNvSpPr>
              <p:nvPr/>
            </p:nvSpPr>
            <p:spPr bwMode="auto">
              <a:xfrm>
                <a:off x="7961443" y="4238377"/>
                <a:ext cx="45924" cy="34790"/>
              </a:xfrm>
              <a:custGeom>
                <a:avLst/>
                <a:gdLst>
                  <a:gd name="T0" fmla="*/ 10 w 12"/>
                  <a:gd name="T1" fmla="*/ 0 h 9"/>
                  <a:gd name="T2" fmla="*/ 7 w 12"/>
                  <a:gd name="T3" fmla="*/ 9 h 9"/>
                  <a:gd name="T4" fmla="*/ 0 w 12"/>
                  <a:gd name="T5" fmla="*/ 3 h 9"/>
                  <a:gd name="T6" fmla="*/ 3 w 12"/>
                  <a:gd name="T7" fmla="*/ 0 h 9"/>
                  <a:gd name="T8" fmla="*/ 10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0"/>
                    </a:moveTo>
                    <a:cubicBezTo>
                      <a:pt x="12" y="6"/>
                      <a:pt x="7" y="4"/>
                      <a:pt x="7" y="9"/>
                    </a:cubicBezTo>
                    <a:cubicBezTo>
                      <a:pt x="4" y="8"/>
                      <a:pt x="0" y="8"/>
                      <a:pt x="0" y="3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8200805" y="4273168"/>
                <a:ext cx="61232" cy="102981"/>
              </a:xfrm>
              <a:custGeom>
                <a:avLst/>
                <a:gdLst>
                  <a:gd name="T0" fmla="*/ 7 w 16"/>
                  <a:gd name="T1" fmla="*/ 0 h 27"/>
                  <a:gd name="T2" fmla="*/ 13 w 16"/>
                  <a:gd name="T3" fmla="*/ 0 h 27"/>
                  <a:gd name="T4" fmla="*/ 16 w 16"/>
                  <a:gd name="T5" fmla="*/ 10 h 27"/>
                  <a:gd name="T6" fmla="*/ 12 w 16"/>
                  <a:gd name="T7" fmla="*/ 14 h 27"/>
                  <a:gd name="T8" fmla="*/ 10 w 16"/>
                  <a:gd name="T9" fmla="*/ 18 h 27"/>
                  <a:gd name="T10" fmla="*/ 9 w 16"/>
                  <a:gd name="T11" fmla="*/ 25 h 27"/>
                  <a:gd name="T12" fmla="*/ 5 w 16"/>
                  <a:gd name="T13" fmla="*/ 21 h 27"/>
                  <a:gd name="T14" fmla="*/ 0 w 16"/>
                  <a:gd name="T15" fmla="*/ 15 h 27"/>
                  <a:gd name="T16" fmla="*/ 3 w 16"/>
                  <a:gd name="T17" fmla="*/ 7 h 27"/>
                  <a:gd name="T18" fmla="*/ 7 w 16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7">
                    <a:moveTo>
                      <a:pt x="7" y="0"/>
                    </a:moveTo>
                    <a:cubicBezTo>
                      <a:pt x="9" y="0"/>
                      <a:pt x="11" y="0"/>
                      <a:pt x="13" y="0"/>
                    </a:cubicBezTo>
                    <a:cubicBezTo>
                      <a:pt x="15" y="2"/>
                      <a:pt x="15" y="6"/>
                      <a:pt x="16" y="10"/>
                    </a:cubicBezTo>
                    <a:cubicBezTo>
                      <a:pt x="13" y="10"/>
                      <a:pt x="15" y="14"/>
                      <a:pt x="12" y="14"/>
                    </a:cubicBezTo>
                    <a:cubicBezTo>
                      <a:pt x="12" y="16"/>
                      <a:pt x="12" y="18"/>
                      <a:pt x="10" y="18"/>
                    </a:cubicBezTo>
                    <a:cubicBezTo>
                      <a:pt x="9" y="20"/>
                      <a:pt x="12" y="25"/>
                      <a:pt x="9" y="25"/>
                    </a:cubicBezTo>
                    <a:cubicBezTo>
                      <a:pt x="4" y="27"/>
                      <a:pt x="8" y="21"/>
                      <a:pt x="5" y="21"/>
                    </a:cubicBezTo>
                    <a:cubicBezTo>
                      <a:pt x="3" y="21"/>
                      <a:pt x="2" y="17"/>
                      <a:pt x="0" y="15"/>
                    </a:cubicBezTo>
                    <a:cubicBezTo>
                      <a:pt x="0" y="11"/>
                      <a:pt x="5" y="13"/>
                      <a:pt x="3" y="7"/>
                    </a:cubicBezTo>
                    <a:cubicBezTo>
                      <a:pt x="7" y="10"/>
                      <a:pt x="7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8262037" y="4360841"/>
                <a:ext cx="79323" cy="83498"/>
              </a:xfrm>
              <a:custGeom>
                <a:avLst/>
                <a:gdLst>
                  <a:gd name="T0" fmla="*/ 11 w 21"/>
                  <a:gd name="T1" fmla="*/ 2 h 22"/>
                  <a:gd name="T2" fmla="*/ 15 w 21"/>
                  <a:gd name="T3" fmla="*/ 6 h 22"/>
                  <a:gd name="T4" fmla="*/ 14 w 21"/>
                  <a:gd name="T5" fmla="*/ 8 h 22"/>
                  <a:gd name="T6" fmla="*/ 15 w 21"/>
                  <a:gd name="T7" fmla="*/ 11 h 22"/>
                  <a:gd name="T8" fmla="*/ 21 w 21"/>
                  <a:gd name="T9" fmla="*/ 18 h 22"/>
                  <a:gd name="T10" fmla="*/ 18 w 21"/>
                  <a:gd name="T11" fmla="*/ 22 h 22"/>
                  <a:gd name="T12" fmla="*/ 14 w 21"/>
                  <a:gd name="T13" fmla="*/ 22 h 22"/>
                  <a:gd name="T14" fmla="*/ 7 w 21"/>
                  <a:gd name="T15" fmla="*/ 15 h 22"/>
                  <a:gd name="T16" fmla="*/ 10 w 21"/>
                  <a:gd name="T17" fmla="*/ 12 h 22"/>
                  <a:gd name="T18" fmla="*/ 0 w 21"/>
                  <a:gd name="T19" fmla="*/ 4 h 22"/>
                  <a:gd name="T20" fmla="*/ 11 w 21"/>
                  <a:gd name="T2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11" y="2"/>
                    </a:moveTo>
                    <a:cubicBezTo>
                      <a:pt x="7" y="7"/>
                      <a:pt x="14" y="5"/>
                      <a:pt x="15" y="6"/>
                    </a:cubicBezTo>
                    <a:cubicBezTo>
                      <a:pt x="16" y="8"/>
                      <a:pt x="14" y="7"/>
                      <a:pt x="14" y="8"/>
                    </a:cubicBezTo>
                    <a:cubicBezTo>
                      <a:pt x="14" y="8"/>
                      <a:pt x="15" y="10"/>
                      <a:pt x="15" y="11"/>
                    </a:cubicBezTo>
                    <a:cubicBezTo>
                      <a:pt x="17" y="13"/>
                      <a:pt x="21" y="13"/>
                      <a:pt x="21" y="18"/>
                    </a:cubicBezTo>
                    <a:cubicBezTo>
                      <a:pt x="18" y="17"/>
                      <a:pt x="18" y="20"/>
                      <a:pt x="18" y="22"/>
                    </a:cubicBezTo>
                    <a:cubicBezTo>
                      <a:pt x="17" y="21"/>
                      <a:pt x="14" y="20"/>
                      <a:pt x="14" y="22"/>
                    </a:cubicBezTo>
                    <a:cubicBezTo>
                      <a:pt x="10" y="21"/>
                      <a:pt x="11" y="15"/>
                      <a:pt x="7" y="15"/>
                    </a:cubicBezTo>
                    <a:cubicBezTo>
                      <a:pt x="7" y="13"/>
                      <a:pt x="10" y="14"/>
                      <a:pt x="10" y="12"/>
                    </a:cubicBezTo>
                    <a:cubicBezTo>
                      <a:pt x="6" y="9"/>
                      <a:pt x="4" y="5"/>
                      <a:pt x="0" y="4"/>
                    </a:cubicBezTo>
                    <a:cubicBezTo>
                      <a:pt x="3" y="0"/>
                      <a:pt x="6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8227246" y="4394240"/>
                <a:ext cx="19483" cy="12524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8255078" y="4409548"/>
                <a:ext cx="44532" cy="65407"/>
              </a:xfrm>
              <a:custGeom>
                <a:avLst/>
                <a:gdLst>
                  <a:gd name="T0" fmla="*/ 12 w 12"/>
                  <a:gd name="T1" fmla="*/ 14 h 17"/>
                  <a:gd name="T2" fmla="*/ 5 w 12"/>
                  <a:gd name="T3" fmla="*/ 16 h 17"/>
                  <a:gd name="T4" fmla="*/ 0 w 12"/>
                  <a:gd name="T5" fmla="*/ 9 h 17"/>
                  <a:gd name="T6" fmla="*/ 12 w 12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2" y="14"/>
                    </a:moveTo>
                    <a:cubicBezTo>
                      <a:pt x="12" y="17"/>
                      <a:pt x="7" y="15"/>
                      <a:pt x="5" y="16"/>
                    </a:cubicBezTo>
                    <a:cubicBezTo>
                      <a:pt x="5" y="12"/>
                      <a:pt x="6" y="7"/>
                      <a:pt x="0" y="9"/>
                    </a:cubicBezTo>
                    <a:cubicBezTo>
                      <a:pt x="6" y="0"/>
                      <a:pt x="5" y="16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9" name="Freeform 65"/>
              <p:cNvSpPr>
                <a:spLocks/>
              </p:cNvSpPr>
              <p:nvPr/>
            </p:nvSpPr>
            <p:spPr bwMode="auto">
              <a:xfrm>
                <a:off x="7335207" y="4463822"/>
                <a:ext cx="45924" cy="79323"/>
              </a:xfrm>
              <a:custGeom>
                <a:avLst/>
                <a:gdLst>
                  <a:gd name="T0" fmla="*/ 3 w 12"/>
                  <a:gd name="T1" fmla="*/ 2 h 21"/>
                  <a:gd name="T2" fmla="*/ 7 w 12"/>
                  <a:gd name="T3" fmla="*/ 6 h 21"/>
                  <a:gd name="T4" fmla="*/ 8 w 12"/>
                  <a:gd name="T5" fmla="*/ 7 h 21"/>
                  <a:gd name="T6" fmla="*/ 11 w 12"/>
                  <a:gd name="T7" fmla="*/ 10 h 21"/>
                  <a:gd name="T8" fmla="*/ 10 w 12"/>
                  <a:gd name="T9" fmla="*/ 12 h 21"/>
                  <a:gd name="T10" fmla="*/ 11 w 12"/>
                  <a:gd name="T11" fmla="*/ 19 h 21"/>
                  <a:gd name="T12" fmla="*/ 8 w 12"/>
                  <a:gd name="T13" fmla="*/ 21 h 21"/>
                  <a:gd name="T14" fmla="*/ 3 w 12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3" y="2"/>
                    </a:moveTo>
                    <a:cubicBezTo>
                      <a:pt x="5" y="0"/>
                      <a:pt x="6" y="5"/>
                      <a:pt x="7" y="6"/>
                    </a:cubicBezTo>
                    <a:cubicBezTo>
                      <a:pt x="7" y="7"/>
                      <a:pt x="8" y="6"/>
                      <a:pt x="8" y="7"/>
                    </a:cubicBezTo>
                    <a:cubicBezTo>
                      <a:pt x="8" y="9"/>
                      <a:pt x="11" y="9"/>
                      <a:pt x="11" y="10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9" y="13"/>
                      <a:pt x="12" y="15"/>
                      <a:pt x="11" y="19"/>
                    </a:cubicBezTo>
                    <a:cubicBezTo>
                      <a:pt x="9" y="18"/>
                      <a:pt x="8" y="20"/>
                      <a:pt x="8" y="21"/>
                    </a:cubicBezTo>
                    <a:cubicBezTo>
                      <a:pt x="0" y="19"/>
                      <a:pt x="1" y="1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0" name="Freeform 66"/>
              <p:cNvSpPr>
                <a:spLocks/>
              </p:cNvSpPr>
              <p:nvPr/>
            </p:nvSpPr>
            <p:spPr bwMode="auto">
              <a:xfrm>
                <a:off x="8296828" y="4466606"/>
                <a:ext cx="55665" cy="87673"/>
              </a:xfrm>
              <a:custGeom>
                <a:avLst/>
                <a:gdLst>
                  <a:gd name="T0" fmla="*/ 12 w 15"/>
                  <a:gd name="T1" fmla="*/ 1 h 23"/>
                  <a:gd name="T2" fmla="*/ 15 w 15"/>
                  <a:gd name="T3" fmla="*/ 12 h 23"/>
                  <a:gd name="T4" fmla="*/ 11 w 15"/>
                  <a:gd name="T5" fmla="*/ 13 h 23"/>
                  <a:gd name="T6" fmla="*/ 11 w 15"/>
                  <a:gd name="T7" fmla="*/ 23 h 23"/>
                  <a:gd name="T8" fmla="*/ 4 w 15"/>
                  <a:gd name="T9" fmla="*/ 19 h 23"/>
                  <a:gd name="T10" fmla="*/ 5 w 15"/>
                  <a:gd name="T11" fmla="*/ 13 h 23"/>
                  <a:gd name="T12" fmla="*/ 5 w 15"/>
                  <a:gd name="T13" fmla="*/ 11 h 23"/>
                  <a:gd name="T14" fmla="*/ 4 w 15"/>
                  <a:gd name="T15" fmla="*/ 11 h 23"/>
                  <a:gd name="T16" fmla="*/ 6 w 15"/>
                  <a:gd name="T17" fmla="*/ 6 h 23"/>
                  <a:gd name="T18" fmla="*/ 9 w 15"/>
                  <a:gd name="T19" fmla="*/ 2 h 23"/>
                  <a:gd name="T20" fmla="*/ 12 w 15"/>
                  <a:gd name="T2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2" y="6"/>
                      <a:pt x="11" y="11"/>
                      <a:pt x="15" y="12"/>
                    </a:cubicBezTo>
                    <a:cubicBezTo>
                      <a:pt x="15" y="14"/>
                      <a:pt x="12" y="13"/>
                      <a:pt x="11" y="13"/>
                    </a:cubicBezTo>
                    <a:cubicBezTo>
                      <a:pt x="13" y="16"/>
                      <a:pt x="9" y="18"/>
                      <a:pt x="11" y="23"/>
                    </a:cubicBezTo>
                    <a:cubicBezTo>
                      <a:pt x="7" y="23"/>
                      <a:pt x="7" y="19"/>
                      <a:pt x="4" y="19"/>
                    </a:cubicBezTo>
                    <a:cubicBezTo>
                      <a:pt x="3" y="16"/>
                      <a:pt x="5" y="15"/>
                      <a:pt x="5" y="13"/>
                    </a:cubicBezTo>
                    <a:cubicBezTo>
                      <a:pt x="5" y="12"/>
                      <a:pt x="2" y="11"/>
                      <a:pt x="5" y="11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0" y="10"/>
                      <a:pt x="3" y="5"/>
                      <a:pt x="6" y="6"/>
                    </a:cubicBezTo>
                    <a:cubicBezTo>
                      <a:pt x="6" y="4"/>
                      <a:pt x="8" y="3"/>
                      <a:pt x="9" y="2"/>
                    </a:cubicBezTo>
                    <a:cubicBezTo>
                      <a:pt x="10" y="2"/>
                      <a:pt x="10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1" name="Freeform 67"/>
              <p:cNvSpPr>
                <a:spLocks/>
              </p:cNvSpPr>
              <p:nvPr/>
            </p:nvSpPr>
            <p:spPr bwMode="auto">
              <a:xfrm>
                <a:off x="8255078" y="4486088"/>
                <a:ext cx="41749" cy="37574"/>
              </a:xfrm>
              <a:custGeom>
                <a:avLst/>
                <a:gdLst>
                  <a:gd name="T0" fmla="*/ 6 w 11"/>
                  <a:gd name="T1" fmla="*/ 0 h 10"/>
                  <a:gd name="T2" fmla="*/ 10 w 11"/>
                  <a:gd name="T3" fmla="*/ 4 h 10"/>
                  <a:gd name="T4" fmla="*/ 9 w 11"/>
                  <a:gd name="T5" fmla="*/ 6 h 10"/>
                  <a:gd name="T6" fmla="*/ 0 w 11"/>
                  <a:gd name="T7" fmla="*/ 10 h 10"/>
                  <a:gd name="T8" fmla="*/ 6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9" y="0"/>
                      <a:pt x="11" y="1"/>
                      <a:pt x="10" y="4"/>
                    </a:cubicBezTo>
                    <a:cubicBezTo>
                      <a:pt x="8" y="4"/>
                      <a:pt x="7" y="5"/>
                      <a:pt x="9" y="6"/>
                    </a:cubicBezTo>
                    <a:cubicBezTo>
                      <a:pt x="8" y="7"/>
                      <a:pt x="4" y="9"/>
                      <a:pt x="0" y="10"/>
                    </a:cubicBezTo>
                    <a:cubicBezTo>
                      <a:pt x="0" y="4"/>
                      <a:pt x="6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2" name="Freeform 68"/>
              <p:cNvSpPr>
                <a:spLocks/>
              </p:cNvSpPr>
              <p:nvPr/>
            </p:nvSpPr>
            <p:spPr bwMode="auto">
              <a:xfrm>
                <a:off x="8371976" y="4623860"/>
                <a:ext cx="26441" cy="52882"/>
              </a:xfrm>
              <a:custGeom>
                <a:avLst/>
                <a:gdLst>
                  <a:gd name="T0" fmla="*/ 2 w 7"/>
                  <a:gd name="T1" fmla="*/ 0 h 14"/>
                  <a:gd name="T2" fmla="*/ 7 w 7"/>
                  <a:gd name="T3" fmla="*/ 5 h 14"/>
                  <a:gd name="T4" fmla="*/ 0 w 7"/>
                  <a:gd name="T5" fmla="*/ 13 h 14"/>
                  <a:gd name="T6" fmla="*/ 3 w 7"/>
                  <a:gd name="T7" fmla="*/ 12 h 14"/>
                  <a:gd name="T8" fmla="*/ 2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5" y="0"/>
                      <a:pt x="3" y="6"/>
                      <a:pt x="7" y="5"/>
                    </a:cubicBezTo>
                    <a:cubicBezTo>
                      <a:pt x="6" y="8"/>
                      <a:pt x="7" y="14"/>
                      <a:pt x="0" y="13"/>
                    </a:cubicBezTo>
                    <a:cubicBezTo>
                      <a:pt x="0" y="12"/>
                      <a:pt x="2" y="12"/>
                      <a:pt x="3" y="12"/>
                    </a:cubicBezTo>
                    <a:cubicBezTo>
                      <a:pt x="1" y="6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3" name="Freeform 69"/>
              <p:cNvSpPr>
                <a:spLocks/>
              </p:cNvSpPr>
              <p:nvPr/>
            </p:nvSpPr>
            <p:spPr bwMode="auto">
              <a:xfrm>
                <a:off x="8209155" y="4637776"/>
                <a:ext cx="105764" cy="34790"/>
              </a:xfrm>
              <a:custGeom>
                <a:avLst/>
                <a:gdLst>
                  <a:gd name="T0" fmla="*/ 28 w 28"/>
                  <a:gd name="T1" fmla="*/ 3 h 9"/>
                  <a:gd name="T2" fmla="*/ 19 w 28"/>
                  <a:gd name="T3" fmla="*/ 8 h 9"/>
                  <a:gd name="T4" fmla="*/ 0 w 28"/>
                  <a:gd name="T5" fmla="*/ 9 h 9"/>
                  <a:gd name="T6" fmla="*/ 24 w 28"/>
                  <a:gd name="T7" fmla="*/ 2 h 9"/>
                  <a:gd name="T8" fmla="*/ 28 w 2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cubicBezTo>
                      <a:pt x="28" y="7"/>
                      <a:pt x="23" y="7"/>
                      <a:pt x="19" y="8"/>
                    </a:cubicBezTo>
                    <a:cubicBezTo>
                      <a:pt x="13" y="8"/>
                      <a:pt x="5" y="7"/>
                      <a:pt x="0" y="9"/>
                    </a:cubicBezTo>
                    <a:cubicBezTo>
                      <a:pt x="1" y="0"/>
                      <a:pt x="20" y="9"/>
                      <a:pt x="24" y="2"/>
                    </a:cubicBezTo>
                    <a:cubicBezTo>
                      <a:pt x="25" y="3"/>
                      <a:pt x="26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4" name="Freeform 70"/>
              <p:cNvSpPr>
                <a:spLocks/>
              </p:cNvSpPr>
              <p:nvPr/>
            </p:nvSpPr>
            <p:spPr bwMode="auto">
              <a:xfrm>
                <a:off x="8444341" y="4680918"/>
                <a:ext cx="68190" cy="44532"/>
              </a:xfrm>
              <a:custGeom>
                <a:avLst/>
                <a:gdLst>
                  <a:gd name="T0" fmla="*/ 18 w 18"/>
                  <a:gd name="T1" fmla="*/ 8 h 12"/>
                  <a:gd name="T2" fmla="*/ 15 w 18"/>
                  <a:gd name="T3" fmla="*/ 11 h 12"/>
                  <a:gd name="T4" fmla="*/ 7 w 18"/>
                  <a:gd name="T5" fmla="*/ 11 h 12"/>
                  <a:gd name="T6" fmla="*/ 5 w 18"/>
                  <a:gd name="T7" fmla="*/ 9 h 12"/>
                  <a:gd name="T8" fmla="*/ 0 w 18"/>
                  <a:gd name="T9" fmla="*/ 5 h 12"/>
                  <a:gd name="T10" fmla="*/ 7 w 18"/>
                  <a:gd name="T11" fmla="*/ 2 h 12"/>
                  <a:gd name="T12" fmla="*/ 11 w 18"/>
                  <a:gd name="T13" fmla="*/ 1 h 12"/>
                  <a:gd name="T14" fmla="*/ 11 w 18"/>
                  <a:gd name="T15" fmla="*/ 2 h 12"/>
                  <a:gd name="T16" fmla="*/ 12 w 18"/>
                  <a:gd name="T17" fmla="*/ 1 h 12"/>
                  <a:gd name="T18" fmla="*/ 18 w 18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8" y="8"/>
                    </a:moveTo>
                    <a:cubicBezTo>
                      <a:pt x="17" y="9"/>
                      <a:pt x="15" y="9"/>
                      <a:pt x="15" y="11"/>
                    </a:cubicBezTo>
                    <a:cubicBezTo>
                      <a:pt x="12" y="9"/>
                      <a:pt x="9" y="12"/>
                      <a:pt x="7" y="11"/>
                    </a:cubicBezTo>
                    <a:cubicBezTo>
                      <a:pt x="6" y="11"/>
                      <a:pt x="7" y="9"/>
                      <a:pt x="5" y="9"/>
                    </a:cubicBezTo>
                    <a:cubicBezTo>
                      <a:pt x="4" y="9"/>
                      <a:pt x="2" y="6"/>
                      <a:pt x="0" y="5"/>
                    </a:cubicBezTo>
                    <a:cubicBezTo>
                      <a:pt x="0" y="3"/>
                      <a:pt x="4" y="4"/>
                      <a:pt x="7" y="2"/>
                    </a:cubicBezTo>
                    <a:cubicBezTo>
                      <a:pt x="7" y="2"/>
                      <a:pt x="10" y="0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2"/>
                      <a:pt x="13" y="1"/>
                      <a:pt x="12" y="1"/>
                    </a:cubicBezTo>
                    <a:cubicBezTo>
                      <a:pt x="15" y="2"/>
                      <a:pt x="17" y="4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8479132" y="4703184"/>
                <a:ext cx="391050" cy="208746"/>
              </a:xfrm>
              <a:custGeom>
                <a:avLst/>
                <a:gdLst>
                  <a:gd name="T0" fmla="*/ 34 w 103"/>
                  <a:gd name="T1" fmla="*/ 27 h 55"/>
                  <a:gd name="T2" fmla="*/ 28 w 103"/>
                  <a:gd name="T3" fmla="*/ 24 h 55"/>
                  <a:gd name="T4" fmla="*/ 26 w 103"/>
                  <a:gd name="T5" fmla="*/ 19 h 55"/>
                  <a:gd name="T6" fmla="*/ 10 w 103"/>
                  <a:gd name="T7" fmla="*/ 15 h 55"/>
                  <a:gd name="T8" fmla="*/ 2 w 103"/>
                  <a:gd name="T9" fmla="*/ 15 h 55"/>
                  <a:gd name="T10" fmla="*/ 0 w 103"/>
                  <a:gd name="T11" fmla="*/ 9 h 55"/>
                  <a:gd name="T12" fmla="*/ 5 w 103"/>
                  <a:gd name="T13" fmla="*/ 9 h 55"/>
                  <a:gd name="T14" fmla="*/ 9 w 103"/>
                  <a:gd name="T15" fmla="*/ 7 h 55"/>
                  <a:gd name="T16" fmla="*/ 16 w 103"/>
                  <a:gd name="T17" fmla="*/ 10 h 55"/>
                  <a:gd name="T18" fmla="*/ 21 w 103"/>
                  <a:gd name="T19" fmla="*/ 6 h 55"/>
                  <a:gd name="T20" fmla="*/ 33 w 103"/>
                  <a:gd name="T21" fmla="*/ 2 h 55"/>
                  <a:gd name="T22" fmla="*/ 35 w 103"/>
                  <a:gd name="T23" fmla="*/ 5 h 55"/>
                  <a:gd name="T24" fmla="*/ 47 w 103"/>
                  <a:gd name="T25" fmla="*/ 9 h 55"/>
                  <a:gd name="T26" fmla="*/ 49 w 103"/>
                  <a:gd name="T27" fmla="*/ 7 h 55"/>
                  <a:gd name="T28" fmla="*/ 52 w 103"/>
                  <a:gd name="T29" fmla="*/ 10 h 55"/>
                  <a:gd name="T30" fmla="*/ 59 w 103"/>
                  <a:gd name="T31" fmla="*/ 10 h 55"/>
                  <a:gd name="T32" fmla="*/ 65 w 103"/>
                  <a:gd name="T33" fmla="*/ 13 h 55"/>
                  <a:gd name="T34" fmla="*/ 65 w 103"/>
                  <a:gd name="T35" fmla="*/ 17 h 55"/>
                  <a:gd name="T36" fmla="*/ 68 w 103"/>
                  <a:gd name="T37" fmla="*/ 16 h 55"/>
                  <a:gd name="T38" fmla="*/ 69 w 103"/>
                  <a:gd name="T39" fmla="*/ 20 h 55"/>
                  <a:gd name="T40" fmla="*/ 76 w 103"/>
                  <a:gd name="T41" fmla="*/ 24 h 55"/>
                  <a:gd name="T42" fmla="*/ 87 w 103"/>
                  <a:gd name="T43" fmla="*/ 29 h 55"/>
                  <a:gd name="T44" fmla="*/ 86 w 103"/>
                  <a:gd name="T45" fmla="*/ 33 h 55"/>
                  <a:gd name="T46" fmla="*/ 90 w 103"/>
                  <a:gd name="T47" fmla="*/ 36 h 55"/>
                  <a:gd name="T48" fmla="*/ 90 w 103"/>
                  <a:gd name="T49" fmla="*/ 38 h 55"/>
                  <a:gd name="T50" fmla="*/ 96 w 103"/>
                  <a:gd name="T51" fmla="*/ 44 h 55"/>
                  <a:gd name="T52" fmla="*/ 103 w 103"/>
                  <a:gd name="T53" fmla="*/ 51 h 55"/>
                  <a:gd name="T54" fmla="*/ 93 w 103"/>
                  <a:gd name="T55" fmla="*/ 51 h 55"/>
                  <a:gd name="T56" fmla="*/ 85 w 103"/>
                  <a:gd name="T57" fmla="*/ 45 h 55"/>
                  <a:gd name="T58" fmla="*/ 82 w 103"/>
                  <a:gd name="T59" fmla="*/ 43 h 55"/>
                  <a:gd name="T60" fmla="*/ 80 w 103"/>
                  <a:gd name="T61" fmla="*/ 41 h 55"/>
                  <a:gd name="T62" fmla="*/ 76 w 103"/>
                  <a:gd name="T63" fmla="*/ 37 h 55"/>
                  <a:gd name="T64" fmla="*/ 65 w 103"/>
                  <a:gd name="T65" fmla="*/ 36 h 55"/>
                  <a:gd name="T66" fmla="*/ 59 w 103"/>
                  <a:gd name="T67" fmla="*/ 48 h 55"/>
                  <a:gd name="T68" fmla="*/ 51 w 103"/>
                  <a:gd name="T69" fmla="*/ 45 h 55"/>
                  <a:gd name="T70" fmla="*/ 47 w 103"/>
                  <a:gd name="T71" fmla="*/ 44 h 55"/>
                  <a:gd name="T72" fmla="*/ 41 w 103"/>
                  <a:gd name="T73" fmla="*/ 37 h 55"/>
                  <a:gd name="T74" fmla="*/ 35 w 103"/>
                  <a:gd name="T75" fmla="*/ 43 h 55"/>
                  <a:gd name="T76" fmla="*/ 31 w 103"/>
                  <a:gd name="T77" fmla="*/ 40 h 55"/>
                  <a:gd name="T78" fmla="*/ 35 w 103"/>
                  <a:gd name="T79" fmla="*/ 36 h 55"/>
                  <a:gd name="T80" fmla="*/ 38 w 103"/>
                  <a:gd name="T81" fmla="*/ 30 h 55"/>
                  <a:gd name="T82" fmla="*/ 37 w 103"/>
                  <a:gd name="T83" fmla="*/ 33 h 55"/>
                  <a:gd name="T84" fmla="*/ 34 w 103"/>
                  <a:gd name="T8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55">
                    <a:moveTo>
                      <a:pt x="34" y="27"/>
                    </a:moveTo>
                    <a:cubicBezTo>
                      <a:pt x="31" y="27"/>
                      <a:pt x="32" y="23"/>
                      <a:pt x="28" y="24"/>
                    </a:cubicBezTo>
                    <a:cubicBezTo>
                      <a:pt x="28" y="22"/>
                      <a:pt x="26" y="21"/>
                      <a:pt x="26" y="19"/>
                    </a:cubicBezTo>
                    <a:cubicBezTo>
                      <a:pt x="20" y="18"/>
                      <a:pt x="14" y="18"/>
                      <a:pt x="10" y="15"/>
                    </a:cubicBezTo>
                    <a:cubicBezTo>
                      <a:pt x="6" y="16"/>
                      <a:pt x="7" y="15"/>
                      <a:pt x="2" y="15"/>
                    </a:cubicBezTo>
                    <a:cubicBezTo>
                      <a:pt x="2" y="12"/>
                      <a:pt x="2" y="9"/>
                      <a:pt x="0" y="9"/>
                    </a:cubicBezTo>
                    <a:cubicBezTo>
                      <a:pt x="1" y="6"/>
                      <a:pt x="3" y="9"/>
                      <a:pt x="5" y="9"/>
                    </a:cubicBezTo>
                    <a:cubicBezTo>
                      <a:pt x="7" y="9"/>
                      <a:pt x="7" y="7"/>
                      <a:pt x="9" y="7"/>
                    </a:cubicBezTo>
                    <a:cubicBezTo>
                      <a:pt x="12" y="8"/>
                      <a:pt x="13" y="10"/>
                      <a:pt x="16" y="10"/>
                    </a:cubicBezTo>
                    <a:cubicBezTo>
                      <a:pt x="19" y="12"/>
                      <a:pt x="20" y="7"/>
                      <a:pt x="21" y="6"/>
                    </a:cubicBezTo>
                    <a:cubicBezTo>
                      <a:pt x="25" y="4"/>
                      <a:pt x="30" y="5"/>
                      <a:pt x="33" y="2"/>
                    </a:cubicBezTo>
                    <a:cubicBezTo>
                      <a:pt x="36" y="0"/>
                      <a:pt x="35" y="4"/>
                      <a:pt x="35" y="5"/>
                    </a:cubicBezTo>
                    <a:cubicBezTo>
                      <a:pt x="38" y="6"/>
                      <a:pt x="47" y="4"/>
                      <a:pt x="47" y="9"/>
                    </a:cubicBezTo>
                    <a:cubicBezTo>
                      <a:pt x="48" y="10"/>
                      <a:pt x="49" y="7"/>
                      <a:pt x="49" y="7"/>
                    </a:cubicBezTo>
                    <a:cubicBezTo>
                      <a:pt x="51" y="8"/>
                      <a:pt x="51" y="10"/>
                      <a:pt x="52" y="10"/>
                    </a:cubicBezTo>
                    <a:cubicBezTo>
                      <a:pt x="54" y="11"/>
                      <a:pt x="57" y="10"/>
                      <a:pt x="59" y="10"/>
                    </a:cubicBezTo>
                    <a:cubicBezTo>
                      <a:pt x="60" y="11"/>
                      <a:pt x="60" y="15"/>
                      <a:pt x="65" y="13"/>
                    </a:cubicBezTo>
                    <a:cubicBezTo>
                      <a:pt x="67" y="15"/>
                      <a:pt x="65" y="15"/>
                      <a:pt x="65" y="17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6"/>
                      <a:pt x="69" y="18"/>
                      <a:pt x="69" y="20"/>
                    </a:cubicBezTo>
                    <a:cubicBezTo>
                      <a:pt x="70" y="22"/>
                      <a:pt x="74" y="23"/>
                      <a:pt x="76" y="24"/>
                    </a:cubicBezTo>
                    <a:cubicBezTo>
                      <a:pt x="78" y="25"/>
                      <a:pt x="83" y="29"/>
                      <a:pt x="87" y="29"/>
                    </a:cubicBezTo>
                    <a:cubicBezTo>
                      <a:pt x="88" y="31"/>
                      <a:pt x="86" y="31"/>
                      <a:pt x="86" y="33"/>
                    </a:cubicBezTo>
                    <a:cubicBezTo>
                      <a:pt x="87" y="34"/>
                      <a:pt x="89" y="34"/>
                      <a:pt x="90" y="36"/>
                    </a:cubicBezTo>
                    <a:cubicBezTo>
                      <a:pt x="91" y="36"/>
                      <a:pt x="90" y="38"/>
                      <a:pt x="90" y="38"/>
                    </a:cubicBezTo>
                    <a:cubicBezTo>
                      <a:pt x="92" y="40"/>
                      <a:pt x="94" y="41"/>
                      <a:pt x="96" y="44"/>
                    </a:cubicBezTo>
                    <a:cubicBezTo>
                      <a:pt x="98" y="47"/>
                      <a:pt x="99" y="50"/>
                      <a:pt x="103" y="51"/>
                    </a:cubicBezTo>
                    <a:cubicBezTo>
                      <a:pt x="100" y="55"/>
                      <a:pt x="95" y="51"/>
                      <a:pt x="93" y="51"/>
                    </a:cubicBezTo>
                    <a:cubicBezTo>
                      <a:pt x="90" y="50"/>
                      <a:pt x="88" y="49"/>
                      <a:pt x="85" y="45"/>
                    </a:cubicBezTo>
                    <a:cubicBezTo>
                      <a:pt x="84" y="45"/>
                      <a:pt x="83" y="43"/>
                      <a:pt x="82" y="43"/>
                    </a:cubicBezTo>
                    <a:cubicBezTo>
                      <a:pt x="81" y="42"/>
                      <a:pt x="80" y="43"/>
                      <a:pt x="80" y="41"/>
                    </a:cubicBezTo>
                    <a:cubicBezTo>
                      <a:pt x="80" y="41"/>
                      <a:pt x="76" y="37"/>
                      <a:pt x="76" y="37"/>
                    </a:cubicBezTo>
                    <a:cubicBezTo>
                      <a:pt x="73" y="36"/>
                      <a:pt x="69" y="38"/>
                      <a:pt x="65" y="36"/>
                    </a:cubicBezTo>
                    <a:cubicBezTo>
                      <a:pt x="62" y="39"/>
                      <a:pt x="61" y="44"/>
                      <a:pt x="59" y="48"/>
                    </a:cubicBezTo>
                    <a:cubicBezTo>
                      <a:pt x="58" y="46"/>
                      <a:pt x="53" y="47"/>
                      <a:pt x="51" y="45"/>
                    </a:cubicBezTo>
                    <a:cubicBezTo>
                      <a:pt x="49" y="44"/>
                      <a:pt x="52" y="42"/>
                      <a:pt x="47" y="44"/>
                    </a:cubicBezTo>
                    <a:cubicBezTo>
                      <a:pt x="50" y="37"/>
                      <a:pt x="40" y="43"/>
                      <a:pt x="41" y="37"/>
                    </a:cubicBezTo>
                    <a:cubicBezTo>
                      <a:pt x="38" y="37"/>
                      <a:pt x="35" y="38"/>
                      <a:pt x="35" y="43"/>
                    </a:cubicBezTo>
                    <a:cubicBezTo>
                      <a:pt x="34" y="42"/>
                      <a:pt x="34" y="39"/>
                      <a:pt x="31" y="40"/>
                    </a:cubicBezTo>
                    <a:cubicBezTo>
                      <a:pt x="32" y="37"/>
                      <a:pt x="34" y="37"/>
                      <a:pt x="35" y="36"/>
                    </a:cubicBezTo>
                    <a:cubicBezTo>
                      <a:pt x="37" y="34"/>
                      <a:pt x="39" y="34"/>
                      <a:pt x="38" y="30"/>
                    </a:cubicBezTo>
                    <a:cubicBezTo>
                      <a:pt x="37" y="29"/>
                      <a:pt x="37" y="33"/>
                      <a:pt x="37" y="33"/>
                    </a:cubicBezTo>
                    <a:cubicBezTo>
                      <a:pt x="34" y="32"/>
                      <a:pt x="35" y="24"/>
                      <a:pt x="3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6" name="Freeform 72"/>
              <p:cNvSpPr>
                <a:spLocks/>
              </p:cNvSpPr>
              <p:nvPr/>
            </p:nvSpPr>
            <p:spPr bwMode="auto">
              <a:xfrm>
                <a:off x="8391459" y="4729625"/>
                <a:ext cx="37574" cy="34790"/>
              </a:xfrm>
              <a:custGeom>
                <a:avLst/>
                <a:gdLst>
                  <a:gd name="T0" fmla="*/ 9 w 10"/>
                  <a:gd name="T1" fmla="*/ 3 h 9"/>
                  <a:gd name="T2" fmla="*/ 0 w 10"/>
                  <a:gd name="T3" fmla="*/ 5 h 9"/>
                  <a:gd name="T4" fmla="*/ 9 w 10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9" y="3"/>
                    </a:moveTo>
                    <a:cubicBezTo>
                      <a:pt x="10" y="9"/>
                      <a:pt x="2" y="5"/>
                      <a:pt x="0" y="5"/>
                    </a:cubicBezTo>
                    <a:cubicBezTo>
                      <a:pt x="1" y="3"/>
                      <a:pt x="8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8338577" y="4737974"/>
                <a:ext cx="26441" cy="13916"/>
              </a:xfrm>
              <a:custGeom>
                <a:avLst/>
                <a:gdLst>
                  <a:gd name="T0" fmla="*/ 1 w 7"/>
                  <a:gd name="T1" fmla="*/ 3 h 4"/>
                  <a:gd name="T2" fmla="*/ 5 w 7"/>
                  <a:gd name="T3" fmla="*/ 4 h 4"/>
                  <a:gd name="T4" fmla="*/ 2 w 7"/>
                  <a:gd name="T5" fmla="*/ 4 h 4"/>
                  <a:gd name="T6" fmla="*/ 1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cubicBezTo>
                      <a:pt x="0" y="0"/>
                      <a:pt x="7" y="1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8835392" y="4767199"/>
                <a:ext cx="80715" cy="57057"/>
              </a:xfrm>
              <a:custGeom>
                <a:avLst/>
                <a:gdLst>
                  <a:gd name="T0" fmla="*/ 16 w 21"/>
                  <a:gd name="T1" fmla="*/ 0 h 15"/>
                  <a:gd name="T2" fmla="*/ 20 w 21"/>
                  <a:gd name="T3" fmla="*/ 0 h 15"/>
                  <a:gd name="T4" fmla="*/ 20 w 21"/>
                  <a:gd name="T5" fmla="*/ 5 h 15"/>
                  <a:gd name="T6" fmla="*/ 17 w 21"/>
                  <a:gd name="T7" fmla="*/ 6 h 15"/>
                  <a:gd name="T8" fmla="*/ 17 w 21"/>
                  <a:gd name="T9" fmla="*/ 10 h 15"/>
                  <a:gd name="T10" fmla="*/ 14 w 21"/>
                  <a:gd name="T11" fmla="*/ 12 h 15"/>
                  <a:gd name="T12" fmla="*/ 2 w 21"/>
                  <a:gd name="T13" fmla="*/ 7 h 15"/>
                  <a:gd name="T14" fmla="*/ 16 w 2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16" y="0"/>
                    </a:moveTo>
                    <a:cubicBezTo>
                      <a:pt x="17" y="0"/>
                      <a:pt x="19" y="0"/>
                      <a:pt x="20" y="0"/>
                    </a:cubicBezTo>
                    <a:cubicBezTo>
                      <a:pt x="20" y="2"/>
                      <a:pt x="21" y="3"/>
                      <a:pt x="20" y="5"/>
                    </a:cubicBezTo>
                    <a:cubicBezTo>
                      <a:pt x="20" y="6"/>
                      <a:pt x="17" y="5"/>
                      <a:pt x="17" y="6"/>
                    </a:cubicBezTo>
                    <a:cubicBezTo>
                      <a:pt x="17" y="7"/>
                      <a:pt x="19" y="9"/>
                      <a:pt x="17" y="10"/>
                    </a:cubicBezTo>
                    <a:cubicBezTo>
                      <a:pt x="15" y="9"/>
                      <a:pt x="14" y="9"/>
                      <a:pt x="14" y="12"/>
                    </a:cubicBezTo>
                    <a:cubicBezTo>
                      <a:pt x="10" y="10"/>
                      <a:pt x="0" y="15"/>
                      <a:pt x="2" y="7"/>
                    </a:cubicBezTo>
                    <a:cubicBezTo>
                      <a:pt x="9" y="10"/>
                      <a:pt x="14" y="6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9" name="Freeform 75"/>
              <p:cNvSpPr>
                <a:spLocks/>
              </p:cNvSpPr>
              <p:nvPr/>
            </p:nvSpPr>
            <p:spPr bwMode="auto">
              <a:xfrm>
                <a:off x="8143747" y="4852089"/>
                <a:ext cx="41749" cy="22266"/>
              </a:xfrm>
              <a:custGeom>
                <a:avLst/>
                <a:gdLst>
                  <a:gd name="T0" fmla="*/ 11 w 11"/>
                  <a:gd name="T1" fmla="*/ 1 h 6"/>
                  <a:gd name="T2" fmla="*/ 0 w 11"/>
                  <a:gd name="T3" fmla="*/ 5 h 6"/>
                  <a:gd name="T4" fmla="*/ 11 w 11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1" y="1"/>
                    </a:moveTo>
                    <a:cubicBezTo>
                      <a:pt x="9" y="3"/>
                      <a:pt x="6" y="6"/>
                      <a:pt x="0" y="5"/>
                    </a:cubicBezTo>
                    <a:cubicBezTo>
                      <a:pt x="0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0" name="Freeform 76"/>
              <p:cNvSpPr>
                <a:spLocks/>
              </p:cNvSpPr>
              <p:nvPr/>
            </p:nvSpPr>
            <p:spPr bwMode="auto">
              <a:xfrm>
                <a:off x="8209155" y="4852089"/>
                <a:ext cx="41749" cy="13916"/>
              </a:xfrm>
              <a:custGeom>
                <a:avLst/>
                <a:gdLst>
                  <a:gd name="T0" fmla="*/ 11 w 11"/>
                  <a:gd name="T1" fmla="*/ 1 h 4"/>
                  <a:gd name="T2" fmla="*/ 0 w 11"/>
                  <a:gd name="T3" fmla="*/ 4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cubicBezTo>
                      <a:pt x="10" y="4"/>
                      <a:pt x="5" y="4"/>
                      <a:pt x="0" y="4"/>
                    </a:cubicBezTo>
                    <a:cubicBezTo>
                      <a:pt x="1" y="0"/>
                      <a:pt x="6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1" name="Freeform 77"/>
              <p:cNvSpPr>
                <a:spLocks/>
              </p:cNvSpPr>
              <p:nvPr/>
            </p:nvSpPr>
            <p:spPr bwMode="auto">
              <a:xfrm>
                <a:off x="8288478" y="4852089"/>
                <a:ext cx="72365" cy="48707"/>
              </a:xfrm>
              <a:custGeom>
                <a:avLst/>
                <a:gdLst>
                  <a:gd name="T0" fmla="*/ 18 w 19"/>
                  <a:gd name="T1" fmla="*/ 1 h 13"/>
                  <a:gd name="T2" fmla="*/ 17 w 19"/>
                  <a:gd name="T3" fmla="*/ 6 h 13"/>
                  <a:gd name="T4" fmla="*/ 14 w 19"/>
                  <a:gd name="T5" fmla="*/ 6 h 13"/>
                  <a:gd name="T6" fmla="*/ 1 w 19"/>
                  <a:gd name="T7" fmla="*/ 12 h 13"/>
                  <a:gd name="T8" fmla="*/ 6 w 19"/>
                  <a:gd name="T9" fmla="*/ 8 h 13"/>
                  <a:gd name="T10" fmla="*/ 8 w 19"/>
                  <a:gd name="T11" fmla="*/ 5 h 13"/>
                  <a:gd name="T12" fmla="*/ 11 w 19"/>
                  <a:gd name="T13" fmla="*/ 2 h 13"/>
                  <a:gd name="T14" fmla="*/ 18 w 19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8" y="1"/>
                    </a:moveTo>
                    <a:cubicBezTo>
                      <a:pt x="19" y="4"/>
                      <a:pt x="18" y="5"/>
                      <a:pt x="17" y="6"/>
                    </a:cubicBezTo>
                    <a:cubicBezTo>
                      <a:pt x="16" y="7"/>
                      <a:pt x="14" y="6"/>
                      <a:pt x="14" y="6"/>
                    </a:cubicBezTo>
                    <a:cubicBezTo>
                      <a:pt x="12" y="9"/>
                      <a:pt x="8" y="13"/>
                      <a:pt x="1" y="12"/>
                    </a:cubicBezTo>
                    <a:cubicBezTo>
                      <a:pt x="0" y="9"/>
                      <a:pt x="4" y="9"/>
                      <a:pt x="6" y="8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9" y="4"/>
                      <a:pt x="11" y="4"/>
                      <a:pt x="11" y="2"/>
                    </a:cubicBezTo>
                    <a:cubicBezTo>
                      <a:pt x="15" y="3"/>
                      <a:pt x="15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2" name="Freeform 78"/>
              <p:cNvSpPr>
                <a:spLocks/>
              </p:cNvSpPr>
              <p:nvPr/>
            </p:nvSpPr>
            <p:spPr bwMode="auto">
              <a:xfrm>
                <a:off x="9371171" y="5464409"/>
                <a:ext cx="37574" cy="52882"/>
              </a:xfrm>
              <a:custGeom>
                <a:avLst/>
                <a:gdLst>
                  <a:gd name="T0" fmla="*/ 1 w 10"/>
                  <a:gd name="T1" fmla="*/ 0 h 14"/>
                  <a:gd name="T2" fmla="*/ 2 w 10"/>
                  <a:gd name="T3" fmla="*/ 2 h 14"/>
                  <a:gd name="T4" fmla="*/ 7 w 10"/>
                  <a:gd name="T5" fmla="*/ 7 h 14"/>
                  <a:gd name="T6" fmla="*/ 8 w 10"/>
                  <a:gd name="T7" fmla="*/ 14 h 14"/>
                  <a:gd name="T8" fmla="*/ 4 w 10"/>
                  <a:gd name="T9" fmla="*/ 14 h 14"/>
                  <a:gd name="T10" fmla="*/ 0 w 10"/>
                  <a:gd name="T11" fmla="*/ 2 h 14"/>
                  <a:gd name="T12" fmla="*/ 1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4"/>
                      <a:pt x="9" y="5"/>
                      <a:pt x="7" y="7"/>
                    </a:cubicBezTo>
                    <a:cubicBezTo>
                      <a:pt x="4" y="9"/>
                      <a:pt x="10" y="7"/>
                      <a:pt x="8" y="14"/>
                    </a:cubicBezTo>
                    <a:cubicBezTo>
                      <a:pt x="6" y="14"/>
                      <a:pt x="4" y="11"/>
                      <a:pt x="4" y="14"/>
                    </a:cubicBezTo>
                    <a:cubicBezTo>
                      <a:pt x="2" y="12"/>
                      <a:pt x="1" y="6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3" name="Freeform 79"/>
              <p:cNvSpPr>
                <a:spLocks/>
              </p:cNvSpPr>
              <p:nvPr/>
            </p:nvSpPr>
            <p:spPr bwMode="auto">
              <a:xfrm>
                <a:off x="9379521" y="5508941"/>
                <a:ext cx="86282" cy="118289"/>
              </a:xfrm>
              <a:custGeom>
                <a:avLst/>
                <a:gdLst>
                  <a:gd name="T0" fmla="*/ 7 w 23"/>
                  <a:gd name="T1" fmla="*/ 0 h 31"/>
                  <a:gd name="T2" fmla="*/ 9 w 23"/>
                  <a:gd name="T3" fmla="*/ 2 h 31"/>
                  <a:gd name="T4" fmla="*/ 12 w 23"/>
                  <a:gd name="T5" fmla="*/ 2 h 31"/>
                  <a:gd name="T6" fmla="*/ 23 w 23"/>
                  <a:gd name="T7" fmla="*/ 7 h 31"/>
                  <a:gd name="T8" fmla="*/ 23 w 23"/>
                  <a:gd name="T9" fmla="*/ 14 h 31"/>
                  <a:gd name="T10" fmla="*/ 19 w 23"/>
                  <a:gd name="T11" fmla="*/ 14 h 31"/>
                  <a:gd name="T12" fmla="*/ 17 w 23"/>
                  <a:gd name="T13" fmla="*/ 17 h 31"/>
                  <a:gd name="T14" fmla="*/ 16 w 23"/>
                  <a:gd name="T15" fmla="*/ 26 h 31"/>
                  <a:gd name="T16" fmla="*/ 14 w 23"/>
                  <a:gd name="T17" fmla="*/ 28 h 31"/>
                  <a:gd name="T18" fmla="*/ 7 w 23"/>
                  <a:gd name="T19" fmla="*/ 30 h 31"/>
                  <a:gd name="T20" fmla="*/ 6 w 23"/>
                  <a:gd name="T21" fmla="*/ 26 h 31"/>
                  <a:gd name="T22" fmla="*/ 9 w 23"/>
                  <a:gd name="T23" fmla="*/ 23 h 31"/>
                  <a:gd name="T24" fmla="*/ 0 w 23"/>
                  <a:gd name="T25" fmla="*/ 19 h 31"/>
                  <a:gd name="T26" fmla="*/ 6 w 23"/>
                  <a:gd name="T27" fmla="*/ 13 h 31"/>
                  <a:gd name="T28" fmla="*/ 7 w 23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1">
                    <a:moveTo>
                      <a:pt x="7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4"/>
                      <a:pt x="12" y="2"/>
                      <a:pt x="12" y="2"/>
                    </a:cubicBezTo>
                    <a:cubicBezTo>
                      <a:pt x="16" y="4"/>
                      <a:pt x="15" y="9"/>
                      <a:pt x="23" y="7"/>
                    </a:cubicBezTo>
                    <a:cubicBezTo>
                      <a:pt x="23" y="10"/>
                      <a:pt x="23" y="12"/>
                      <a:pt x="23" y="14"/>
                    </a:cubicBezTo>
                    <a:cubicBezTo>
                      <a:pt x="22" y="14"/>
                      <a:pt x="20" y="14"/>
                      <a:pt x="19" y="14"/>
                    </a:cubicBezTo>
                    <a:cubicBezTo>
                      <a:pt x="19" y="16"/>
                      <a:pt x="18" y="17"/>
                      <a:pt x="17" y="17"/>
                    </a:cubicBezTo>
                    <a:cubicBezTo>
                      <a:pt x="20" y="21"/>
                      <a:pt x="16" y="22"/>
                      <a:pt x="16" y="26"/>
                    </a:cubicBezTo>
                    <a:cubicBezTo>
                      <a:pt x="16" y="27"/>
                      <a:pt x="11" y="28"/>
                      <a:pt x="14" y="28"/>
                    </a:cubicBezTo>
                    <a:cubicBezTo>
                      <a:pt x="15" y="31"/>
                      <a:pt x="10" y="29"/>
                      <a:pt x="7" y="30"/>
                    </a:cubicBezTo>
                    <a:cubicBezTo>
                      <a:pt x="8" y="28"/>
                      <a:pt x="6" y="27"/>
                      <a:pt x="6" y="26"/>
                    </a:cubicBezTo>
                    <a:cubicBezTo>
                      <a:pt x="6" y="23"/>
                      <a:pt x="7" y="23"/>
                      <a:pt x="9" y="23"/>
                    </a:cubicBezTo>
                    <a:cubicBezTo>
                      <a:pt x="7" y="21"/>
                      <a:pt x="6" y="17"/>
                      <a:pt x="0" y="19"/>
                    </a:cubicBezTo>
                    <a:cubicBezTo>
                      <a:pt x="0" y="15"/>
                      <a:pt x="4" y="15"/>
                      <a:pt x="6" y="13"/>
                    </a:cubicBezTo>
                    <a:cubicBezTo>
                      <a:pt x="7" y="6"/>
                      <a:pt x="6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4" name="Freeform 80"/>
              <p:cNvSpPr>
                <a:spLocks/>
              </p:cNvSpPr>
              <p:nvPr/>
            </p:nvSpPr>
            <p:spPr bwMode="auto">
              <a:xfrm>
                <a:off x="8756068" y="5609139"/>
                <a:ext cx="75148" cy="79323"/>
              </a:xfrm>
              <a:custGeom>
                <a:avLst/>
                <a:gdLst>
                  <a:gd name="T0" fmla="*/ 19 w 20"/>
                  <a:gd name="T1" fmla="*/ 1 h 21"/>
                  <a:gd name="T2" fmla="*/ 19 w 20"/>
                  <a:gd name="T3" fmla="*/ 9 h 21"/>
                  <a:gd name="T4" fmla="*/ 17 w 20"/>
                  <a:gd name="T5" fmla="*/ 7 h 21"/>
                  <a:gd name="T6" fmla="*/ 16 w 20"/>
                  <a:gd name="T7" fmla="*/ 8 h 21"/>
                  <a:gd name="T8" fmla="*/ 16 w 20"/>
                  <a:gd name="T9" fmla="*/ 15 h 21"/>
                  <a:gd name="T10" fmla="*/ 13 w 20"/>
                  <a:gd name="T11" fmla="*/ 15 h 21"/>
                  <a:gd name="T12" fmla="*/ 13 w 20"/>
                  <a:gd name="T13" fmla="*/ 18 h 21"/>
                  <a:gd name="T14" fmla="*/ 9 w 20"/>
                  <a:gd name="T15" fmla="*/ 21 h 21"/>
                  <a:gd name="T16" fmla="*/ 6 w 20"/>
                  <a:gd name="T17" fmla="*/ 16 h 21"/>
                  <a:gd name="T18" fmla="*/ 3 w 20"/>
                  <a:gd name="T19" fmla="*/ 14 h 21"/>
                  <a:gd name="T20" fmla="*/ 0 w 20"/>
                  <a:gd name="T21" fmla="*/ 5 h 21"/>
                  <a:gd name="T22" fmla="*/ 12 w 20"/>
                  <a:gd name="T23" fmla="*/ 2 h 21"/>
                  <a:gd name="T24" fmla="*/ 19 w 20"/>
                  <a:gd name="T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1">
                    <a:moveTo>
                      <a:pt x="19" y="1"/>
                    </a:moveTo>
                    <a:cubicBezTo>
                      <a:pt x="18" y="3"/>
                      <a:pt x="20" y="6"/>
                      <a:pt x="19" y="9"/>
                    </a:cubicBezTo>
                    <a:cubicBezTo>
                      <a:pt x="18" y="10"/>
                      <a:pt x="17" y="8"/>
                      <a:pt x="17" y="7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10"/>
                      <a:pt x="17" y="13"/>
                      <a:pt x="16" y="15"/>
                    </a:cubicBezTo>
                    <a:cubicBezTo>
                      <a:pt x="16" y="15"/>
                      <a:pt x="13" y="15"/>
                      <a:pt x="13" y="15"/>
                    </a:cubicBezTo>
                    <a:cubicBezTo>
                      <a:pt x="13" y="15"/>
                      <a:pt x="13" y="17"/>
                      <a:pt x="13" y="18"/>
                    </a:cubicBezTo>
                    <a:cubicBezTo>
                      <a:pt x="12" y="19"/>
                      <a:pt x="9" y="18"/>
                      <a:pt x="9" y="21"/>
                    </a:cubicBezTo>
                    <a:cubicBezTo>
                      <a:pt x="7" y="20"/>
                      <a:pt x="7" y="18"/>
                      <a:pt x="6" y="16"/>
                    </a:cubicBezTo>
                    <a:cubicBezTo>
                      <a:pt x="5" y="16"/>
                      <a:pt x="3" y="14"/>
                      <a:pt x="3" y="14"/>
                    </a:cubicBezTo>
                    <a:cubicBezTo>
                      <a:pt x="2" y="11"/>
                      <a:pt x="3" y="7"/>
                      <a:pt x="0" y="5"/>
                    </a:cubicBezTo>
                    <a:cubicBezTo>
                      <a:pt x="2" y="3"/>
                      <a:pt x="7" y="3"/>
                      <a:pt x="12" y="2"/>
                    </a:cubicBezTo>
                    <a:cubicBezTo>
                      <a:pt x="14" y="2"/>
                      <a:pt x="16" y="0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5" name="Freeform 83"/>
              <p:cNvSpPr>
                <a:spLocks/>
              </p:cNvSpPr>
              <p:nvPr/>
            </p:nvSpPr>
            <p:spPr bwMode="auto">
              <a:xfrm>
                <a:off x="6004801" y="2359667"/>
                <a:ext cx="186479" cy="64015"/>
              </a:xfrm>
              <a:custGeom>
                <a:avLst/>
                <a:gdLst>
                  <a:gd name="T0" fmla="*/ 13 w 49"/>
                  <a:gd name="T1" fmla="*/ 2 h 17"/>
                  <a:gd name="T2" fmla="*/ 13 w 49"/>
                  <a:gd name="T3" fmla="*/ 3 h 17"/>
                  <a:gd name="T4" fmla="*/ 17 w 49"/>
                  <a:gd name="T5" fmla="*/ 8 h 17"/>
                  <a:gd name="T6" fmla="*/ 22 w 49"/>
                  <a:gd name="T7" fmla="*/ 5 h 17"/>
                  <a:gd name="T8" fmla="*/ 29 w 49"/>
                  <a:gd name="T9" fmla="*/ 8 h 17"/>
                  <a:gd name="T10" fmla="*/ 41 w 49"/>
                  <a:gd name="T11" fmla="*/ 5 h 17"/>
                  <a:gd name="T12" fmla="*/ 47 w 49"/>
                  <a:gd name="T13" fmla="*/ 8 h 17"/>
                  <a:gd name="T14" fmla="*/ 44 w 49"/>
                  <a:gd name="T15" fmla="*/ 13 h 17"/>
                  <a:gd name="T16" fmla="*/ 31 w 49"/>
                  <a:gd name="T17" fmla="*/ 15 h 17"/>
                  <a:gd name="T18" fmla="*/ 23 w 49"/>
                  <a:gd name="T19" fmla="*/ 17 h 17"/>
                  <a:gd name="T20" fmla="*/ 9 w 49"/>
                  <a:gd name="T21" fmla="*/ 8 h 17"/>
                  <a:gd name="T22" fmla="*/ 2 w 49"/>
                  <a:gd name="T23" fmla="*/ 6 h 17"/>
                  <a:gd name="T24" fmla="*/ 13 w 49"/>
                  <a:gd name="T2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7">
                    <a:moveTo>
                      <a:pt x="13" y="2"/>
                    </a:moveTo>
                    <a:cubicBezTo>
                      <a:pt x="15" y="2"/>
                      <a:pt x="14" y="3"/>
                      <a:pt x="13" y="3"/>
                    </a:cubicBezTo>
                    <a:cubicBezTo>
                      <a:pt x="13" y="7"/>
                      <a:pt x="19" y="3"/>
                      <a:pt x="17" y="8"/>
                    </a:cubicBezTo>
                    <a:cubicBezTo>
                      <a:pt x="20" y="8"/>
                      <a:pt x="19" y="5"/>
                      <a:pt x="22" y="5"/>
                    </a:cubicBezTo>
                    <a:cubicBezTo>
                      <a:pt x="25" y="8"/>
                      <a:pt x="28" y="2"/>
                      <a:pt x="29" y="8"/>
                    </a:cubicBezTo>
                    <a:cubicBezTo>
                      <a:pt x="32" y="6"/>
                      <a:pt x="37" y="6"/>
                      <a:pt x="41" y="5"/>
                    </a:cubicBezTo>
                    <a:cubicBezTo>
                      <a:pt x="40" y="9"/>
                      <a:pt x="48" y="4"/>
                      <a:pt x="47" y="8"/>
                    </a:cubicBezTo>
                    <a:cubicBezTo>
                      <a:pt x="49" y="12"/>
                      <a:pt x="38" y="10"/>
                      <a:pt x="44" y="13"/>
                    </a:cubicBezTo>
                    <a:cubicBezTo>
                      <a:pt x="42" y="16"/>
                      <a:pt x="35" y="14"/>
                      <a:pt x="31" y="15"/>
                    </a:cubicBezTo>
                    <a:cubicBezTo>
                      <a:pt x="28" y="15"/>
                      <a:pt x="26" y="16"/>
                      <a:pt x="23" y="17"/>
                    </a:cubicBezTo>
                    <a:cubicBezTo>
                      <a:pt x="17" y="15"/>
                      <a:pt x="12" y="13"/>
                      <a:pt x="9" y="8"/>
                    </a:cubicBezTo>
                    <a:cubicBezTo>
                      <a:pt x="7" y="7"/>
                      <a:pt x="2" y="9"/>
                      <a:pt x="2" y="6"/>
                    </a:cubicBezTo>
                    <a:cubicBezTo>
                      <a:pt x="0" y="0"/>
                      <a:pt x="12" y="6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6" name="Freeform 86"/>
              <p:cNvSpPr>
                <a:spLocks noEditPoints="1"/>
              </p:cNvSpPr>
              <p:nvPr/>
            </p:nvSpPr>
            <p:spPr bwMode="auto">
              <a:xfrm>
                <a:off x="5218526" y="2508572"/>
                <a:ext cx="4501946" cy="2958621"/>
              </a:xfrm>
              <a:custGeom>
                <a:avLst/>
                <a:gdLst>
                  <a:gd name="T0" fmla="*/ 704 w 1185"/>
                  <a:gd name="T1" fmla="*/ 54 h 778"/>
                  <a:gd name="T2" fmla="*/ 832 w 1185"/>
                  <a:gd name="T3" fmla="*/ 54 h 778"/>
                  <a:gd name="T4" fmla="*/ 938 w 1185"/>
                  <a:gd name="T5" fmla="*/ 64 h 778"/>
                  <a:gd name="T6" fmla="*/ 1077 w 1185"/>
                  <a:gd name="T7" fmla="*/ 86 h 778"/>
                  <a:gd name="T8" fmla="*/ 1185 w 1185"/>
                  <a:gd name="T9" fmla="*/ 122 h 778"/>
                  <a:gd name="T10" fmla="*/ 1117 w 1185"/>
                  <a:gd name="T11" fmla="*/ 138 h 778"/>
                  <a:gd name="T12" fmla="*/ 1028 w 1185"/>
                  <a:gd name="T13" fmla="*/ 206 h 778"/>
                  <a:gd name="T14" fmla="*/ 993 w 1185"/>
                  <a:gd name="T15" fmla="*/ 227 h 778"/>
                  <a:gd name="T16" fmla="*/ 1039 w 1185"/>
                  <a:gd name="T17" fmla="*/ 157 h 778"/>
                  <a:gd name="T18" fmla="*/ 938 w 1185"/>
                  <a:gd name="T19" fmla="*/ 186 h 778"/>
                  <a:gd name="T20" fmla="*/ 906 w 1185"/>
                  <a:gd name="T21" fmla="*/ 235 h 778"/>
                  <a:gd name="T22" fmla="*/ 850 w 1185"/>
                  <a:gd name="T23" fmla="*/ 312 h 778"/>
                  <a:gd name="T24" fmla="*/ 814 w 1185"/>
                  <a:gd name="T25" fmla="*/ 331 h 778"/>
                  <a:gd name="T26" fmla="*/ 798 w 1185"/>
                  <a:gd name="T27" fmla="*/ 349 h 778"/>
                  <a:gd name="T28" fmla="*/ 748 w 1185"/>
                  <a:gd name="T29" fmla="*/ 441 h 778"/>
                  <a:gd name="T30" fmla="*/ 720 w 1185"/>
                  <a:gd name="T31" fmla="*/ 507 h 778"/>
                  <a:gd name="T32" fmla="*/ 673 w 1185"/>
                  <a:gd name="T33" fmla="*/ 516 h 778"/>
                  <a:gd name="T34" fmla="*/ 663 w 1185"/>
                  <a:gd name="T35" fmla="*/ 519 h 778"/>
                  <a:gd name="T36" fmla="*/ 638 w 1185"/>
                  <a:gd name="T37" fmla="*/ 453 h 778"/>
                  <a:gd name="T38" fmla="*/ 558 w 1185"/>
                  <a:gd name="T39" fmla="*/ 495 h 778"/>
                  <a:gd name="T40" fmla="*/ 501 w 1185"/>
                  <a:gd name="T41" fmla="*/ 436 h 778"/>
                  <a:gd name="T42" fmla="*/ 394 w 1185"/>
                  <a:gd name="T43" fmla="*/ 419 h 778"/>
                  <a:gd name="T44" fmla="*/ 419 w 1185"/>
                  <a:gd name="T45" fmla="*/ 464 h 778"/>
                  <a:gd name="T46" fmla="*/ 341 w 1185"/>
                  <a:gd name="T47" fmla="*/ 468 h 778"/>
                  <a:gd name="T48" fmla="*/ 294 w 1185"/>
                  <a:gd name="T49" fmla="*/ 411 h 778"/>
                  <a:gd name="T50" fmla="*/ 331 w 1185"/>
                  <a:gd name="T51" fmla="*/ 486 h 778"/>
                  <a:gd name="T52" fmla="*/ 353 w 1185"/>
                  <a:gd name="T53" fmla="*/ 563 h 778"/>
                  <a:gd name="T54" fmla="*/ 310 w 1185"/>
                  <a:gd name="T55" fmla="*/ 676 h 778"/>
                  <a:gd name="T56" fmla="*/ 265 w 1185"/>
                  <a:gd name="T57" fmla="*/ 763 h 778"/>
                  <a:gd name="T58" fmla="*/ 178 w 1185"/>
                  <a:gd name="T59" fmla="*/ 695 h 778"/>
                  <a:gd name="T60" fmla="*/ 168 w 1185"/>
                  <a:gd name="T61" fmla="*/ 593 h 778"/>
                  <a:gd name="T62" fmla="*/ 35 w 1185"/>
                  <a:gd name="T63" fmla="*/ 528 h 778"/>
                  <a:gd name="T64" fmla="*/ 4 w 1185"/>
                  <a:gd name="T65" fmla="*/ 443 h 778"/>
                  <a:gd name="T66" fmla="*/ 122 w 1185"/>
                  <a:gd name="T67" fmla="*/ 350 h 778"/>
                  <a:gd name="T68" fmla="*/ 198 w 1185"/>
                  <a:gd name="T69" fmla="*/ 385 h 778"/>
                  <a:gd name="T70" fmla="*/ 285 w 1185"/>
                  <a:gd name="T71" fmla="*/ 385 h 778"/>
                  <a:gd name="T72" fmla="*/ 233 w 1185"/>
                  <a:gd name="T73" fmla="*/ 328 h 778"/>
                  <a:gd name="T74" fmla="*/ 192 w 1185"/>
                  <a:gd name="T75" fmla="*/ 303 h 778"/>
                  <a:gd name="T76" fmla="*/ 195 w 1185"/>
                  <a:gd name="T77" fmla="*/ 325 h 778"/>
                  <a:gd name="T78" fmla="*/ 119 w 1185"/>
                  <a:gd name="T79" fmla="*/ 307 h 778"/>
                  <a:gd name="T80" fmla="*/ 87 w 1185"/>
                  <a:gd name="T81" fmla="*/ 305 h 778"/>
                  <a:gd name="T82" fmla="*/ 119 w 1185"/>
                  <a:gd name="T83" fmla="*/ 248 h 778"/>
                  <a:gd name="T84" fmla="*/ 161 w 1185"/>
                  <a:gd name="T85" fmla="*/ 220 h 778"/>
                  <a:gd name="T86" fmla="*/ 238 w 1185"/>
                  <a:gd name="T87" fmla="*/ 186 h 778"/>
                  <a:gd name="T88" fmla="*/ 236 w 1185"/>
                  <a:gd name="T89" fmla="*/ 148 h 778"/>
                  <a:gd name="T90" fmla="*/ 209 w 1185"/>
                  <a:gd name="T91" fmla="*/ 179 h 778"/>
                  <a:gd name="T92" fmla="*/ 137 w 1185"/>
                  <a:gd name="T93" fmla="*/ 189 h 778"/>
                  <a:gd name="T94" fmla="*/ 171 w 1185"/>
                  <a:gd name="T95" fmla="*/ 126 h 778"/>
                  <a:gd name="T96" fmla="*/ 266 w 1185"/>
                  <a:gd name="T97" fmla="*/ 79 h 778"/>
                  <a:gd name="T98" fmla="*/ 299 w 1185"/>
                  <a:gd name="T99" fmla="*/ 116 h 778"/>
                  <a:gd name="T100" fmla="*/ 353 w 1185"/>
                  <a:gd name="T101" fmla="*/ 101 h 778"/>
                  <a:gd name="T102" fmla="*/ 449 w 1185"/>
                  <a:gd name="T103" fmla="*/ 95 h 778"/>
                  <a:gd name="T104" fmla="*/ 496 w 1185"/>
                  <a:gd name="T105" fmla="*/ 63 h 778"/>
                  <a:gd name="T106" fmla="*/ 530 w 1185"/>
                  <a:gd name="T107" fmla="*/ 98 h 778"/>
                  <a:gd name="T108" fmla="*/ 553 w 1185"/>
                  <a:gd name="T109" fmla="*/ 61 h 778"/>
                  <a:gd name="T110" fmla="*/ 669 w 1185"/>
                  <a:gd name="T111" fmla="*/ 14 h 778"/>
                  <a:gd name="T112" fmla="*/ 280 w 1185"/>
                  <a:gd name="T113" fmla="*/ 281 h 778"/>
                  <a:gd name="T114" fmla="*/ 338 w 1185"/>
                  <a:gd name="T115" fmla="*/ 319 h 778"/>
                  <a:gd name="T116" fmla="*/ 400 w 1185"/>
                  <a:gd name="T117" fmla="*/ 310 h 778"/>
                  <a:gd name="T118" fmla="*/ 380 w 1185"/>
                  <a:gd name="T119" fmla="*/ 339 h 778"/>
                  <a:gd name="T120" fmla="*/ 282 w 1185"/>
                  <a:gd name="T121" fmla="*/ 57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5" h="778">
                    <a:moveTo>
                      <a:pt x="714" y="8"/>
                    </a:moveTo>
                    <a:cubicBezTo>
                      <a:pt x="714" y="10"/>
                      <a:pt x="716" y="9"/>
                      <a:pt x="718" y="9"/>
                    </a:cubicBezTo>
                    <a:cubicBezTo>
                      <a:pt x="718" y="11"/>
                      <a:pt x="716" y="11"/>
                      <a:pt x="714" y="11"/>
                    </a:cubicBezTo>
                    <a:cubicBezTo>
                      <a:pt x="720" y="17"/>
                      <a:pt x="726" y="8"/>
                      <a:pt x="736" y="11"/>
                    </a:cubicBezTo>
                    <a:cubicBezTo>
                      <a:pt x="739" y="14"/>
                      <a:pt x="743" y="17"/>
                      <a:pt x="748" y="18"/>
                    </a:cubicBezTo>
                    <a:cubicBezTo>
                      <a:pt x="748" y="20"/>
                      <a:pt x="747" y="22"/>
                      <a:pt x="748" y="23"/>
                    </a:cubicBezTo>
                    <a:cubicBezTo>
                      <a:pt x="748" y="25"/>
                      <a:pt x="751" y="25"/>
                      <a:pt x="750" y="28"/>
                    </a:cubicBezTo>
                    <a:cubicBezTo>
                      <a:pt x="747" y="27"/>
                      <a:pt x="748" y="30"/>
                      <a:pt x="748" y="32"/>
                    </a:cubicBezTo>
                    <a:cubicBezTo>
                      <a:pt x="746" y="31"/>
                      <a:pt x="744" y="30"/>
                      <a:pt x="742" y="30"/>
                    </a:cubicBezTo>
                    <a:cubicBezTo>
                      <a:pt x="740" y="31"/>
                      <a:pt x="742" y="33"/>
                      <a:pt x="741" y="33"/>
                    </a:cubicBezTo>
                    <a:cubicBezTo>
                      <a:pt x="740" y="33"/>
                      <a:pt x="739" y="32"/>
                      <a:pt x="738" y="32"/>
                    </a:cubicBezTo>
                    <a:cubicBezTo>
                      <a:pt x="737" y="32"/>
                      <a:pt x="734" y="34"/>
                      <a:pt x="729" y="33"/>
                    </a:cubicBezTo>
                    <a:cubicBezTo>
                      <a:pt x="728" y="33"/>
                      <a:pt x="729" y="35"/>
                      <a:pt x="728" y="36"/>
                    </a:cubicBezTo>
                    <a:cubicBezTo>
                      <a:pt x="728" y="36"/>
                      <a:pt x="725" y="36"/>
                      <a:pt x="725" y="36"/>
                    </a:cubicBezTo>
                    <a:cubicBezTo>
                      <a:pt x="724" y="37"/>
                      <a:pt x="727" y="38"/>
                      <a:pt x="725" y="42"/>
                    </a:cubicBezTo>
                    <a:cubicBezTo>
                      <a:pt x="724" y="39"/>
                      <a:pt x="718" y="42"/>
                      <a:pt x="721" y="43"/>
                    </a:cubicBezTo>
                    <a:cubicBezTo>
                      <a:pt x="718" y="46"/>
                      <a:pt x="713" y="44"/>
                      <a:pt x="710" y="46"/>
                    </a:cubicBezTo>
                    <a:cubicBezTo>
                      <a:pt x="707" y="47"/>
                      <a:pt x="706" y="51"/>
                      <a:pt x="703" y="50"/>
                    </a:cubicBezTo>
                    <a:cubicBezTo>
                      <a:pt x="703" y="52"/>
                      <a:pt x="703" y="54"/>
                      <a:pt x="701" y="54"/>
                    </a:cubicBezTo>
                    <a:cubicBezTo>
                      <a:pt x="702" y="56"/>
                      <a:pt x="703" y="54"/>
                      <a:pt x="704" y="54"/>
                    </a:cubicBezTo>
                    <a:cubicBezTo>
                      <a:pt x="708" y="54"/>
                      <a:pt x="710" y="51"/>
                      <a:pt x="712" y="50"/>
                    </a:cubicBezTo>
                    <a:cubicBezTo>
                      <a:pt x="715" y="49"/>
                      <a:pt x="715" y="52"/>
                      <a:pt x="717" y="51"/>
                    </a:cubicBezTo>
                    <a:cubicBezTo>
                      <a:pt x="718" y="51"/>
                      <a:pt x="718" y="49"/>
                      <a:pt x="720" y="49"/>
                    </a:cubicBezTo>
                    <a:cubicBezTo>
                      <a:pt x="722" y="47"/>
                      <a:pt x="726" y="49"/>
                      <a:pt x="729" y="47"/>
                    </a:cubicBezTo>
                    <a:cubicBezTo>
                      <a:pt x="731" y="46"/>
                      <a:pt x="728" y="45"/>
                      <a:pt x="731" y="44"/>
                    </a:cubicBezTo>
                    <a:cubicBezTo>
                      <a:pt x="731" y="44"/>
                      <a:pt x="733" y="45"/>
                      <a:pt x="734" y="44"/>
                    </a:cubicBezTo>
                    <a:cubicBezTo>
                      <a:pt x="734" y="44"/>
                      <a:pt x="735" y="42"/>
                      <a:pt x="735" y="42"/>
                    </a:cubicBezTo>
                    <a:cubicBezTo>
                      <a:pt x="735" y="41"/>
                      <a:pt x="739" y="43"/>
                      <a:pt x="741" y="43"/>
                    </a:cubicBezTo>
                    <a:cubicBezTo>
                      <a:pt x="744" y="43"/>
                      <a:pt x="744" y="42"/>
                      <a:pt x="748" y="42"/>
                    </a:cubicBezTo>
                    <a:cubicBezTo>
                      <a:pt x="748" y="43"/>
                      <a:pt x="748" y="44"/>
                      <a:pt x="748" y="46"/>
                    </a:cubicBezTo>
                    <a:cubicBezTo>
                      <a:pt x="749" y="44"/>
                      <a:pt x="750" y="45"/>
                      <a:pt x="750" y="47"/>
                    </a:cubicBezTo>
                    <a:cubicBezTo>
                      <a:pt x="758" y="46"/>
                      <a:pt x="770" y="48"/>
                      <a:pt x="781" y="47"/>
                    </a:cubicBezTo>
                    <a:cubicBezTo>
                      <a:pt x="781" y="53"/>
                      <a:pt x="791" y="49"/>
                      <a:pt x="790" y="56"/>
                    </a:cubicBezTo>
                    <a:cubicBezTo>
                      <a:pt x="791" y="53"/>
                      <a:pt x="793" y="56"/>
                      <a:pt x="795" y="56"/>
                    </a:cubicBezTo>
                    <a:cubicBezTo>
                      <a:pt x="799" y="56"/>
                      <a:pt x="805" y="54"/>
                      <a:pt x="806" y="56"/>
                    </a:cubicBezTo>
                    <a:cubicBezTo>
                      <a:pt x="809" y="55"/>
                      <a:pt x="807" y="49"/>
                      <a:pt x="809" y="49"/>
                    </a:cubicBezTo>
                    <a:cubicBezTo>
                      <a:pt x="814" y="50"/>
                      <a:pt x="819" y="49"/>
                      <a:pt x="823" y="50"/>
                    </a:cubicBezTo>
                    <a:cubicBezTo>
                      <a:pt x="823" y="50"/>
                      <a:pt x="823" y="51"/>
                      <a:pt x="823" y="51"/>
                    </a:cubicBezTo>
                    <a:cubicBezTo>
                      <a:pt x="826" y="52"/>
                      <a:pt x="828" y="51"/>
                      <a:pt x="830" y="51"/>
                    </a:cubicBezTo>
                    <a:cubicBezTo>
                      <a:pt x="831" y="52"/>
                      <a:pt x="831" y="54"/>
                      <a:pt x="832" y="54"/>
                    </a:cubicBezTo>
                    <a:cubicBezTo>
                      <a:pt x="834" y="55"/>
                      <a:pt x="838" y="53"/>
                      <a:pt x="839" y="56"/>
                    </a:cubicBezTo>
                    <a:cubicBezTo>
                      <a:pt x="838" y="58"/>
                      <a:pt x="838" y="62"/>
                      <a:pt x="835" y="61"/>
                    </a:cubicBezTo>
                    <a:cubicBezTo>
                      <a:pt x="835" y="64"/>
                      <a:pt x="837" y="64"/>
                      <a:pt x="840" y="64"/>
                    </a:cubicBezTo>
                    <a:cubicBezTo>
                      <a:pt x="839" y="72"/>
                      <a:pt x="845" y="73"/>
                      <a:pt x="849" y="77"/>
                    </a:cubicBezTo>
                    <a:cubicBezTo>
                      <a:pt x="851" y="75"/>
                      <a:pt x="854" y="74"/>
                      <a:pt x="856" y="72"/>
                    </a:cubicBezTo>
                    <a:cubicBezTo>
                      <a:pt x="857" y="72"/>
                      <a:pt x="856" y="69"/>
                      <a:pt x="857" y="68"/>
                    </a:cubicBezTo>
                    <a:cubicBezTo>
                      <a:pt x="858" y="68"/>
                      <a:pt x="860" y="69"/>
                      <a:pt x="860" y="67"/>
                    </a:cubicBezTo>
                    <a:cubicBezTo>
                      <a:pt x="864" y="66"/>
                      <a:pt x="862" y="70"/>
                      <a:pt x="864" y="71"/>
                    </a:cubicBezTo>
                    <a:cubicBezTo>
                      <a:pt x="867" y="71"/>
                      <a:pt x="871" y="71"/>
                      <a:pt x="874" y="71"/>
                    </a:cubicBezTo>
                    <a:cubicBezTo>
                      <a:pt x="875" y="70"/>
                      <a:pt x="879" y="71"/>
                      <a:pt x="878" y="67"/>
                    </a:cubicBezTo>
                    <a:cubicBezTo>
                      <a:pt x="883" y="68"/>
                      <a:pt x="893" y="64"/>
                      <a:pt x="893" y="70"/>
                    </a:cubicBezTo>
                    <a:cubicBezTo>
                      <a:pt x="897" y="70"/>
                      <a:pt x="896" y="65"/>
                      <a:pt x="902" y="67"/>
                    </a:cubicBezTo>
                    <a:cubicBezTo>
                      <a:pt x="902" y="65"/>
                      <a:pt x="900" y="66"/>
                      <a:pt x="899" y="65"/>
                    </a:cubicBezTo>
                    <a:cubicBezTo>
                      <a:pt x="900" y="64"/>
                      <a:pt x="900" y="62"/>
                      <a:pt x="902" y="61"/>
                    </a:cubicBezTo>
                    <a:cubicBezTo>
                      <a:pt x="906" y="61"/>
                      <a:pt x="905" y="56"/>
                      <a:pt x="910" y="58"/>
                    </a:cubicBezTo>
                    <a:cubicBezTo>
                      <a:pt x="912" y="58"/>
                      <a:pt x="911" y="57"/>
                      <a:pt x="910" y="57"/>
                    </a:cubicBezTo>
                    <a:cubicBezTo>
                      <a:pt x="913" y="54"/>
                      <a:pt x="917" y="56"/>
                      <a:pt x="922" y="56"/>
                    </a:cubicBezTo>
                    <a:cubicBezTo>
                      <a:pt x="920" y="63"/>
                      <a:pt x="929" y="53"/>
                      <a:pt x="927" y="60"/>
                    </a:cubicBezTo>
                    <a:cubicBezTo>
                      <a:pt x="933" y="61"/>
                      <a:pt x="938" y="59"/>
                      <a:pt x="943" y="58"/>
                    </a:cubicBezTo>
                    <a:cubicBezTo>
                      <a:pt x="943" y="62"/>
                      <a:pt x="937" y="60"/>
                      <a:pt x="938" y="64"/>
                    </a:cubicBezTo>
                    <a:cubicBezTo>
                      <a:pt x="939" y="67"/>
                      <a:pt x="944" y="65"/>
                      <a:pt x="947" y="65"/>
                    </a:cubicBezTo>
                    <a:cubicBezTo>
                      <a:pt x="952" y="66"/>
                      <a:pt x="956" y="66"/>
                      <a:pt x="961" y="64"/>
                    </a:cubicBezTo>
                    <a:cubicBezTo>
                      <a:pt x="962" y="69"/>
                      <a:pt x="969" y="69"/>
                      <a:pt x="971" y="74"/>
                    </a:cubicBezTo>
                    <a:cubicBezTo>
                      <a:pt x="973" y="73"/>
                      <a:pt x="975" y="75"/>
                      <a:pt x="978" y="75"/>
                    </a:cubicBezTo>
                    <a:cubicBezTo>
                      <a:pt x="986" y="76"/>
                      <a:pt x="996" y="74"/>
                      <a:pt x="1004" y="75"/>
                    </a:cubicBezTo>
                    <a:cubicBezTo>
                      <a:pt x="1008" y="76"/>
                      <a:pt x="1011" y="80"/>
                      <a:pt x="1014" y="78"/>
                    </a:cubicBezTo>
                    <a:cubicBezTo>
                      <a:pt x="1014" y="80"/>
                      <a:pt x="1015" y="81"/>
                      <a:pt x="1017" y="81"/>
                    </a:cubicBezTo>
                    <a:cubicBezTo>
                      <a:pt x="1017" y="83"/>
                      <a:pt x="1017" y="85"/>
                      <a:pt x="1017" y="86"/>
                    </a:cubicBezTo>
                    <a:cubicBezTo>
                      <a:pt x="1016" y="89"/>
                      <a:pt x="1022" y="87"/>
                      <a:pt x="1023" y="88"/>
                    </a:cubicBezTo>
                    <a:cubicBezTo>
                      <a:pt x="1024" y="90"/>
                      <a:pt x="1023" y="87"/>
                      <a:pt x="1025" y="88"/>
                    </a:cubicBezTo>
                    <a:cubicBezTo>
                      <a:pt x="1026" y="88"/>
                      <a:pt x="1025" y="89"/>
                      <a:pt x="1027" y="89"/>
                    </a:cubicBezTo>
                    <a:cubicBezTo>
                      <a:pt x="1029" y="89"/>
                      <a:pt x="1044" y="91"/>
                      <a:pt x="1045" y="89"/>
                    </a:cubicBezTo>
                    <a:cubicBezTo>
                      <a:pt x="1045" y="89"/>
                      <a:pt x="1045" y="88"/>
                      <a:pt x="1045" y="88"/>
                    </a:cubicBezTo>
                    <a:cubicBezTo>
                      <a:pt x="1046" y="88"/>
                      <a:pt x="1049" y="90"/>
                      <a:pt x="1049" y="89"/>
                    </a:cubicBezTo>
                    <a:cubicBezTo>
                      <a:pt x="1050" y="88"/>
                      <a:pt x="1053" y="87"/>
                      <a:pt x="1053" y="89"/>
                    </a:cubicBezTo>
                    <a:cubicBezTo>
                      <a:pt x="1056" y="87"/>
                      <a:pt x="1060" y="86"/>
                      <a:pt x="1065" y="85"/>
                    </a:cubicBezTo>
                    <a:cubicBezTo>
                      <a:pt x="1064" y="90"/>
                      <a:pt x="1066" y="92"/>
                      <a:pt x="1066" y="95"/>
                    </a:cubicBezTo>
                    <a:cubicBezTo>
                      <a:pt x="1072" y="95"/>
                      <a:pt x="1074" y="97"/>
                      <a:pt x="1079" y="95"/>
                    </a:cubicBezTo>
                    <a:cubicBezTo>
                      <a:pt x="1079" y="93"/>
                      <a:pt x="1078" y="92"/>
                      <a:pt x="1076" y="92"/>
                    </a:cubicBezTo>
                    <a:cubicBezTo>
                      <a:pt x="1077" y="91"/>
                      <a:pt x="1077" y="89"/>
                      <a:pt x="1077" y="86"/>
                    </a:cubicBezTo>
                    <a:cubicBezTo>
                      <a:pt x="1081" y="84"/>
                      <a:pt x="1089" y="85"/>
                      <a:pt x="1091" y="88"/>
                    </a:cubicBezTo>
                    <a:cubicBezTo>
                      <a:pt x="1097" y="88"/>
                      <a:pt x="1103" y="87"/>
                      <a:pt x="1109" y="88"/>
                    </a:cubicBezTo>
                    <a:cubicBezTo>
                      <a:pt x="1112" y="88"/>
                      <a:pt x="1116" y="91"/>
                      <a:pt x="1117" y="88"/>
                    </a:cubicBezTo>
                    <a:cubicBezTo>
                      <a:pt x="1119" y="89"/>
                      <a:pt x="1119" y="91"/>
                      <a:pt x="1124" y="92"/>
                    </a:cubicBezTo>
                    <a:cubicBezTo>
                      <a:pt x="1125" y="92"/>
                      <a:pt x="1126" y="95"/>
                      <a:pt x="1126" y="95"/>
                    </a:cubicBezTo>
                    <a:cubicBezTo>
                      <a:pt x="1127" y="95"/>
                      <a:pt x="1128" y="94"/>
                      <a:pt x="1128" y="94"/>
                    </a:cubicBezTo>
                    <a:cubicBezTo>
                      <a:pt x="1129" y="94"/>
                      <a:pt x="1128" y="95"/>
                      <a:pt x="1129" y="96"/>
                    </a:cubicBezTo>
                    <a:cubicBezTo>
                      <a:pt x="1130" y="97"/>
                      <a:pt x="1132" y="96"/>
                      <a:pt x="1132" y="96"/>
                    </a:cubicBezTo>
                    <a:cubicBezTo>
                      <a:pt x="1133" y="97"/>
                      <a:pt x="1135" y="98"/>
                      <a:pt x="1139" y="99"/>
                    </a:cubicBezTo>
                    <a:cubicBezTo>
                      <a:pt x="1141" y="100"/>
                      <a:pt x="1145" y="101"/>
                      <a:pt x="1147" y="102"/>
                    </a:cubicBezTo>
                    <a:cubicBezTo>
                      <a:pt x="1148" y="102"/>
                      <a:pt x="1148" y="104"/>
                      <a:pt x="1149" y="105"/>
                    </a:cubicBezTo>
                    <a:cubicBezTo>
                      <a:pt x="1149" y="105"/>
                      <a:pt x="1151" y="104"/>
                      <a:pt x="1152" y="105"/>
                    </a:cubicBezTo>
                    <a:cubicBezTo>
                      <a:pt x="1152" y="105"/>
                      <a:pt x="1151" y="107"/>
                      <a:pt x="1152" y="108"/>
                    </a:cubicBezTo>
                    <a:cubicBezTo>
                      <a:pt x="1152" y="108"/>
                      <a:pt x="1154" y="107"/>
                      <a:pt x="1154" y="108"/>
                    </a:cubicBezTo>
                    <a:cubicBezTo>
                      <a:pt x="1155" y="109"/>
                      <a:pt x="1153" y="114"/>
                      <a:pt x="1159" y="112"/>
                    </a:cubicBezTo>
                    <a:cubicBezTo>
                      <a:pt x="1159" y="115"/>
                      <a:pt x="1159" y="118"/>
                      <a:pt x="1159" y="122"/>
                    </a:cubicBezTo>
                    <a:cubicBezTo>
                      <a:pt x="1164" y="121"/>
                      <a:pt x="1168" y="120"/>
                      <a:pt x="1168" y="116"/>
                    </a:cubicBezTo>
                    <a:cubicBezTo>
                      <a:pt x="1173" y="118"/>
                      <a:pt x="1178" y="117"/>
                      <a:pt x="1181" y="119"/>
                    </a:cubicBezTo>
                    <a:cubicBezTo>
                      <a:pt x="1181" y="119"/>
                      <a:pt x="1181" y="121"/>
                      <a:pt x="1181" y="122"/>
                    </a:cubicBezTo>
                    <a:cubicBezTo>
                      <a:pt x="1182" y="122"/>
                      <a:pt x="1184" y="121"/>
                      <a:pt x="1185" y="122"/>
                    </a:cubicBezTo>
                    <a:cubicBezTo>
                      <a:pt x="1184" y="123"/>
                      <a:pt x="1182" y="123"/>
                      <a:pt x="1182" y="126"/>
                    </a:cubicBezTo>
                    <a:cubicBezTo>
                      <a:pt x="1180" y="126"/>
                      <a:pt x="1180" y="124"/>
                      <a:pt x="1178" y="124"/>
                    </a:cubicBezTo>
                    <a:cubicBezTo>
                      <a:pt x="1177" y="125"/>
                      <a:pt x="1177" y="128"/>
                      <a:pt x="1174" y="127"/>
                    </a:cubicBezTo>
                    <a:cubicBezTo>
                      <a:pt x="1175" y="129"/>
                      <a:pt x="1178" y="128"/>
                      <a:pt x="1177" y="133"/>
                    </a:cubicBezTo>
                    <a:cubicBezTo>
                      <a:pt x="1172" y="128"/>
                      <a:pt x="1176" y="135"/>
                      <a:pt x="1173" y="136"/>
                    </a:cubicBezTo>
                    <a:cubicBezTo>
                      <a:pt x="1171" y="136"/>
                      <a:pt x="1170" y="137"/>
                      <a:pt x="1170" y="138"/>
                    </a:cubicBezTo>
                    <a:cubicBezTo>
                      <a:pt x="1168" y="138"/>
                      <a:pt x="1167" y="138"/>
                      <a:pt x="1166" y="137"/>
                    </a:cubicBezTo>
                    <a:cubicBezTo>
                      <a:pt x="1165" y="136"/>
                      <a:pt x="1164" y="135"/>
                      <a:pt x="1163" y="134"/>
                    </a:cubicBezTo>
                    <a:cubicBezTo>
                      <a:pt x="1161" y="133"/>
                      <a:pt x="1159" y="134"/>
                      <a:pt x="1157" y="133"/>
                    </a:cubicBezTo>
                    <a:cubicBezTo>
                      <a:pt x="1156" y="132"/>
                      <a:pt x="1155" y="130"/>
                      <a:pt x="1154" y="130"/>
                    </a:cubicBezTo>
                    <a:cubicBezTo>
                      <a:pt x="1153" y="129"/>
                      <a:pt x="1150" y="130"/>
                      <a:pt x="1149" y="130"/>
                    </a:cubicBezTo>
                    <a:cubicBezTo>
                      <a:pt x="1148" y="130"/>
                      <a:pt x="1149" y="129"/>
                      <a:pt x="1147" y="129"/>
                    </a:cubicBezTo>
                    <a:cubicBezTo>
                      <a:pt x="1146" y="128"/>
                      <a:pt x="1144" y="123"/>
                      <a:pt x="1142" y="127"/>
                    </a:cubicBezTo>
                    <a:cubicBezTo>
                      <a:pt x="1140" y="127"/>
                      <a:pt x="1141" y="125"/>
                      <a:pt x="1140" y="123"/>
                    </a:cubicBezTo>
                    <a:cubicBezTo>
                      <a:pt x="1138" y="123"/>
                      <a:pt x="1135" y="123"/>
                      <a:pt x="1132" y="123"/>
                    </a:cubicBezTo>
                    <a:cubicBezTo>
                      <a:pt x="1129" y="123"/>
                      <a:pt x="1132" y="126"/>
                      <a:pt x="1132" y="126"/>
                    </a:cubicBezTo>
                    <a:cubicBezTo>
                      <a:pt x="1132" y="128"/>
                      <a:pt x="1129" y="128"/>
                      <a:pt x="1129" y="131"/>
                    </a:cubicBezTo>
                    <a:cubicBezTo>
                      <a:pt x="1123" y="131"/>
                      <a:pt x="1122" y="136"/>
                      <a:pt x="1115" y="134"/>
                    </a:cubicBezTo>
                    <a:cubicBezTo>
                      <a:pt x="1114" y="135"/>
                      <a:pt x="1114" y="137"/>
                      <a:pt x="1111" y="137"/>
                    </a:cubicBezTo>
                    <a:cubicBezTo>
                      <a:pt x="1111" y="139"/>
                      <a:pt x="1114" y="138"/>
                      <a:pt x="1117" y="138"/>
                    </a:cubicBezTo>
                    <a:cubicBezTo>
                      <a:pt x="1118" y="139"/>
                      <a:pt x="1119" y="141"/>
                      <a:pt x="1121" y="141"/>
                    </a:cubicBezTo>
                    <a:cubicBezTo>
                      <a:pt x="1120" y="146"/>
                      <a:pt x="1120" y="144"/>
                      <a:pt x="1122" y="147"/>
                    </a:cubicBezTo>
                    <a:cubicBezTo>
                      <a:pt x="1123" y="150"/>
                      <a:pt x="1127" y="150"/>
                      <a:pt x="1129" y="152"/>
                    </a:cubicBezTo>
                    <a:cubicBezTo>
                      <a:pt x="1129" y="152"/>
                      <a:pt x="1125" y="157"/>
                      <a:pt x="1125" y="157"/>
                    </a:cubicBezTo>
                    <a:cubicBezTo>
                      <a:pt x="1121" y="157"/>
                      <a:pt x="1121" y="153"/>
                      <a:pt x="1119" y="154"/>
                    </a:cubicBezTo>
                    <a:cubicBezTo>
                      <a:pt x="1120" y="154"/>
                      <a:pt x="1121" y="157"/>
                      <a:pt x="1119" y="157"/>
                    </a:cubicBezTo>
                    <a:cubicBezTo>
                      <a:pt x="1115" y="157"/>
                      <a:pt x="1108" y="156"/>
                      <a:pt x="1104" y="158"/>
                    </a:cubicBezTo>
                    <a:cubicBezTo>
                      <a:pt x="1101" y="159"/>
                      <a:pt x="1096" y="161"/>
                      <a:pt x="1097" y="164"/>
                    </a:cubicBezTo>
                    <a:cubicBezTo>
                      <a:pt x="1091" y="162"/>
                      <a:pt x="1090" y="167"/>
                      <a:pt x="1086" y="168"/>
                    </a:cubicBezTo>
                    <a:cubicBezTo>
                      <a:pt x="1085" y="169"/>
                      <a:pt x="1084" y="170"/>
                      <a:pt x="1083" y="171"/>
                    </a:cubicBezTo>
                    <a:cubicBezTo>
                      <a:pt x="1082" y="171"/>
                      <a:pt x="1080" y="173"/>
                      <a:pt x="1079" y="173"/>
                    </a:cubicBezTo>
                    <a:cubicBezTo>
                      <a:pt x="1077" y="174"/>
                      <a:pt x="1076" y="175"/>
                      <a:pt x="1076" y="176"/>
                    </a:cubicBezTo>
                    <a:cubicBezTo>
                      <a:pt x="1072" y="175"/>
                      <a:pt x="1064" y="178"/>
                      <a:pt x="1062" y="175"/>
                    </a:cubicBezTo>
                    <a:cubicBezTo>
                      <a:pt x="1060" y="176"/>
                      <a:pt x="1057" y="175"/>
                      <a:pt x="1058" y="179"/>
                    </a:cubicBezTo>
                    <a:cubicBezTo>
                      <a:pt x="1050" y="180"/>
                      <a:pt x="1049" y="180"/>
                      <a:pt x="1041" y="179"/>
                    </a:cubicBezTo>
                    <a:cubicBezTo>
                      <a:pt x="1040" y="179"/>
                      <a:pt x="1039" y="180"/>
                      <a:pt x="1038" y="180"/>
                    </a:cubicBezTo>
                    <a:cubicBezTo>
                      <a:pt x="1037" y="181"/>
                      <a:pt x="1034" y="182"/>
                      <a:pt x="1034" y="185"/>
                    </a:cubicBezTo>
                    <a:cubicBezTo>
                      <a:pt x="1034" y="189"/>
                      <a:pt x="1027" y="187"/>
                      <a:pt x="1028" y="193"/>
                    </a:cubicBezTo>
                    <a:cubicBezTo>
                      <a:pt x="1027" y="198"/>
                      <a:pt x="1032" y="197"/>
                      <a:pt x="1034" y="199"/>
                    </a:cubicBezTo>
                    <a:cubicBezTo>
                      <a:pt x="1033" y="202"/>
                      <a:pt x="1033" y="206"/>
                      <a:pt x="1028" y="206"/>
                    </a:cubicBezTo>
                    <a:cubicBezTo>
                      <a:pt x="1029" y="209"/>
                      <a:pt x="1028" y="210"/>
                      <a:pt x="1025" y="210"/>
                    </a:cubicBezTo>
                    <a:cubicBezTo>
                      <a:pt x="1025" y="212"/>
                      <a:pt x="1025" y="214"/>
                      <a:pt x="1025" y="216"/>
                    </a:cubicBezTo>
                    <a:cubicBezTo>
                      <a:pt x="1026" y="218"/>
                      <a:pt x="1028" y="214"/>
                      <a:pt x="1028" y="217"/>
                    </a:cubicBezTo>
                    <a:cubicBezTo>
                      <a:pt x="1029" y="220"/>
                      <a:pt x="1026" y="219"/>
                      <a:pt x="1025" y="220"/>
                    </a:cubicBezTo>
                    <a:cubicBezTo>
                      <a:pt x="1025" y="220"/>
                      <a:pt x="1024" y="224"/>
                      <a:pt x="1024" y="224"/>
                    </a:cubicBezTo>
                    <a:cubicBezTo>
                      <a:pt x="1022" y="225"/>
                      <a:pt x="1019" y="224"/>
                      <a:pt x="1017" y="225"/>
                    </a:cubicBezTo>
                    <a:cubicBezTo>
                      <a:pt x="1016" y="226"/>
                      <a:pt x="1018" y="230"/>
                      <a:pt x="1017" y="231"/>
                    </a:cubicBezTo>
                    <a:cubicBezTo>
                      <a:pt x="1016" y="232"/>
                      <a:pt x="1016" y="228"/>
                      <a:pt x="1015" y="228"/>
                    </a:cubicBezTo>
                    <a:cubicBezTo>
                      <a:pt x="1014" y="228"/>
                      <a:pt x="1011" y="229"/>
                      <a:pt x="1014" y="235"/>
                    </a:cubicBezTo>
                    <a:cubicBezTo>
                      <a:pt x="1011" y="234"/>
                      <a:pt x="1012" y="237"/>
                      <a:pt x="1011" y="238"/>
                    </a:cubicBezTo>
                    <a:cubicBezTo>
                      <a:pt x="1011" y="238"/>
                      <a:pt x="1009" y="238"/>
                      <a:pt x="1009" y="238"/>
                    </a:cubicBezTo>
                    <a:cubicBezTo>
                      <a:pt x="1008" y="239"/>
                      <a:pt x="1008" y="242"/>
                      <a:pt x="1006" y="241"/>
                    </a:cubicBezTo>
                    <a:cubicBezTo>
                      <a:pt x="1006" y="243"/>
                      <a:pt x="1004" y="244"/>
                      <a:pt x="1004" y="246"/>
                    </a:cubicBezTo>
                    <a:cubicBezTo>
                      <a:pt x="1002" y="247"/>
                      <a:pt x="999" y="246"/>
                      <a:pt x="999" y="248"/>
                    </a:cubicBezTo>
                    <a:cubicBezTo>
                      <a:pt x="997" y="247"/>
                      <a:pt x="999" y="246"/>
                      <a:pt x="999" y="244"/>
                    </a:cubicBezTo>
                    <a:cubicBezTo>
                      <a:pt x="999" y="244"/>
                      <a:pt x="997" y="243"/>
                      <a:pt x="997" y="242"/>
                    </a:cubicBezTo>
                    <a:cubicBezTo>
                      <a:pt x="997" y="241"/>
                      <a:pt x="997" y="240"/>
                      <a:pt x="997" y="239"/>
                    </a:cubicBezTo>
                    <a:cubicBezTo>
                      <a:pt x="996" y="239"/>
                      <a:pt x="995" y="237"/>
                      <a:pt x="994" y="237"/>
                    </a:cubicBezTo>
                    <a:cubicBezTo>
                      <a:pt x="994" y="236"/>
                      <a:pt x="993" y="235"/>
                      <a:pt x="992" y="235"/>
                    </a:cubicBezTo>
                    <a:cubicBezTo>
                      <a:pt x="993" y="233"/>
                      <a:pt x="993" y="230"/>
                      <a:pt x="993" y="227"/>
                    </a:cubicBezTo>
                    <a:cubicBezTo>
                      <a:pt x="993" y="224"/>
                      <a:pt x="992" y="224"/>
                      <a:pt x="992" y="223"/>
                    </a:cubicBezTo>
                    <a:cubicBezTo>
                      <a:pt x="991" y="217"/>
                      <a:pt x="993" y="211"/>
                      <a:pt x="992" y="207"/>
                    </a:cubicBezTo>
                    <a:cubicBezTo>
                      <a:pt x="997" y="211"/>
                      <a:pt x="992" y="205"/>
                      <a:pt x="994" y="202"/>
                    </a:cubicBezTo>
                    <a:cubicBezTo>
                      <a:pt x="995" y="201"/>
                      <a:pt x="996" y="206"/>
                      <a:pt x="997" y="203"/>
                    </a:cubicBezTo>
                    <a:cubicBezTo>
                      <a:pt x="997" y="202"/>
                      <a:pt x="997" y="201"/>
                      <a:pt x="997" y="200"/>
                    </a:cubicBezTo>
                    <a:cubicBezTo>
                      <a:pt x="999" y="198"/>
                      <a:pt x="1004" y="194"/>
                      <a:pt x="1006" y="193"/>
                    </a:cubicBezTo>
                    <a:cubicBezTo>
                      <a:pt x="1006" y="193"/>
                      <a:pt x="1008" y="193"/>
                      <a:pt x="1007" y="192"/>
                    </a:cubicBezTo>
                    <a:cubicBezTo>
                      <a:pt x="1005" y="190"/>
                      <a:pt x="1008" y="191"/>
                      <a:pt x="1010" y="190"/>
                    </a:cubicBezTo>
                    <a:cubicBezTo>
                      <a:pt x="1012" y="189"/>
                      <a:pt x="1013" y="187"/>
                      <a:pt x="1013" y="183"/>
                    </a:cubicBezTo>
                    <a:cubicBezTo>
                      <a:pt x="1013" y="183"/>
                      <a:pt x="1018" y="181"/>
                      <a:pt x="1017" y="180"/>
                    </a:cubicBezTo>
                    <a:cubicBezTo>
                      <a:pt x="1017" y="180"/>
                      <a:pt x="1016" y="180"/>
                      <a:pt x="1015" y="180"/>
                    </a:cubicBezTo>
                    <a:cubicBezTo>
                      <a:pt x="1016" y="180"/>
                      <a:pt x="1017" y="178"/>
                      <a:pt x="1017" y="178"/>
                    </a:cubicBezTo>
                    <a:cubicBezTo>
                      <a:pt x="1018" y="177"/>
                      <a:pt x="1020" y="181"/>
                      <a:pt x="1020" y="175"/>
                    </a:cubicBezTo>
                    <a:cubicBezTo>
                      <a:pt x="1022" y="175"/>
                      <a:pt x="1025" y="174"/>
                      <a:pt x="1027" y="173"/>
                    </a:cubicBezTo>
                    <a:cubicBezTo>
                      <a:pt x="1027" y="173"/>
                      <a:pt x="1028" y="171"/>
                      <a:pt x="1028" y="171"/>
                    </a:cubicBezTo>
                    <a:cubicBezTo>
                      <a:pt x="1029" y="170"/>
                      <a:pt x="1030" y="171"/>
                      <a:pt x="1031" y="171"/>
                    </a:cubicBezTo>
                    <a:cubicBezTo>
                      <a:pt x="1032" y="170"/>
                      <a:pt x="1033" y="169"/>
                      <a:pt x="1034" y="168"/>
                    </a:cubicBezTo>
                    <a:cubicBezTo>
                      <a:pt x="1034" y="167"/>
                      <a:pt x="1035" y="168"/>
                      <a:pt x="1035" y="166"/>
                    </a:cubicBezTo>
                    <a:cubicBezTo>
                      <a:pt x="1035" y="165"/>
                      <a:pt x="1037" y="161"/>
                      <a:pt x="1039" y="164"/>
                    </a:cubicBezTo>
                    <a:cubicBezTo>
                      <a:pt x="1039" y="161"/>
                      <a:pt x="1039" y="159"/>
                      <a:pt x="1039" y="157"/>
                    </a:cubicBezTo>
                    <a:cubicBezTo>
                      <a:pt x="1036" y="156"/>
                      <a:pt x="1034" y="157"/>
                      <a:pt x="1032" y="158"/>
                    </a:cubicBezTo>
                    <a:cubicBezTo>
                      <a:pt x="1032" y="159"/>
                      <a:pt x="1030" y="160"/>
                      <a:pt x="1030" y="161"/>
                    </a:cubicBezTo>
                    <a:cubicBezTo>
                      <a:pt x="1029" y="162"/>
                      <a:pt x="1028" y="161"/>
                      <a:pt x="1028" y="162"/>
                    </a:cubicBezTo>
                    <a:cubicBezTo>
                      <a:pt x="1028" y="165"/>
                      <a:pt x="1023" y="164"/>
                      <a:pt x="1023" y="168"/>
                    </a:cubicBezTo>
                    <a:cubicBezTo>
                      <a:pt x="1020" y="167"/>
                      <a:pt x="1018" y="168"/>
                      <a:pt x="1018" y="171"/>
                    </a:cubicBezTo>
                    <a:cubicBezTo>
                      <a:pt x="1017" y="171"/>
                      <a:pt x="1018" y="168"/>
                      <a:pt x="1017" y="168"/>
                    </a:cubicBezTo>
                    <a:cubicBezTo>
                      <a:pt x="1017" y="168"/>
                      <a:pt x="1014" y="168"/>
                      <a:pt x="1014" y="168"/>
                    </a:cubicBezTo>
                    <a:cubicBezTo>
                      <a:pt x="1014" y="167"/>
                      <a:pt x="1015" y="165"/>
                      <a:pt x="1014" y="164"/>
                    </a:cubicBezTo>
                    <a:cubicBezTo>
                      <a:pt x="1008" y="164"/>
                      <a:pt x="1004" y="163"/>
                      <a:pt x="1000" y="164"/>
                    </a:cubicBezTo>
                    <a:cubicBezTo>
                      <a:pt x="998" y="164"/>
                      <a:pt x="1000" y="166"/>
                      <a:pt x="999" y="166"/>
                    </a:cubicBezTo>
                    <a:cubicBezTo>
                      <a:pt x="997" y="168"/>
                      <a:pt x="995" y="167"/>
                      <a:pt x="993" y="168"/>
                    </a:cubicBezTo>
                    <a:cubicBezTo>
                      <a:pt x="991" y="169"/>
                      <a:pt x="991" y="170"/>
                      <a:pt x="989" y="172"/>
                    </a:cubicBezTo>
                    <a:cubicBezTo>
                      <a:pt x="988" y="173"/>
                      <a:pt x="987" y="175"/>
                      <a:pt x="985" y="175"/>
                    </a:cubicBezTo>
                    <a:cubicBezTo>
                      <a:pt x="983" y="179"/>
                      <a:pt x="987" y="178"/>
                      <a:pt x="986" y="182"/>
                    </a:cubicBezTo>
                    <a:cubicBezTo>
                      <a:pt x="984" y="182"/>
                      <a:pt x="983" y="184"/>
                      <a:pt x="983" y="186"/>
                    </a:cubicBezTo>
                    <a:cubicBezTo>
                      <a:pt x="977" y="185"/>
                      <a:pt x="976" y="188"/>
                      <a:pt x="971" y="187"/>
                    </a:cubicBezTo>
                    <a:cubicBezTo>
                      <a:pt x="969" y="186"/>
                      <a:pt x="970" y="185"/>
                      <a:pt x="971" y="183"/>
                    </a:cubicBezTo>
                    <a:cubicBezTo>
                      <a:pt x="968" y="184"/>
                      <a:pt x="968" y="182"/>
                      <a:pt x="968" y="180"/>
                    </a:cubicBezTo>
                    <a:cubicBezTo>
                      <a:pt x="966" y="180"/>
                      <a:pt x="962" y="181"/>
                      <a:pt x="962" y="179"/>
                    </a:cubicBezTo>
                    <a:cubicBezTo>
                      <a:pt x="956" y="183"/>
                      <a:pt x="947" y="185"/>
                      <a:pt x="938" y="186"/>
                    </a:cubicBezTo>
                    <a:cubicBezTo>
                      <a:pt x="938" y="184"/>
                      <a:pt x="934" y="185"/>
                      <a:pt x="936" y="180"/>
                    </a:cubicBezTo>
                    <a:cubicBezTo>
                      <a:pt x="934" y="180"/>
                      <a:pt x="932" y="180"/>
                      <a:pt x="930" y="180"/>
                    </a:cubicBezTo>
                    <a:cubicBezTo>
                      <a:pt x="924" y="182"/>
                      <a:pt x="919" y="184"/>
                      <a:pt x="915" y="186"/>
                    </a:cubicBezTo>
                    <a:cubicBezTo>
                      <a:pt x="911" y="188"/>
                      <a:pt x="908" y="192"/>
                      <a:pt x="903" y="193"/>
                    </a:cubicBezTo>
                    <a:cubicBezTo>
                      <a:pt x="904" y="196"/>
                      <a:pt x="903" y="197"/>
                      <a:pt x="900" y="197"/>
                    </a:cubicBezTo>
                    <a:cubicBezTo>
                      <a:pt x="902" y="201"/>
                      <a:pt x="898" y="201"/>
                      <a:pt x="899" y="204"/>
                    </a:cubicBezTo>
                    <a:cubicBezTo>
                      <a:pt x="896" y="202"/>
                      <a:pt x="894" y="210"/>
                      <a:pt x="892" y="209"/>
                    </a:cubicBezTo>
                    <a:cubicBezTo>
                      <a:pt x="889" y="206"/>
                      <a:pt x="892" y="210"/>
                      <a:pt x="888" y="210"/>
                    </a:cubicBezTo>
                    <a:cubicBezTo>
                      <a:pt x="885" y="210"/>
                      <a:pt x="885" y="211"/>
                      <a:pt x="885" y="213"/>
                    </a:cubicBezTo>
                    <a:cubicBezTo>
                      <a:pt x="878" y="210"/>
                      <a:pt x="881" y="218"/>
                      <a:pt x="875" y="217"/>
                    </a:cubicBezTo>
                    <a:cubicBezTo>
                      <a:pt x="876" y="218"/>
                      <a:pt x="880" y="224"/>
                      <a:pt x="881" y="221"/>
                    </a:cubicBezTo>
                    <a:cubicBezTo>
                      <a:pt x="883" y="222"/>
                      <a:pt x="882" y="225"/>
                      <a:pt x="882" y="227"/>
                    </a:cubicBezTo>
                    <a:cubicBezTo>
                      <a:pt x="884" y="225"/>
                      <a:pt x="886" y="228"/>
                      <a:pt x="886" y="228"/>
                    </a:cubicBezTo>
                    <a:cubicBezTo>
                      <a:pt x="888" y="228"/>
                      <a:pt x="889" y="226"/>
                      <a:pt x="892" y="227"/>
                    </a:cubicBezTo>
                    <a:cubicBezTo>
                      <a:pt x="892" y="227"/>
                      <a:pt x="894" y="228"/>
                      <a:pt x="893" y="228"/>
                    </a:cubicBezTo>
                    <a:cubicBezTo>
                      <a:pt x="895" y="228"/>
                      <a:pt x="897" y="224"/>
                      <a:pt x="898" y="227"/>
                    </a:cubicBezTo>
                    <a:cubicBezTo>
                      <a:pt x="899" y="227"/>
                      <a:pt x="899" y="225"/>
                      <a:pt x="899" y="224"/>
                    </a:cubicBezTo>
                    <a:cubicBezTo>
                      <a:pt x="901" y="225"/>
                      <a:pt x="901" y="235"/>
                      <a:pt x="905" y="230"/>
                    </a:cubicBezTo>
                    <a:cubicBezTo>
                      <a:pt x="908" y="229"/>
                      <a:pt x="904" y="236"/>
                      <a:pt x="909" y="234"/>
                    </a:cubicBezTo>
                    <a:cubicBezTo>
                      <a:pt x="909" y="235"/>
                      <a:pt x="906" y="234"/>
                      <a:pt x="906" y="235"/>
                    </a:cubicBezTo>
                    <a:cubicBezTo>
                      <a:pt x="906" y="235"/>
                      <a:pt x="908" y="239"/>
                      <a:pt x="907" y="241"/>
                    </a:cubicBezTo>
                    <a:cubicBezTo>
                      <a:pt x="907" y="241"/>
                      <a:pt x="906" y="241"/>
                      <a:pt x="906" y="242"/>
                    </a:cubicBezTo>
                    <a:cubicBezTo>
                      <a:pt x="906" y="243"/>
                      <a:pt x="905" y="244"/>
                      <a:pt x="905" y="245"/>
                    </a:cubicBezTo>
                    <a:cubicBezTo>
                      <a:pt x="904" y="249"/>
                      <a:pt x="907" y="258"/>
                      <a:pt x="902" y="253"/>
                    </a:cubicBezTo>
                    <a:cubicBezTo>
                      <a:pt x="903" y="266"/>
                      <a:pt x="897" y="271"/>
                      <a:pt x="895" y="280"/>
                    </a:cubicBezTo>
                    <a:cubicBezTo>
                      <a:pt x="893" y="282"/>
                      <a:pt x="893" y="281"/>
                      <a:pt x="891" y="280"/>
                    </a:cubicBezTo>
                    <a:cubicBezTo>
                      <a:pt x="890" y="281"/>
                      <a:pt x="891" y="283"/>
                      <a:pt x="891" y="284"/>
                    </a:cubicBezTo>
                    <a:cubicBezTo>
                      <a:pt x="890" y="286"/>
                      <a:pt x="888" y="285"/>
                      <a:pt x="886" y="286"/>
                    </a:cubicBezTo>
                    <a:cubicBezTo>
                      <a:pt x="886" y="286"/>
                      <a:pt x="887" y="288"/>
                      <a:pt x="886" y="288"/>
                    </a:cubicBezTo>
                    <a:cubicBezTo>
                      <a:pt x="886" y="289"/>
                      <a:pt x="884" y="288"/>
                      <a:pt x="884" y="288"/>
                    </a:cubicBezTo>
                    <a:cubicBezTo>
                      <a:pt x="883" y="289"/>
                      <a:pt x="885" y="290"/>
                      <a:pt x="885" y="290"/>
                    </a:cubicBezTo>
                    <a:cubicBezTo>
                      <a:pt x="884" y="291"/>
                      <a:pt x="882" y="291"/>
                      <a:pt x="881" y="293"/>
                    </a:cubicBezTo>
                    <a:cubicBezTo>
                      <a:pt x="880" y="294"/>
                      <a:pt x="880" y="296"/>
                      <a:pt x="879" y="297"/>
                    </a:cubicBezTo>
                    <a:cubicBezTo>
                      <a:pt x="878" y="298"/>
                      <a:pt x="877" y="297"/>
                      <a:pt x="875" y="298"/>
                    </a:cubicBezTo>
                    <a:cubicBezTo>
                      <a:pt x="874" y="299"/>
                      <a:pt x="875" y="301"/>
                      <a:pt x="874" y="303"/>
                    </a:cubicBezTo>
                    <a:cubicBezTo>
                      <a:pt x="873" y="303"/>
                      <a:pt x="871" y="302"/>
                      <a:pt x="871" y="303"/>
                    </a:cubicBezTo>
                    <a:cubicBezTo>
                      <a:pt x="871" y="303"/>
                      <a:pt x="871" y="306"/>
                      <a:pt x="870" y="305"/>
                    </a:cubicBezTo>
                    <a:cubicBezTo>
                      <a:pt x="869" y="304"/>
                      <a:pt x="867" y="304"/>
                      <a:pt x="867" y="308"/>
                    </a:cubicBezTo>
                    <a:cubicBezTo>
                      <a:pt x="860" y="309"/>
                      <a:pt x="860" y="308"/>
                      <a:pt x="853" y="308"/>
                    </a:cubicBezTo>
                    <a:cubicBezTo>
                      <a:pt x="853" y="309"/>
                      <a:pt x="847" y="312"/>
                      <a:pt x="850" y="312"/>
                    </a:cubicBezTo>
                    <a:cubicBezTo>
                      <a:pt x="851" y="315"/>
                      <a:pt x="840" y="313"/>
                      <a:pt x="846" y="315"/>
                    </a:cubicBezTo>
                    <a:cubicBezTo>
                      <a:pt x="845" y="317"/>
                      <a:pt x="843" y="317"/>
                      <a:pt x="843" y="315"/>
                    </a:cubicBezTo>
                    <a:cubicBezTo>
                      <a:pt x="839" y="318"/>
                      <a:pt x="841" y="321"/>
                      <a:pt x="842" y="326"/>
                    </a:cubicBezTo>
                    <a:cubicBezTo>
                      <a:pt x="837" y="327"/>
                      <a:pt x="839" y="327"/>
                      <a:pt x="835" y="326"/>
                    </a:cubicBezTo>
                    <a:cubicBezTo>
                      <a:pt x="836" y="328"/>
                      <a:pt x="836" y="329"/>
                      <a:pt x="833" y="329"/>
                    </a:cubicBezTo>
                    <a:cubicBezTo>
                      <a:pt x="833" y="332"/>
                      <a:pt x="834" y="344"/>
                      <a:pt x="836" y="340"/>
                    </a:cubicBezTo>
                    <a:cubicBezTo>
                      <a:pt x="839" y="340"/>
                      <a:pt x="836" y="351"/>
                      <a:pt x="840" y="352"/>
                    </a:cubicBezTo>
                    <a:cubicBezTo>
                      <a:pt x="844" y="352"/>
                      <a:pt x="839" y="356"/>
                      <a:pt x="843" y="357"/>
                    </a:cubicBezTo>
                    <a:cubicBezTo>
                      <a:pt x="842" y="357"/>
                      <a:pt x="842" y="360"/>
                      <a:pt x="842" y="360"/>
                    </a:cubicBezTo>
                    <a:cubicBezTo>
                      <a:pt x="840" y="361"/>
                      <a:pt x="839" y="359"/>
                      <a:pt x="839" y="359"/>
                    </a:cubicBezTo>
                    <a:cubicBezTo>
                      <a:pt x="837" y="359"/>
                      <a:pt x="838" y="361"/>
                      <a:pt x="837" y="361"/>
                    </a:cubicBezTo>
                    <a:cubicBezTo>
                      <a:pt x="836" y="362"/>
                      <a:pt x="834" y="361"/>
                      <a:pt x="833" y="361"/>
                    </a:cubicBezTo>
                    <a:cubicBezTo>
                      <a:pt x="830" y="362"/>
                      <a:pt x="826" y="365"/>
                      <a:pt x="823" y="363"/>
                    </a:cubicBezTo>
                    <a:cubicBezTo>
                      <a:pt x="823" y="360"/>
                      <a:pt x="824" y="359"/>
                      <a:pt x="825" y="357"/>
                    </a:cubicBezTo>
                    <a:cubicBezTo>
                      <a:pt x="825" y="354"/>
                      <a:pt x="823" y="350"/>
                      <a:pt x="826" y="349"/>
                    </a:cubicBezTo>
                    <a:cubicBezTo>
                      <a:pt x="826" y="347"/>
                      <a:pt x="822" y="348"/>
                      <a:pt x="823" y="343"/>
                    </a:cubicBezTo>
                    <a:cubicBezTo>
                      <a:pt x="820" y="342"/>
                      <a:pt x="818" y="344"/>
                      <a:pt x="815" y="340"/>
                    </a:cubicBezTo>
                    <a:cubicBezTo>
                      <a:pt x="814" y="336"/>
                      <a:pt x="820" y="339"/>
                      <a:pt x="818" y="333"/>
                    </a:cubicBezTo>
                    <a:cubicBezTo>
                      <a:pt x="817" y="332"/>
                      <a:pt x="816" y="333"/>
                      <a:pt x="816" y="333"/>
                    </a:cubicBezTo>
                    <a:cubicBezTo>
                      <a:pt x="815" y="333"/>
                      <a:pt x="814" y="332"/>
                      <a:pt x="814" y="331"/>
                    </a:cubicBezTo>
                    <a:cubicBezTo>
                      <a:pt x="813" y="330"/>
                      <a:pt x="811" y="329"/>
                      <a:pt x="811" y="328"/>
                    </a:cubicBezTo>
                    <a:cubicBezTo>
                      <a:pt x="810" y="329"/>
                      <a:pt x="808" y="329"/>
                      <a:pt x="806" y="329"/>
                    </a:cubicBezTo>
                    <a:cubicBezTo>
                      <a:pt x="805" y="329"/>
                      <a:pt x="806" y="331"/>
                      <a:pt x="806" y="331"/>
                    </a:cubicBezTo>
                    <a:cubicBezTo>
                      <a:pt x="806" y="335"/>
                      <a:pt x="803" y="327"/>
                      <a:pt x="804" y="333"/>
                    </a:cubicBezTo>
                    <a:cubicBezTo>
                      <a:pt x="800" y="330"/>
                      <a:pt x="800" y="337"/>
                      <a:pt x="795" y="333"/>
                    </a:cubicBezTo>
                    <a:cubicBezTo>
                      <a:pt x="799" y="330"/>
                      <a:pt x="795" y="328"/>
                      <a:pt x="799" y="325"/>
                    </a:cubicBezTo>
                    <a:cubicBezTo>
                      <a:pt x="802" y="323"/>
                      <a:pt x="793" y="324"/>
                      <a:pt x="792" y="326"/>
                    </a:cubicBezTo>
                    <a:cubicBezTo>
                      <a:pt x="792" y="330"/>
                      <a:pt x="790" y="325"/>
                      <a:pt x="791" y="325"/>
                    </a:cubicBezTo>
                    <a:cubicBezTo>
                      <a:pt x="788" y="325"/>
                      <a:pt x="789" y="329"/>
                      <a:pt x="787" y="329"/>
                    </a:cubicBezTo>
                    <a:cubicBezTo>
                      <a:pt x="786" y="329"/>
                      <a:pt x="783" y="331"/>
                      <a:pt x="783" y="332"/>
                    </a:cubicBezTo>
                    <a:cubicBezTo>
                      <a:pt x="782" y="333"/>
                      <a:pt x="781" y="333"/>
                      <a:pt x="781" y="335"/>
                    </a:cubicBezTo>
                    <a:cubicBezTo>
                      <a:pt x="776" y="334"/>
                      <a:pt x="777" y="334"/>
                      <a:pt x="771" y="335"/>
                    </a:cubicBezTo>
                    <a:cubicBezTo>
                      <a:pt x="773" y="335"/>
                      <a:pt x="772" y="338"/>
                      <a:pt x="773" y="339"/>
                    </a:cubicBezTo>
                    <a:cubicBezTo>
                      <a:pt x="774" y="340"/>
                      <a:pt x="776" y="338"/>
                      <a:pt x="777" y="339"/>
                    </a:cubicBezTo>
                    <a:cubicBezTo>
                      <a:pt x="777" y="339"/>
                      <a:pt x="777" y="341"/>
                      <a:pt x="777" y="342"/>
                    </a:cubicBezTo>
                    <a:cubicBezTo>
                      <a:pt x="778" y="342"/>
                      <a:pt x="780" y="341"/>
                      <a:pt x="781" y="342"/>
                    </a:cubicBezTo>
                    <a:cubicBezTo>
                      <a:pt x="782" y="342"/>
                      <a:pt x="781" y="344"/>
                      <a:pt x="781" y="345"/>
                    </a:cubicBezTo>
                    <a:cubicBezTo>
                      <a:pt x="782" y="346"/>
                      <a:pt x="784" y="345"/>
                      <a:pt x="785" y="346"/>
                    </a:cubicBezTo>
                    <a:cubicBezTo>
                      <a:pt x="787" y="346"/>
                      <a:pt x="786" y="343"/>
                      <a:pt x="788" y="343"/>
                    </a:cubicBezTo>
                    <a:cubicBezTo>
                      <a:pt x="794" y="343"/>
                      <a:pt x="798" y="344"/>
                      <a:pt x="798" y="349"/>
                    </a:cubicBezTo>
                    <a:cubicBezTo>
                      <a:pt x="796" y="351"/>
                      <a:pt x="793" y="351"/>
                      <a:pt x="791" y="349"/>
                    </a:cubicBezTo>
                    <a:cubicBezTo>
                      <a:pt x="790" y="350"/>
                      <a:pt x="789" y="353"/>
                      <a:pt x="790" y="356"/>
                    </a:cubicBezTo>
                    <a:cubicBezTo>
                      <a:pt x="787" y="355"/>
                      <a:pt x="787" y="357"/>
                      <a:pt x="788" y="357"/>
                    </a:cubicBezTo>
                    <a:cubicBezTo>
                      <a:pt x="788" y="359"/>
                      <a:pt x="785" y="358"/>
                      <a:pt x="783" y="359"/>
                    </a:cubicBezTo>
                    <a:cubicBezTo>
                      <a:pt x="785" y="364"/>
                      <a:pt x="790" y="366"/>
                      <a:pt x="790" y="373"/>
                    </a:cubicBezTo>
                    <a:cubicBezTo>
                      <a:pt x="793" y="368"/>
                      <a:pt x="791" y="372"/>
                      <a:pt x="794" y="374"/>
                    </a:cubicBezTo>
                    <a:cubicBezTo>
                      <a:pt x="793" y="379"/>
                      <a:pt x="795" y="386"/>
                      <a:pt x="792" y="389"/>
                    </a:cubicBezTo>
                    <a:cubicBezTo>
                      <a:pt x="795" y="393"/>
                      <a:pt x="796" y="397"/>
                      <a:pt x="795" y="404"/>
                    </a:cubicBezTo>
                    <a:cubicBezTo>
                      <a:pt x="791" y="400"/>
                      <a:pt x="793" y="410"/>
                      <a:pt x="791" y="408"/>
                    </a:cubicBezTo>
                    <a:cubicBezTo>
                      <a:pt x="789" y="406"/>
                      <a:pt x="791" y="408"/>
                      <a:pt x="790" y="409"/>
                    </a:cubicBezTo>
                    <a:cubicBezTo>
                      <a:pt x="789" y="410"/>
                      <a:pt x="786" y="410"/>
                      <a:pt x="787" y="415"/>
                    </a:cubicBezTo>
                    <a:cubicBezTo>
                      <a:pt x="782" y="413"/>
                      <a:pt x="786" y="419"/>
                      <a:pt x="781" y="418"/>
                    </a:cubicBezTo>
                    <a:cubicBezTo>
                      <a:pt x="785" y="421"/>
                      <a:pt x="775" y="423"/>
                      <a:pt x="777" y="425"/>
                    </a:cubicBezTo>
                    <a:cubicBezTo>
                      <a:pt x="779" y="427"/>
                      <a:pt x="776" y="425"/>
                      <a:pt x="774" y="427"/>
                    </a:cubicBezTo>
                    <a:cubicBezTo>
                      <a:pt x="773" y="428"/>
                      <a:pt x="774" y="430"/>
                      <a:pt x="773" y="432"/>
                    </a:cubicBezTo>
                    <a:cubicBezTo>
                      <a:pt x="772" y="432"/>
                      <a:pt x="770" y="431"/>
                      <a:pt x="770" y="432"/>
                    </a:cubicBezTo>
                    <a:cubicBezTo>
                      <a:pt x="770" y="432"/>
                      <a:pt x="770" y="434"/>
                      <a:pt x="770" y="434"/>
                    </a:cubicBezTo>
                    <a:cubicBezTo>
                      <a:pt x="769" y="436"/>
                      <a:pt x="764" y="433"/>
                      <a:pt x="766" y="437"/>
                    </a:cubicBezTo>
                    <a:cubicBezTo>
                      <a:pt x="757" y="438"/>
                      <a:pt x="758" y="438"/>
                      <a:pt x="749" y="437"/>
                    </a:cubicBezTo>
                    <a:cubicBezTo>
                      <a:pt x="747" y="437"/>
                      <a:pt x="748" y="440"/>
                      <a:pt x="748" y="441"/>
                    </a:cubicBezTo>
                    <a:cubicBezTo>
                      <a:pt x="744" y="439"/>
                      <a:pt x="740" y="445"/>
                      <a:pt x="739" y="444"/>
                    </a:cubicBezTo>
                    <a:cubicBezTo>
                      <a:pt x="737" y="442"/>
                      <a:pt x="739" y="446"/>
                      <a:pt x="734" y="446"/>
                    </a:cubicBezTo>
                    <a:cubicBezTo>
                      <a:pt x="731" y="446"/>
                      <a:pt x="735" y="448"/>
                      <a:pt x="732" y="448"/>
                    </a:cubicBezTo>
                    <a:cubicBezTo>
                      <a:pt x="729" y="452"/>
                      <a:pt x="727" y="446"/>
                      <a:pt x="724" y="446"/>
                    </a:cubicBezTo>
                    <a:cubicBezTo>
                      <a:pt x="719" y="445"/>
                      <a:pt x="719" y="447"/>
                      <a:pt x="715" y="447"/>
                    </a:cubicBezTo>
                    <a:cubicBezTo>
                      <a:pt x="713" y="448"/>
                      <a:pt x="713" y="450"/>
                      <a:pt x="712" y="453"/>
                    </a:cubicBezTo>
                    <a:cubicBezTo>
                      <a:pt x="708" y="451"/>
                      <a:pt x="708" y="455"/>
                      <a:pt x="705" y="455"/>
                    </a:cubicBezTo>
                    <a:cubicBezTo>
                      <a:pt x="704" y="459"/>
                      <a:pt x="708" y="458"/>
                      <a:pt x="708" y="461"/>
                    </a:cubicBezTo>
                    <a:cubicBezTo>
                      <a:pt x="708" y="462"/>
                      <a:pt x="708" y="464"/>
                      <a:pt x="710" y="464"/>
                    </a:cubicBezTo>
                    <a:cubicBezTo>
                      <a:pt x="711" y="464"/>
                      <a:pt x="710" y="466"/>
                      <a:pt x="711" y="467"/>
                    </a:cubicBezTo>
                    <a:cubicBezTo>
                      <a:pt x="712" y="468"/>
                      <a:pt x="714" y="467"/>
                      <a:pt x="715" y="468"/>
                    </a:cubicBezTo>
                    <a:cubicBezTo>
                      <a:pt x="716" y="468"/>
                      <a:pt x="715" y="470"/>
                      <a:pt x="715" y="471"/>
                    </a:cubicBezTo>
                    <a:cubicBezTo>
                      <a:pt x="716" y="471"/>
                      <a:pt x="718" y="470"/>
                      <a:pt x="718" y="471"/>
                    </a:cubicBezTo>
                    <a:cubicBezTo>
                      <a:pt x="719" y="472"/>
                      <a:pt x="719" y="476"/>
                      <a:pt x="721" y="478"/>
                    </a:cubicBezTo>
                    <a:cubicBezTo>
                      <a:pt x="722" y="479"/>
                      <a:pt x="725" y="482"/>
                      <a:pt x="725" y="482"/>
                    </a:cubicBezTo>
                    <a:cubicBezTo>
                      <a:pt x="726" y="484"/>
                      <a:pt x="725" y="486"/>
                      <a:pt x="725" y="488"/>
                    </a:cubicBezTo>
                    <a:cubicBezTo>
                      <a:pt x="725" y="490"/>
                      <a:pt x="727" y="491"/>
                      <a:pt x="727" y="493"/>
                    </a:cubicBezTo>
                    <a:cubicBezTo>
                      <a:pt x="726" y="496"/>
                      <a:pt x="725" y="496"/>
                      <a:pt x="725" y="498"/>
                    </a:cubicBezTo>
                    <a:cubicBezTo>
                      <a:pt x="725" y="500"/>
                      <a:pt x="726" y="503"/>
                      <a:pt x="722" y="500"/>
                    </a:cubicBezTo>
                    <a:cubicBezTo>
                      <a:pt x="724" y="506"/>
                      <a:pt x="718" y="503"/>
                      <a:pt x="720" y="507"/>
                    </a:cubicBezTo>
                    <a:cubicBezTo>
                      <a:pt x="714" y="505"/>
                      <a:pt x="715" y="510"/>
                      <a:pt x="711" y="510"/>
                    </a:cubicBezTo>
                    <a:cubicBezTo>
                      <a:pt x="709" y="510"/>
                      <a:pt x="710" y="512"/>
                      <a:pt x="710" y="513"/>
                    </a:cubicBezTo>
                    <a:cubicBezTo>
                      <a:pt x="709" y="513"/>
                      <a:pt x="706" y="513"/>
                      <a:pt x="707" y="514"/>
                    </a:cubicBezTo>
                    <a:cubicBezTo>
                      <a:pt x="708" y="516"/>
                      <a:pt x="708" y="515"/>
                      <a:pt x="707" y="516"/>
                    </a:cubicBezTo>
                    <a:cubicBezTo>
                      <a:pt x="706" y="517"/>
                      <a:pt x="705" y="519"/>
                      <a:pt x="703" y="519"/>
                    </a:cubicBezTo>
                    <a:cubicBezTo>
                      <a:pt x="704" y="511"/>
                      <a:pt x="700" y="518"/>
                      <a:pt x="700" y="514"/>
                    </a:cubicBezTo>
                    <a:cubicBezTo>
                      <a:pt x="700" y="513"/>
                      <a:pt x="699" y="510"/>
                      <a:pt x="697" y="509"/>
                    </a:cubicBezTo>
                    <a:cubicBezTo>
                      <a:pt x="697" y="508"/>
                      <a:pt x="695" y="509"/>
                      <a:pt x="694" y="509"/>
                    </a:cubicBezTo>
                    <a:cubicBezTo>
                      <a:pt x="694" y="508"/>
                      <a:pt x="695" y="506"/>
                      <a:pt x="694" y="506"/>
                    </a:cubicBezTo>
                    <a:cubicBezTo>
                      <a:pt x="693" y="505"/>
                      <a:pt x="689" y="506"/>
                      <a:pt x="689" y="505"/>
                    </a:cubicBezTo>
                    <a:cubicBezTo>
                      <a:pt x="688" y="504"/>
                      <a:pt x="689" y="502"/>
                      <a:pt x="689" y="502"/>
                    </a:cubicBezTo>
                    <a:cubicBezTo>
                      <a:pt x="688" y="501"/>
                      <a:pt x="686" y="502"/>
                      <a:pt x="684" y="502"/>
                    </a:cubicBezTo>
                    <a:cubicBezTo>
                      <a:pt x="683" y="502"/>
                      <a:pt x="684" y="498"/>
                      <a:pt x="683" y="498"/>
                    </a:cubicBezTo>
                    <a:cubicBezTo>
                      <a:pt x="682" y="497"/>
                      <a:pt x="681" y="498"/>
                      <a:pt x="682" y="499"/>
                    </a:cubicBezTo>
                    <a:cubicBezTo>
                      <a:pt x="679" y="496"/>
                      <a:pt x="680" y="496"/>
                      <a:pt x="677" y="493"/>
                    </a:cubicBezTo>
                    <a:cubicBezTo>
                      <a:pt x="673" y="492"/>
                      <a:pt x="674" y="498"/>
                      <a:pt x="673" y="500"/>
                    </a:cubicBezTo>
                    <a:cubicBezTo>
                      <a:pt x="673" y="501"/>
                      <a:pt x="671" y="501"/>
                      <a:pt x="670" y="502"/>
                    </a:cubicBezTo>
                    <a:cubicBezTo>
                      <a:pt x="670" y="504"/>
                      <a:pt x="671" y="508"/>
                      <a:pt x="669" y="510"/>
                    </a:cubicBezTo>
                    <a:cubicBezTo>
                      <a:pt x="670" y="511"/>
                      <a:pt x="670" y="512"/>
                      <a:pt x="670" y="514"/>
                    </a:cubicBezTo>
                    <a:cubicBezTo>
                      <a:pt x="671" y="516"/>
                      <a:pt x="673" y="518"/>
                      <a:pt x="673" y="516"/>
                    </a:cubicBezTo>
                    <a:cubicBezTo>
                      <a:pt x="677" y="519"/>
                      <a:pt x="675" y="521"/>
                      <a:pt x="675" y="526"/>
                    </a:cubicBezTo>
                    <a:cubicBezTo>
                      <a:pt x="675" y="527"/>
                      <a:pt x="676" y="527"/>
                      <a:pt x="676" y="528"/>
                    </a:cubicBezTo>
                    <a:cubicBezTo>
                      <a:pt x="677" y="529"/>
                      <a:pt x="678" y="531"/>
                      <a:pt x="679" y="531"/>
                    </a:cubicBezTo>
                    <a:cubicBezTo>
                      <a:pt x="681" y="533"/>
                      <a:pt x="683" y="534"/>
                      <a:pt x="686" y="535"/>
                    </a:cubicBezTo>
                    <a:cubicBezTo>
                      <a:pt x="687" y="536"/>
                      <a:pt x="686" y="537"/>
                      <a:pt x="687" y="537"/>
                    </a:cubicBezTo>
                    <a:cubicBezTo>
                      <a:pt x="689" y="537"/>
                      <a:pt x="688" y="538"/>
                      <a:pt x="689" y="540"/>
                    </a:cubicBezTo>
                    <a:cubicBezTo>
                      <a:pt x="689" y="541"/>
                      <a:pt x="691" y="540"/>
                      <a:pt x="691" y="541"/>
                    </a:cubicBezTo>
                    <a:cubicBezTo>
                      <a:pt x="692" y="542"/>
                      <a:pt x="691" y="545"/>
                      <a:pt x="691" y="547"/>
                    </a:cubicBezTo>
                    <a:cubicBezTo>
                      <a:pt x="692" y="547"/>
                      <a:pt x="694" y="549"/>
                      <a:pt x="694" y="549"/>
                    </a:cubicBezTo>
                    <a:cubicBezTo>
                      <a:pt x="694" y="550"/>
                      <a:pt x="691" y="554"/>
                      <a:pt x="696" y="555"/>
                    </a:cubicBezTo>
                    <a:cubicBezTo>
                      <a:pt x="695" y="558"/>
                      <a:pt x="692" y="557"/>
                      <a:pt x="690" y="556"/>
                    </a:cubicBezTo>
                    <a:cubicBezTo>
                      <a:pt x="688" y="556"/>
                      <a:pt x="684" y="556"/>
                      <a:pt x="683" y="555"/>
                    </a:cubicBezTo>
                    <a:cubicBezTo>
                      <a:pt x="684" y="556"/>
                      <a:pt x="685" y="549"/>
                      <a:pt x="682" y="554"/>
                    </a:cubicBezTo>
                    <a:cubicBezTo>
                      <a:pt x="679" y="552"/>
                      <a:pt x="680" y="549"/>
                      <a:pt x="679" y="547"/>
                    </a:cubicBezTo>
                    <a:cubicBezTo>
                      <a:pt x="678" y="545"/>
                      <a:pt x="676" y="545"/>
                      <a:pt x="675" y="542"/>
                    </a:cubicBezTo>
                    <a:cubicBezTo>
                      <a:pt x="674" y="540"/>
                      <a:pt x="674" y="538"/>
                      <a:pt x="676" y="538"/>
                    </a:cubicBezTo>
                    <a:cubicBezTo>
                      <a:pt x="674" y="535"/>
                      <a:pt x="673" y="531"/>
                      <a:pt x="669" y="530"/>
                    </a:cubicBezTo>
                    <a:cubicBezTo>
                      <a:pt x="669" y="527"/>
                      <a:pt x="667" y="526"/>
                      <a:pt x="669" y="526"/>
                    </a:cubicBezTo>
                    <a:cubicBezTo>
                      <a:pt x="668" y="524"/>
                      <a:pt x="666" y="523"/>
                      <a:pt x="665" y="523"/>
                    </a:cubicBezTo>
                    <a:cubicBezTo>
                      <a:pt x="665" y="521"/>
                      <a:pt x="665" y="519"/>
                      <a:pt x="663" y="519"/>
                    </a:cubicBezTo>
                    <a:cubicBezTo>
                      <a:pt x="663" y="516"/>
                      <a:pt x="664" y="515"/>
                      <a:pt x="665" y="513"/>
                    </a:cubicBezTo>
                    <a:cubicBezTo>
                      <a:pt x="665" y="511"/>
                      <a:pt x="664" y="509"/>
                      <a:pt x="662" y="509"/>
                    </a:cubicBezTo>
                    <a:cubicBezTo>
                      <a:pt x="663" y="507"/>
                      <a:pt x="664" y="506"/>
                      <a:pt x="662" y="506"/>
                    </a:cubicBezTo>
                    <a:cubicBezTo>
                      <a:pt x="662" y="504"/>
                      <a:pt x="665" y="505"/>
                      <a:pt x="668" y="505"/>
                    </a:cubicBezTo>
                    <a:cubicBezTo>
                      <a:pt x="667" y="503"/>
                      <a:pt x="666" y="503"/>
                      <a:pt x="666" y="502"/>
                    </a:cubicBezTo>
                    <a:cubicBezTo>
                      <a:pt x="666" y="501"/>
                      <a:pt x="668" y="500"/>
                      <a:pt x="668" y="499"/>
                    </a:cubicBezTo>
                    <a:cubicBezTo>
                      <a:pt x="667" y="497"/>
                      <a:pt x="665" y="495"/>
                      <a:pt x="665" y="492"/>
                    </a:cubicBezTo>
                    <a:cubicBezTo>
                      <a:pt x="664" y="489"/>
                      <a:pt x="665" y="485"/>
                      <a:pt x="665" y="483"/>
                    </a:cubicBezTo>
                    <a:cubicBezTo>
                      <a:pt x="664" y="482"/>
                      <a:pt x="663" y="482"/>
                      <a:pt x="662" y="481"/>
                    </a:cubicBezTo>
                    <a:cubicBezTo>
                      <a:pt x="661" y="479"/>
                      <a:pt x="661" y="478"/>
                      <a:pt x="661" y="476"/>
                    </a:cubicBezTo>
                    <a:cubicBezTo>
                      <a:pt x="659" y="474"/>
                      <a:pt x="658" y="472"/>
                      <a:pt x="656" y="471"/>
                    </a:cubicBezTo>
                    <a:cubicBezTo>
                      <a:pt x="652" y="470"/>
                      <a:pt x="654" y="476"/>
                      <a:pt x="651" y="472"/>
                    </a:cubicBezTo>
                    <a:cubicBezTo>
                      <a:pt x="649" y="472"/>
                      <a:pt x="650" y="475"/>
                      <a:pt x="649" y="476"/>
                    </a:cubicBezTo>
                    <a:cubicBezTo>
                      <a:pt x="649" y="477"/>
                      <a:pt x="647" y="476"/>
                      <a:pt x="647" y="476"/>
                    </a:cubicBezTo>
                    <a:cubicBezTo>
                      <a:pt x="646" y="477"/>
                      <a:pt x="647" y="480"/>
                      <a:pt x="645" y="479"/>
                    </a:cubicBezTo>
                    <a:cubicBezTo>
                      <a:pt x="642" y="480"/>
                      <a:pt x="642" y="479"/>
                      <a:pt x="641" y="475"/>
                    </a:cubicBezTo>
                    <a:cubicBezTo>
                      <a:pt x="641" y="474"/>
                      <a:pt x="640" y="474"/>
                      <a:pt x="640" y="474"/>
                    </a:cubicBezTo>
                    <a:cubicBezTo>
                      <a:pt x="639" y="472"/>
                      <a:pt x="641" y="472"/>
                      <a:pt x="641" y="471"/>
                    </a:cubicBezTo>
                    <a:cubicBezTo>
                      <a:pt x="641" y="470"/>
                      <a:pt x="637" y="464"/>
                      <a:pt x="641" y="461"/>
                    </a:cubicBezTo>
                    <a:cubicBezTo>
                      <a:pt x="640" y="460"/>
                      <a:pt x="637" y="458"/>
                      <a:pt x="638" y="453"/>
                    </a:cubicBezTo>
                    <a:cubicBezTo>
                      <a:pt x="637" y="453"/>
                      <a:pt x="637" y="454"/>
                      <a:pt x="637" y="455"/>
                    </a:cubicBezTo>
                    <a:cubicBezTo>
                      <a:pt x="634" y="454"/>
                      <a:pt x="636" y="449"/>
                      <a:pt x="634" y="447"/>
                    </a:cubicBezTo>
                    <a:cubicBezTo>
                      <a:pt x="633" y="446"/>
                      <a:pt x="632" y="445"/>
                      <a:pt x="631" y="444"/>
                    </a:cubicBezTo>
                    <a:cubicBezTo>
                      <a:pt x="631" y="443"/>
                      <a:pt x="630" y="442"/>
                      <a:pt x="630" y="441"/>
                    </a:cubicBezTo>
                    <a:cubicBezTo>
                      <a:pt x="629" y="440"/>
                      <a:pt x="624" y="440"/>
                      <a:pt x="626" y="437"/>
                    </a:cubicBezTo>
                    <a:cubicBezTo>
                      <a:pt x="621" y="437"/>
                      <a:pt x="620" y="440"/>
                      <a:pt x="617" y="441"/>
                    </a:cubicBezTo>
                    <a:cubicBezTo>
                      <a:pt x="615" y="441"/>
                      <a:pt x="613" y="441"/>
                      <a:pt x="613" y="443"/>
                    </a:cubicBezTo>
                    <a:cubicBezTo>
                      <a:pt x="610" y="443"/>
                      <a:pt x="606" y="443"/>
                      <a:pt x="603" y="443"/>
                    </a:cubicBezTo>
                    <a:cubicBezTo>
                      <a:pt x="602" y="444"/>
                      <a:pt x="601" y="445"/>
                      <a:pt x="600" y="446"/>
                    </a:cubicBezTo>
                    <a:cubicBezTo>
                      <a:pt x="600" y="446"/>
                      <a:pt x="599" y="445"/>
                      <a:pt x="599" y="447"/>
                    </a:cubicBezTo>
                    <a:cubicBezTo>
                      <a:pt x="599" y="448"/>
                      <a:pt x="596" y="449"/>
                      <a:pt x="595" y="450"/>
                    </a:cubicBezTo>
                    <a:cubicBezTo>
                      <a:pt x="592" y="452"/>
                      <a:pt x="589" y="458"/>
                      <a:pt x="583" y="460"/>
                    </a:cubicBezTo>
                    <a:cubicBezTo>
                      <a:pt x="580" y="462"/>
                      <a:pt x="579" y="468"/>
                      <a:pt x="574" y="468"/>
                    </a:cubicBezTo>
                    <a:cubicBezTo>
                      <a:pt x="576" y="471"/>
                      <a:pt x="575" y="471"/>
                      <a:pt x="571" y="471"/>
                    </a:cubicBezTo>
                    <a:cubicBezTo>
                      <a:pt x="571" y="473"/>
                      <a:pt x="571" y="473"/>
                      <a:pt x="572" y="474"/>
                    </a:cubicBezTo>
                    <a:cubicBezTo>
                      <a:pt x="572" y="475"/>
                      <a:pt x="569" y="475"/>
                      <a:pt x="569" y="474"/>
                    </a:cubicBezTo>
                    <a:cubicBezTo>
                      <a:pt x="567" y="474"/>
                      <a:pt x="568" y="478"/>
                      <a:pt x="564" y="476"/>
                    </a:cubicBezTo>
                    <a:cubicBezTo>
                      <a:pt x="562" y="477"/>
                      <a:pt x="562" y="480"/>
                      <a:pt x="560" y="479"/>
                    </a:cubicBezTo>
                    <a:cubicBezTo>
                      <a:pt x="559" y="482"/>
                      <a:pt x="561" y="482"/>
                      <a:pt x="561" y="483"/>
                    </a:cubicBezTo>
                    <a:cubicBezTo>
                      <a:pt x="561" y="486"/>
                      <a:pt x="559" y="490"/>
                      <a:pt x="558" y="495"/>
                    </a:cubicBezTo>
                    <a:cubicBezTo>
                      <a:pt x="557" y="501"/>
                      <a:pt x="558" y="508"/>
                      <a:pt x="557" y="510"/>
                    </a:cubicBezTo>
                    <a:cubicBezTo>
                      <a:pt x="557" y="511"/>
                      <a:pt x="554" y="510"/>
                      <a:pt x="554" y="510"/>
                    </a:cubicBezTo>
                    <a:cubicBezTo>
                      <a:pt x="553" y="511"/>
                      <a:pt x="554" y="515"/>
                      <a:pt x="553" y="516"/>
                    </a:cubicBezTo>
                    <a:cubicBezTo>
                      <a:pt x="551" y="517"/>
                      <a:pt x="549" y="516"/>
                      <a:pt x="547" y="517"/>
                    </a:cubicBezTo>
                    <a:cubicBezTo>
                      <a:pt x="546" y="518"/>
                      <a:pt x="546" y="521"/>
                      <a:pt x="543" y="520"/>
                    </a:cubicBezTo>
                    <a:cubicBezTo>
                      <a:pt x="539" y="516"/>
                      <a:pt x="537" y="512"/>
                      <a:pt x="536" y="506"/>
                    </a:cubicBezTo>
                    <a:cubicBezTo>
                      <a:pt x="535" y="505"/>
                      <a:pt x="534" y="504"/>
                      <a:pt x="533" y="503"/>
                    </a:cubicBezTo>
                    <a:cubicBezTo>
                      <a:pt x="532" y="503"/>
                      <a:pt x="532" y="501"/>
                      <a:pt x="530" y="502"/>
                    </a:cubicBezTo>
                    <a:cubicBezTo>
                      <a:pt x="529" y="497"/>
                      <a:pt x="532" y="497"/>
                      <a:pt x="533" y="495"/>
                    </a:cubicBezTo>
                    <a:cubicBezTo>
                      <a:pt x="533" y="492"/>
                      <a:pt x="530" y="491"/>
                      <a:pt x="529" y="489"/>
                    </a:cubicBezTo>
                    <a:cubicBezTo>
                      <a:pt x="527" y="488"/>
                      <a:pt x="527" y="485"/>
                      <a:pt x="524" y="485"/>
                    </a:cubicBezTo>
                    <a:cubicBezTo>
                      <a:pt x="524" y="482"/>
                      <a:pt x="523" y="479"/>
                      <a:pt x="522" y="476"/>
                    </a:cubicBezTo>
                    <a:cubicBezTo>
                      <a:pt x="520" y="474"/>
                      <a:pt x="520" y="464"/>
                      <a:pt x="519" y="457"/>
                    </a:cubicBezTo>
                    <a:cubicBezTo>
                      <a:pt x="518" y="453"/>
                      <a:pt x="517" y="445"/>
                      <a:pt x="516" y="440"/>
                    </a:cubicBezTo>
                    <a:cubicBezTo>
                      <a:pt x="514" y="440"/>
                      <a:pt x="510" y="446"/>
                      <a:pt x="513" y="447"/>
                    </a:cubicBezTo>
                    <a:cubicBezTo>
                      <a:pt x="513" y="451"/>
                      <a:pt x="508" y="447"/>
                      <a:pt x="506" y="447"/>
                    </a:cubicBezTo>
                    <a:cubicBezTo>
                      <a:pt x="505" y="447"/>
                      <a:pt x="504" y="447"/>
                      <a:pt x="503" y="447"/>
                    </a:cubicBezTo>
                    <a:cubicBezTo>
                      <a:pt x="502" y="446"/>
                      <a:pt x="501" y="441"/>
                      <a:pt x="498" y="443"/>
                    </a:cubicBezTo>
                    <a:cubicBezTo>
                      <a:pt x="497" y="440"/>
                      <a:pt x="499" y="440"/>
                      <a:pt x="501" y="440"/>
                    </a:cubicBezTo>
                    <a:cubicBezTo>
                      <a:pt x="499" y="438"/>
                      <a:pt x="500" y="438"/>
                      <a:pt x="501" y="436"/>
                    </a:cubicBezTo>
                    <a:cubicBezTo>
                      <a:pt x="500" y="433"/>
                      <a:pt x="497" y="435"/>
                      <a:pt x="495" y="434"/>
                    </a:cubicBezTo>
                    <a:cubicBezTo>
                      <a:pt x="494" y="434"/>
                      <a:pt x="492" y="427"/>
                      <a:pt x="491" y="432"/>
                    </a:cubicBezTo>
                    <a:cubicBezTo>
                      <a:pt x="488" y="432"/>
                      <a:pt x="489" y="427"/>
                      <a:pt x="489" y="427"/>
                    </a:cubicBezTo>
                    <a:cubicBezTo>
                      <a:pt x="489" y="426"/>
                      <a:pt x="486" y="426"/>
                      <a:pt x="487" y="423"/>
                    </a:cubicBezTo>
                    <a:cubicBezTo>
                      <a:pt x="486" y="422"/>
                      <a:pt x="482" y="424"/>
                      <a:pt x="481" y="423"/>
                    </a:cubicBezTo>
                    <a:cubicBezTo>
                      <a:pt x="481" y="423"/>
                      <a:pt x="481" y="420"/>
                      <a:pt x="481" y="420"/>
                    </a:cubicBezTo>
                    <a:cubicBezTo>
                      <a:pt x="478" y="420"/>
                      <a:pt x="475" y="422"/>
                      <a:pt x="473" y="422"/>
                    </a:cubicBezTo>
                    <a:cubicBezTo>
                      <a:pt x="472" y="422"/>
                      <a:pt x="471" y="422"/>
                      <a:pt x="470" y="422"/>
                    </a:cubicBezTo>
                    <a:cubicBezTo>
                      <a:pt x="468" y="421"/>
                      <a:pt x="467" y="420"/>
                      <a:pt x="467" y="423"/>
                    </a:cubicBezTo>
                    <a:cubicBezTo>
                      <a:pt x="454" y="424"/>
                      <a:pt x="443" y="422"/>
                      <a:pt x="433" y="420"/>
                    </a:cubicBezTo>
                    <a:cubicBezTo>
                      <a:pt x="434" y="417"/>
                      <a:pt x="431" y="418"/>
                      <a:pt x="431" y="416"/>
                    </a:cubicBezTo>
                    <a:cubicBezTo>
                      <a:pt x="430" y="413"/>
                      <a:pt x="424" y="419"/>
                      <a:pt x="428" y="413"/>
                    </a:cubicBezTo>
                    <a:cubicBezTo>
                      <a:pt x="426" y="414"/>
                      <a:pt x="425" y="413"/>
                      <a:pt x="425" y="412"/>
                    </a:cubicBezTo>
                    <a:cubicBezTo>
                      <a:pt x="421" y="414"/>
                      <a:pt x="411" y="412"/>
                      <a:pt x="407" y="411"/>
                    </a:cubicBezTo>
                    <a:cubicBezTo>
                      <a:pt x="405" y="410"/>
                      <a:pt x="404" y="410"/>
                      <a:pt x="404" y="408"/>
                    </a:cubicBezTo>
                    <a:cubicBezTo>
                      <a:pt x="398" y="409"/>
                      <a:pt x="399" y="403"/>
                      <a:pt x="394" y="404"/>
                    </a:cubicBezTo>
                    <a:cubicBezTo>
                      <a:pt x="393" y="398"/>
                      <a:pt x="390" y="395"/>
                      <a:pt x="388" y="391"/>
                    </a:cubicBezTo>
                    <a:cubicBezTo>
                      <a:pt x="376" y="389"/>
                      <a:pt x="376" y="395"/>
                      <a:pt x="377" y="402"/>
                    </a:cubicBezTo>
                    <a:cubicBezTo>
                      <a:pt x="377" y="404"/>
                      <a:pt x="383" y="407"/>
                      <a:pt x="387" y="412"/>
                    </a:cubicBezTo>
                    <a:cubicBezTo>
                      <a:pt x="388" y="413"/>
                      <a:pt x="391" y="421"/>
                      <a:pt x="394" y="419"/>
                    </a:cubicBezTo>
                    <a:cubicBezTo>
                      <a:pt x="393" y="422"/>
                      <a:pt x="397" y="422"/>
                      <a:pt x="395" y="426"/>
                    </a:cubicBezTo>
                    <a:cubicBezTo>
                      <a:pt x="399" y="426"/>
                      <a:pt x="407" y="425"/>
                      <a:pt x="402" y="429"/>
                    </a:cubicBezTo>
                    <a:cubicBezTo>
                      <a:pt x="405" y="430"/>
                      <a:pt x="404" y="427"/>
                      <a:pt x="405" y="426"/>
                    </a:cubicBezTo>
                    <a:cubicBezTo>
                      <a:pt x="407" y="425"/>
                      <a:pt x="411" y="426"/>
                      <a:pt x="411" y="423"/>
                    </a:cubicBezTo>
                    <a:cubicBezTo>
                      <a:pt x="411" y="422"/>
                      <a:pt x="413" y="422"/>
                      <a:pt x="414" y="422"/>
                    </a:cubicBezTo>
                    <a:cubicBezTo>
                      <a:pt x="415" y="421"/>
                      <a:pt x="414" y="420"/>
                      <a:pt x="415" y="419"/>
                    </a:cubicBezTo>
                    <a:cubicBezTo>
                      <a:pt x="417" y="418"/>
                      <a:pt x="421" y="418"/>
                      <a:pt x="423" y="418"/>
                    </a:cubicBezTo>
                    <a:cubicBezTo>
                      <a:pt x="424" y="418"/>
                      <a:pt x="421" y="420"/>
                      <a:pt x="422" y="420"/>
                    </a:cubicBezTo>
                    <a:cubicBezTo>
                      <a:pt x="422" y="421"/>
                      <a:pt x="425" y="420"/>
                      <a:pt x="425" y="420"/>
                    </a:cubicBezTo>
                    <a:cubicBezTo>
                      <a:pt x="426" y="423"/>
                      <a:pt x="425" y="425"/>
                      <a:pt x="426" y="426"/>
                    </a:cubicBezTo>
                    <a:cubicBezTo>
                      <a:pt x="425" y="429"/>
                      <a:pt x="430" y="427"/>
                      <a:pt x="431" y="430"/>
                    </a:cubicBezTo>
                    <a:cubicBezTo>
                      <a:pt x="431" y="434"/>
                      <a:pt x="433" y="431"/>
                      <a:pt x="436" y="433"/>
                    </a:cubicBezTo>
                    <a:cubicBezTo>
                      <a:pt x="438" y="434"/>
                      <a:pt x="437" y="436"/>
                      <a:pt x="440" y="437"/>
                    </a:cubicBezTo>
                    <a:cubicBezTo>
                      <a:pt x="437" y="440"/>
                      <a:pt x="441" y="444"/>
                      <a:pt x="440" y="448"/>
                    </a:cubicBezTo>
                    <a:cubicBezTo>
                      <a:pt x="439" y="448"/>
                      <a:pt x="438" y="448"/>
                      <a:pt x="436" y="448"/>
                    </a:cubicBezTo>
                    <a:cubicBezTo>
                      <a:pt x="438" y="454"/>
                      <a:pt x="433" y="452"/>
                      <a:pt x="433" y="457"/>
                    </a:cubicBezTo>
                    <a:cubicBezTo>
                      <a:pt x="431" y="456"/>
                      <a:pt x="429" y="457"/>
                      <a:pt x="429" y="460"/>
                    </a:cubicBezTo>
                    <a:cubicBezTo>
                      <a:pt x="427" y="460"/>
                      <a:pt x="425" y="460"/>
                      <a:pt x="423" y="460"/>
                    </a:cubicBezTo>
                    <a:cubicBezTo>
                      <a:pt x="421" y="460"/>
                      <a:pt x="423" y="462"/>
                      <a:pt x="422" y="464"/>
                    </a:cubicBezTo>
                    <a:cubicBezTo>
                      <a:pt x="422" y="464"/>
                      <a:pt x="420" y="464"/>
                      <a:pt x="419" y="464"/>
                    </a:cubicBezTo>
                    <a:cubicBezTo>
                      <a:pt x="419" y="464"/>
                      <a:pt x="420" y="467"/>
                      <a:pt x="419" y="468"/>
                    </a:cubicBezTo>
                    <a:cubicBezTo>
                      <a:pt x="416" y="468"/>
                      <a:pt x="415" y="468"/>
                      <a:pt x="415" y="471"/>
                    </a:cubicBezTo>
                    <a:cubicBezTo>
                      <a:pt x="412" y="471"/>
                      <a:pt x="411" y="471"/>
                      <a:pt x="409" y="472"/>
                    </a:cubicBezTo>
                    <a:cubicBezTo>
                      <a:pt x="407" y="474"/>
                      <a:pt x="408" y="474"/>
                      <a:pt x="404" y="475"/>
                    </a:cubicBezTo>
                    <a:cubicBezTo>
                      <a:pt x="402" y="475"/>
                      <a:pt x="395" y="478"/>
                      <a:pt x="395" y="482"/>
                    </a:cubicBezTo>
                    <a:cubicBezTo>
                      <a:pt x="394" y="483"/>
                      <a:pt x="391" y="481"/>
                      <a:pt x="390" y="482"/>
                    </a:cubicBezTo>
                    <a:cubicBezTo>
                      <a:pt x="388" y="483"/>
                      <a:pt x="389" y="484"/>
                      <a:pt x="388" y="485"/>
                    </a:cubicBezTo>
                    <a:cubicBezTo>
                      <a:pt x="388" y="485"/>
                      <a:pt x="386" y="485"/>
                      <a:pt x="386" y="485"/>
                    </a:cubicBezTo>
                    <a:cubicBezTo>
                      <a:pt x="386" y="485"/>
                      <a:pt x="382" y="486"/>
                      <a:pt x="381" y="486"/>
                    </a:cubicBezTo>
                    <a:cubicBezTo>
                      <a:pt x="379" y="489"/>
                      <a:pt x="368" y="488"/>
                      <a:pt x="363" y="491"/>
                    </a:cubicBezTo>
                    <a:cubicBezTo>
                      <a:pt x="359" y="491"/>
                      <a:pt x="367" y="493"/>
                      <a:pt x="360" y="493"/>
                    </a:cubicBezTo>
                    <a:cubicBezTo>
                      <a:pt x="360" y="493"/>
                      <a:pt x="358" y="493"/>
                      <a:pt x="358" y="493"/>
                    </a:cubicBezTo>
                    <a:cubicBezTo>
                      <a:pt x="356" y="494"/>
                      <a:pt x="356" y="497"/>
                      <a:pt x="353" y="496"/>
                    </a:cubicBezTo>
                    <a:cubicBezTo>
                      <a:pt x="355" y="493"/>
                      <a:pt x="351" y="494"/>
                      <a:pt x="351" y="493"/>
                    </a:cubicBezTo>
                    <a:cubicBezTo>
                      <a:pt x="350" y="492"/>
                      <a:pt x="352" y="487"/>
                      <a:pt x="348" y="488"/>
                    </a:cubicBezTo>
                    <a:cubicBezTo>
                      <a:pt x="347" y="485"/>
                      <a:pt x="349" y="485"/>
                      <a:pt x="349" y="483"/>
                    </a:cubicBezTo>
                    <a:cubicBezTo>
                      <a:pt x="348" y="482"/>
                      <a:pt x="345" y="481"/>
                      <a:pt x="348" y="481"/>
                    </a:cubicBezTo>
                    <a:cubicBezTo>
                      <a:pt x="347" y="479"/>
                      <a:pt x="346" y="478"/>
                      <a:pt x="344" y="478"/>
                    </a:cubicBezTo>
                    <a:cubicBezTo>
                      <a:pt x="345" y="474"/>
                      <a:pt x="341" y="470"/>
                      <a:pt x="344" y="469"/>
                    </a:cubicBezTo>
                    <a:cubicBezTo>
                      <a:pt x="344" y="468"/>
                      <a:pt x="341" y="469"/>
                      <a:pt x="341" y="468"/>
                    </a:cubicBezTo>
                    <a:cubicBezTo>
                      <a:pt x="339" y="467"/>
                      <a:pt x="340" y="463"/>
                      <a:pt x="341" y="464"/>
                    </a:cubicBezTo>
                    <a:cubicBezTo>
                      <a:pt x="340" y="463"/>
                      <a:pt x="339" y="462"/>
                      <a:pt x="338" y="461"/>
                    </a:cubicBezTo>
                    <a:cubicBezTo>
                      <a:pt x="337" y="460"/>
                      <a:pt x="338" y="460"/>
                      <a:pt x="337" y="460"/>
                    </a:cubicBezTo>
                    <a:cubicBezTo>
                      <a:pt x="336" y="460"/>
                      <a:pt x="334" y="455"/>
                      <a:pt x="334" y="455"/>
                    </a:cubicBezTo>
                    <a:cubicBezTo>
                      <a:pt x="334" y="455"/>
                      <a:pt x="334" y="457"/>
                      <a:pt x="334" y="457"/>
                    </a:cubicBezTo>
                    <a:cubicBezTo>
                      <a:pt x="331" y="455"/>
                      <a:pt x="331" y="450"/>
                      <a:pt x="327" y="450"/>
                    </a:cubicBezTo>
                    <a:cubicBezTo>
                      <a:pt x="330" y="444"/>
                      <a:pt x="323" y="443"/>
                      <a:pt x="324" y="436"/>
                    </a:cubicBezTo>
                    <a:cubicBezTo>
                      <a:pt x="324" y="434"/>
                      <a:pt x="321" y="435"/>
                      <a:pt x="321" y="433"/>
                    </a:cubicBezTo>
                    <a:cubicBezTo>
                      <a:pt x="321" y="430"/>
                      <a:pt x="316" y="432"/>
                      <a:pt x="316" y="430"/>
                    </a:cubicBezTo>
                    <a:cubicBezTo>
                      <a:pt x="317" y="428"/>
                      <a:pt x="317" y="427"/>
                      <a:pt x="314" y="427"/>
                    </a:cubicBezTo>
                    <a:cubicBezTo>
                      <a:pt x="316" y="425"/>
                      <a:pt x="315" y="424"/>
                      <a:pt x="314" y="420"/>
                    </a:cubicBezTo>
                    <a:cubicBezTo>
                      <a:pt x="314" y="420"/>
                      <a:pt x="314" y="418"/>
                      <a:pt x="314" y="418"/>
                    </a:cubicBezTo>
                    <a:cubicBezTo>
                      <a:pt x="314" y="417"/>
                      <a:pt x="313" y="418"/>
                      <a:pt x="313" y="418"/>
                    </a:cubicBezTo>
                    <a:cubicBezTo>
                      <a:pt x="312" y="414"/>
                      <a:pt x="315" y="415"/>
                      <a:pt x="313" y="412"/>
                    </a:cubicBezTo>
                    <a:cubicBezTo>
                      <a:pt x="311" y="410"/>
                      <a:pt x="310" y="419"/>
                      <a:pt x="310" y="412"/>
                    </a:cubicBezTo>
                    <a:cubicBezTo>
                      <a:pt x="310" y="407"/>
                      <a:pt x="305" y="403"/>
                      <a:pt x="300" y="398"/>
                    </a:cubicBezTo>
                    <a:cubicBezTo>
                      <a:pt x="296" y="401"/>
                      <a:pt x="299" y="402"/>
                      <a:pt x="297" y="406"/>
                    </a:cubicBezTo>
                    <a:cubicBezTo>
                      <a:pt x="294" y="407"/>
                      <a:pt x="295" y="404"/>
                      <a:pt x="293" y="404"/>
                    </a:cubicBezTo>
                    <a:cubicBezTo>
                      <a:pt x="291" y="404"/>
                      <a:pt x="291" y="402"/>
                      <a:pt x="289" y="402"/>
                    </a:cubicBezTo>
                    <a:cubicBezTo>
                      <a:pt x="292" y="404"/>
                      <a:pt x="290" y="411"/>
                      <a:pt x="294" y="411"/>
                    </a:cubicBezTo>
                    <a:cubicBezTo>
                      <a:pt x="293" y="414"/>
                      <a:pt x="295" y="418"/>
                      <a:pt x="297" y="423"/>
                    </a:cubicBezTo>
                    <a:cubicBezTo>
                      <a:pt x="297" y="424"/>
                      <a:pt x="297" y="426"/>
                      <a:pt x="297" y="426"/>
                    </a:cubicBezTo>
                    <a:cubicBezTo>
                      <a:pt x="299" y="427"/>
                      <a:pt x="300" y="434"/>
                      <a:pt x="301" y="437"/>
                    </a:cubicBezTo>
                    <a:cubicBezTo>
                      <a:pt x="303" y="437"/>
                      <a:pt x="305" y="437"/>
                      <a:pt x="307" y="437"/>
                    </a:cubicBezTo>
                    <a:cubicBezTo>
                      <a:pt x="306" y="438"/>
                      <a:pt x="306" y="439"/>
                      <a:pt x="306" y="441"/>
                    </a:cubicBezTo>
                    <a:cubicBezTo>
                      <a:pt x="307" y="442"/>
                      <a:pt x="308" y="441"/>
                      <a:pt x="308" y="440"/>
                    </a:cubicBezTo>
                    <a:cubicBezTo>
                      <a:pt x="311" y="442"/>
                      <a:pt x="310" y="444"/>
                      <a:pt x="311" y="447"/>
                    </a:cubicBezTo>
                    <a:cubicBezTo>
                      <a:pt x="312" y="448"/>
                      <a:pt x="314" y="448"/>
                      <a:pt x="314" y="448"/>
                    </a:cubicBezTo>
                    <a:cubicBezTo>
                      <a:pt x="314" y="449"/>
                      <a:pt x="314" y="451"/>
                      <a:pt x="314" y="451"/>
                    </a:cubicBezTo>
                    <a:cubicBezTo>
                      <a:pt x="314" y="451"/>
                      <a:pt x="315" y="451"/>
                      <a:pt x="316" y="451"/>
                    </a:cubicBezTo>
                    <a:cubicBezTo>
                      <a:pt x="316" y="453"/>
                      <a:pt x="314" y="454"/>
                      <a:pt x="314" y="454"/>
                    </a:cubicBezTo>
                    <a:cubicBezTo>
                      <a:pt x="315" y="456"/>
                      <a:pt x="316" y="456"/>
                      <a:pt x="317" y="457"/>
                    </a:cubicBezTo>
                    <a:cubicBezTo>
                      <a:pt x="317" y="457"/>
                      <a:pt x="316" y="459"/>
                      <a:pt x="317" y="460"/>
                    </a:cubicBezTo>
                    <a:cubicBezTo>
                      <a:pt x="317" y="460"/>
                      <a:pt x="318" y="460"/>
                      <a:pt x="318" y="460"/>
                    </a:cubicBezTo>
                    <a:cubicBezTo>
                      <a:pt x="319" y="461"/>
                      <a:pt x="316" y="466"/>
                      <a:pt x="321" y="465"/>
                    </a:cubicBezTo>
                    <a:cubicBezTo>
                      <a:pt x="321" y="468"/>
                      <a:pt x="321" y="471"/>
                      <a:pt x="323" y="474"/>
                    </a:cubicBezTo>
                    <a:cubicBezTo>
                      <a:pt x="323" y="475"/>
                      <a:pt x="325" y="476"/>
                      <a:pt x="325" y="476"/>
                    </a:cubicBezTo>
                    <a:cubicBezTo>
                      <a:pt x="326" y="477"/>
                      <a:pt x="326" y="480"/>
                      <a:pt x="327" y="481"/>
                    </a:cubicBezTo>
                    <a:cubicBezTo>
                      <a:pt x="327" y="481"/>
                      <a:pt x="329" y="481"/>
                      <a:pt x="330" y="482"/>
                    </a:cubicBezTo>
                    <a:cubicBezTo>
                      <a:pt x="331" y="484"/>
                      <a:pt x="328" y="486"/>
                      <a:pt x="331" y="486"/>
                    </a:cubicBezTo>
                    <a:cubicBezTo>
                      <a:pt x="333" y="486"/>
                      <a:pt x="332" y="490"/>
                      <a:pt x="332" y="492"/>
                    </a:cubicBezTo>
                    <a:cubicBezTo>
                      <a:pt x="338" y="489"/>
                      <a:pt x="337" y="495"/>
                      <a:pt x="344" y="493"/>
                    </a:cubicBezTo>
                    <a:cubicBezTo>
                      <a:pt x="344" y="497"/>
                      <a:pt x="346" y="499"/>
                      <a:pt x="346" y="503"/>
                    </a:cubicBezTo>
                    <a:cubicBezTo>
                      <a:pt x="351" y="511"/>
                      <a:pt x="368" y="509"/>
                      <a:pt x="379" y="507"/>
                    </a:cubicBezTo>
                    <a:cubicBezTo>
                      <a:pt x="380" y="508"/>
                      <a:pt x="379" y="505"/>
                      <a:pt x="380" y="505"/>
                    </a:cubicBezTo>
                    <a:cubicBezTo>
                      <a:pt x="383" y="503"/>
                      <a:pt x="390" y="507"/>
                      <a:pt x="388" y="502"/>
                    </a:cubicBezTo>
                    <a:cubicBezTo>
                      <a:pt x="391" y="503"/>
                      <a:pt x="391" y="506"/>
                      <a:pt x="390" y="509"/>
                    </a:cubicBezTo>
                    <a:cubicBezTo>
                      <a:pt x="390" y="509"/>
                      <a:pt x="388" y="510"/>
                      <a:pt x="388" y="510"/>
                    </a:cubicBezTo>
                    <a:cubicBezTo>
                      <a:pt x="388" y="513"/>
                      <a:pt x="389" y="516"/>
                      <a:pt x="388" y="519"/>
                    </a:cubicBezTo>
                    <a:cubicBezTo>
                      <a:pt x="388" y="519"/>
                      <a:pt x="386" y="518"/>
                      <a:pt x="386" y="519"/>
                    </a:cubicBezTo>
                    <a:cubicBezTo>
                      <a:pt x="385" y="519"/>
                      <a:pt x="385" y="525"/>
                      <a:pt x="384" y="527"/>
                    </a:cubicBezTo>
                    <a:cubicBezTo>
                      <a:pt x="384" y="528"/>
                      <a:pt x="380" y="529"/>
                      <a:pt x="381" y="534"/>
                    </a:cubicBezTo>
                    <a:cubicBezTo>
                      <a:pt x="377" y="534"/>
                      <a:pt x="380" y="542"/>
                      <a:pt x="374" y="541"/>
                    </a:cubicBezTo>
                    <a:cubicBezTo>
                      <a:pt x="375" y="545"/>
                      <a:pt x="373" y="546"/>
                      <a:pt x="373" y="549"/>
                    </a:cubicBezTo>
                    <a:cubicBezTo>
                      <a:pt x="368" y="548"/>
                      <a:pt x="371" y="555"/>
                      <a:pt x="366" y="554"/>
                    </a:cubicBezTo>
                    <a:cubicBezTo>
                      <a:pt x="366" y="555"/>
                      <a:pt x="366" y="556"/>
                      <a:pt x="366" y="558"/>
                    </a:cubicBezTo>
                    <a:cubicBezTo>
                      <a:pt x="365" y="558"/>
                      <a:pt x="364" y="556"/>
                      <a:pt x="363" y="556"/>
                    </a:cubicBezTo>
                    <a:cubicBezTo>
                      <a:pt x="360" y="558"/>
                      <a:pt x="362" y="559"/>
                      <a:pt x="358" y="561"/>
                    </a:cubicBezTo>
                    <a:cubicBezTo>
                      <a:pt x="358" y="561"/>
                      <a:pt x="353" y="562"/>
                      <a:pt x="353" y="562"/>
                    </a:cubicBezTo>
                    <a:cubicBezTo>
                      <a:pt x="353" y="562"/>
                      <a:pt x="354" y="563"/>
                      <a:pt x="353" y="563"/>
                    </a:cubicBezTo>
                    <a:cubicBezTo>
                      <a:pt x="352" y="564"/>
                      <a:pt x="349" y="565"/>
                      <a:pt x="348" y="566"/>
                    </a:cubicBezTo>
                    <a:cubicBezTo>
                      <a:pt x="344" y="569"/>
                      <a:pt x="343" y="573"/>
                      <a:pt x="338" y="573"/>
                    </a:cubicBezTo>
                    <a:cubicBezTo>
                      <a:pt x="339" y="577"/>
                      <a:pt x="336" y="577"/>
                      <a:pt x="337" y="580"/>
                    </a:cubicBezTo>
                    <a:cubicBezTo>
                      <a:pt x="335" y="582"/>
                      <a:pt x="334" y="581"/>
                      <a:pt x="332" y="580"/>
                    </a:cubicBezTo>
                    <a:cubicBezTo>
                      <a:pt x="333" y="582"/>
                      <a:pt x="330" y="584"/>
                      <a:pt x="331" y="584"/>
                    </a:cubicBezTo>
                    <a:cubicBezTo>
                      <a:pt x="334" y="587"/>
                      <a:pt x="330" y="585"/>
                      <a:pt x="330" y="589"/>
                    </a:cubicBezTo>
                    <a:cubicBezTo>
                      <a:pt x="329" y="591"/>
                      <a:pt x="327" y="589"/>
                      <a:pt x="327" y="590"/>
                    </a:cubicBezTo>
                    <a:cubicBezTo>
                      <a:pt x="326" y="591"/>
                      <a:pt x="327" y="592"/>
                      <a:pt x="327" y="593"/>
                    </a:cubicBezTo>
                    <a:cubicBezTo>
                      <a:pt x="326" y="594"/>
                      <a:pt x="323" y="605"/>
                      <a:pt x="324" y="608"/>
                    </a:cubicBezTo>
                    <a:cubicBezTo>
                      <a:pt x="324" y="611"/>
                      <a:pt x="325" y="612"/>
                      <a:pt x="327" y="614"/>
                    </a:cubicBezTo>
                    <a:cubicBezTo>
                      <a:pt x="327" y="618"/>
                      <a:pt x="326" y="619"/>
                      <a:pt x="327" y="622"/>
                    </a:cubicBezTo>
                    <a:cubicBezTo>
                      <a:pt x="327" y="623"/>
                      <a:pt x="328" y="628"/>
                      <a:pt x="330" y="628"/>
                    </a:cubicBezTo>
                    <a:cubicBezTo>
                      <a:pt x="334" y="628"/>
                      <a:pt x="325" y="634"/>
                      <a:pt x="332" y="635"/>
                    </a:cubicBezTo>
                    <a:cubicBezTo>
                      <a:pt x="332" y="642"/>
                      <a:pt x="333" y="647"/>
                      <a:pt x="332" y="653"/>
                    </a:cubicBezTo>
                    <a:cubicBezTo>
                      <a:pt x="332" y="657"/>
                      <a:pt x="328" y="661"/>
                      <a:pt x="328" y="664"/>
                    </a:cubicBezTo>
                    <a:cubicBezTo>
                      <a:pt x="325" y="665"/>
                      <a:pt x="320" y="668"/>
                      <a:pt x="318" y="670"/>
                    </a:cubicBezTo>
                    <a:cubicBezTo>
                      <a:pt x="317" y="671"/>
                      <a:pt x="317" y="671"/>
                      <a:pt x="318" y="671"/>
                    </a:cubicBezTo>
                    <a:cubicBezTo>
                      <a:pt x="318" y="673"/>
                      <a:pt x="316" y="672"/>
                      <a:pt x="314" y="673"/>
                    </a:cubicBezTo>
                    <a:cubicBezTo>
                      <a:pt x="313" y="673"/>
                      <a:pt x="314" y="675"/>
                      <a:pt x="313" y="676"/>
                    </a:cubicBezTo>
                    <a:cubicBezTo>
                      <a:pt x="312" y="676"/>
                      <a:pt x="310" y="673"/>
                      <a:pt x="310" y="676"/>
                    </a:cubicBezTo>
                    <a:cubicBezTo>
                      <a:pt x="310" y="677"/>
                      <a:pt x="308" y="676"/>
                      <a:pt x="307" y="677"/>
                    </a:cubicBezTo>
                    <a:cubicBezTo>
                      <a:pt x="305" y="678"/>
                      <a:pt x="305" y="682"/>
                      <a:pt x="301" y="681"/>
                    </a:cubicBezTo>
                    <a:cubicBezTo>
                      <a:pt x="300" y="689"/>
                      <a:pt x="301" y="701"/>
                      <a:pt x="303" y="712"/>
                    </a:cubicBezTo>
                    <a:cubicBezTo>
                      <a:pt x="302" y="713"/>
                      <a:pt x="300" y="714"/>
                      <a:pt x="300" y="712"/>
                    </a:cubicBezTo>
                    <a:cubicBezTo>
                      <a:pt x="298" y="712"/>
                      <a:pt x="299" y="714"/>
                      <a:pt x="299" y="715"/>
                    </a:cubicBezTo>
                    <a:cubicBezTo>
                      <a:pt x="297" y="716"/>
                      <a:pt x="295" y="714"/>
                      <a:pt x="294" y="716"/>
                    </a:cubicBezTo>
                    <a:cubicBezTo>
                      <a:pt x="294" y="718"/>
                      <a:pt x="289" y="718"/>
                      <a:pt x="287" y="721"/>
                    </a:cubicBezTo>
                    <a:cubicBezTo>
                      <a:pt x="287" y="723"/>
                      <a:pt x="287" y="726"/>
                      <a:pt x="287" y="729"/>
                    </a:cubicBezTo>
                    <a:cubicBezTo>
                      <a:pt x="284" y="729"/>
                      <a:pt x="286" y="734"/>
                      <a:pt x="285" y="736"/>
                    </a:cubicBezTo>
                    <a:cubicBezTo>
                      <a:pt x="284" y="737"/>
                      <a:pt x="282" y="737"/>
                      <a:pt x="282" y="737"/>
                    </a:cubicBezTo>
                    <a:cubicBezTo>
                      <a:pt x="281" y="740"/>
                      <a:pt x="281" y="742"/>
                      <a:pt x="279" y="744"/>
                    </a:cubicBezTo>
                    <a:cubicBezTo>
                      <a:pt x="279" y="745"/>
                      <a:pt x="279" y="747"/>
                      <a:pt x="279" y="747"/>
                    </a:cubicBezTo>
                    <a:cubicBezTo>
                      <a:pt x="279" y="748"/>
                      <a:pt x="276" y="747"/>
                      <a:pt x="276" y="747"/>
                    </a:cubicBezTo>
                    <a:cubicBezTo>
                      <a:pt x="276" y="748"/>
                      <a:pt x="277" y="751"/>
                      <a:pt x="276" y="751"/>
                    </a:cubicBezTo>
                    <a:cubicBezTo>
                      <a:pt x="276" y="752"/>
                      <a:pt x="274" y="751"/>
                      <a:pt x="273" y="751"/>
                    </a:cubicBezTo>
                    <a:cubicBezTo>
                      <a:pt x="273" y="752"/>
                      <a:pt x="274" y="754"/>
                      <a:pt x="273" y="754"/>
                    </a:cubicBezTo>
                    <a:cubicBezTo>
                      <a:pt x="273" y="755"/>
                      <a:pt x="271" y="754"/>
                      <a:pt x="271" y="754"/>
                    </a:cubicBezTo>
                    <a:cubicBezTo>
                      <a:pt x="270" y="755"/>
                      <a:pt x="268" y="757"/>
                      <a:pt x="268" y="758"/>
                    </a:cubicBezTo>
                    <a:cubicBezTo>
                      <a:pt x="268" y="760"/>
                      <a:pt x="266" y="759"/>
                      <a:pt x="265" y="760"/>
                    </a:cubicBezTo>
                    <a:cubicBezTo>
                      <a:pt x="265" y="760"/>
                      <a:pt x="265" y="762"/>
                      <a:pt x="265" y="763"/>
                    </a:cubicBezTo>
                    <a:cubicBezTo>
                      <a:pt x="264" y="763"/>
                      <a:pt x="263" y="762"/>
                      <a:pt x="262" y="763"/>
                    </a:cubicBezTo>
                    <a:cubicBezTo>
                      <a:pt x="261" y="763"/>
                      <a:pt x="260" y="765"/>
                      <a:pt x="259" y="765"/>
                    </a:cubicBezTo>
                    <a:cubicBezTo>
                      <a:pt x="259" y="766"/>
                      <a:pt x="257" y="768"/>
                      <a:pt x="257" y="768"/>
                    </a:cubicBezTo>
                    <a:cubicBezTo>
                      <a:pt x="256" y="769"/>
                      <a:pt x="252" y="770"/>
                      <a:pt x="252" y="770"/>
                    </a:cubicBezTo>
                    <a:cubicBezTo>
                      <a:pt x="251" y="769"/>
                      <a:pt x="251" y="769"/>
                      <a:pt x="250" y="770"/>
                    </a:cubicBezTo>
                    <a:cubicBezTo>
                      <a:pt x="248" y="771"/>
                      <a:pt x="247" y="770"/>
                      <a:pt x="244" y="771"/>
                    </a:cubicBezTo>
                    <a:cubicBezTo>
                      <a:pt x="243" y="771"/>
                      <a:pt x="234" y="775"/>
                      <a:pt x="231" y="771"/>
                    </a:cubicBezTo>
                    <a:cubicBezTo>
                      <a:pt x="229" y="771"/>
                      <a:pt x="231" y="773"/>
                      <a:pt x="231" y="772"/>
                    </a:cubicBezTo>
                    <a:cubicBezTo>
                      <a:pt x="229" y="776"/>
                      <a:pt x="226" y="773"/>
                      <a:pt x="222" y="774"/>
                    </a:cubicBezTo>
                    <a:cubicBezTo>
                      <a:pt x="220" y="774"/>
                      <a:pt x="221" y="775"/>
                      <a:pt x="222" y="775"/>
                    </a:cubicBezTo>
                    <a:cubicBezTo>
                      <a:pt x="220" y="778"/>
                      <a:pt x="213" y="774"/>
                      <a:pt x="209" y="774"/>
                    </a:cubicBezTo>
                    <a:cubicBezTo>
                      <a:pt x="209" y="767"/>
                      <a:pt x="203" y="763"/>
                      <a:pt x="206" y="757"/>
                    </a:cubicBezTo>
                    <a:cubicBezTo>
                      <a:pt x="203" y="754"/>
                      <a:pt x="200" y="752"/>
                      <a:pt x="200" y="746"/>
                    </a:cubicBezTo>
                    <a:cubicBezTo>
                      <a:pt x="196" y="750"/>
                      <a:pt x="200" y="748"/>
                      <a:pt x="198" y="742"/>
                    </a:cubicBezTo>
                    <a:cubicBezTo>
                      <a:pt x="196" y="735"/>
                      <a:pt x="187" y="730"/>
                      <a:pt x="189" y="722"/>
                    </a:cubicBezTo>
                    <a:cubicBezTo>
                      <a:pt x="188" y="721"/>
                      <a:pt x="188" y="725"/>
                      <a:pt x="188" y="725"/>
                    </a:cubicBezTo>
                    <a:cubicBezTo>
                      <a:pt x="185" y="724"/>
                      <a:pt x="188" y="715"/>
                      <a:pt x="185" y="719"/>
                    </a:cubicBezTo>
                    <a:cubicBezTo>
                      <a:pt x="183" y="717"/>
                      <a:pt x="183" y="712"/>
                      <a:pt x="184" y="709"/>
                    </a:cubicBezTo>
                    <a:cubicBezTo>
                      <a:pt x="184" y="705"/>
                      <a:pt x="185" y="702"/>
                      <a:pt x="182" y="697"/>
                    </a:cubicBezTo>
                    <a:cubicBezTo>
                      <a:pt x="183" y="695"/>
                      <a:pt x="179" y="696"/>
                      <a:pt x="178" y="695"/>
                    </a:cubicBezTo>
                    <a:cubicBezTo>
                      <a:pt x="177" y="694"/>
                      <a:pt x="182" y="691"/>
                      <a:pt x="175" y="693"/>
                    </a:cubicBezTo>
                    <a:cubicBezTo>
                      <a:pt x="175" y="692"/>
                      <a:pt x="176" y="689"/>
                      <a:pt x="175" y="688"/>
                    </a:cubicBezTo>
                    <a:cubicBezTo>
                      <a:pt x="175" y="688"/>
                      <a:pt x="173" y="689"/>
                      <a:pt x="172" y="688"/>
                    </a:cubicBezTo>
                    <a:cubicBezTo>
                      <a:pt x="172" y="688"/>
                      <a:pt x="176" y="683"/>
                      <a:pt x="171" y="684"/>
                    </a:cubicBezTo>
                    <a:cubicBezTo>
                      <a:pt x="171" y="682"/>
                      <a:pt x="173" y="681"/>
                      <a:pt x="172" y="678"/>
                    </a:cubicBezTo>
                    <a:cubicBezTo>
                      <a:pt x="170" y="677"/>
                      <a:pt x="173" y="672"/>
                      <a:pt x="168" y="673"/>
                    </a:cubicBezTo>
                    <a:cubicBezTo>
                      <a:pt x="168" y="660"/>
                      <a:pt x="169" y="656"/>
                      <a:pt x="175" y="648"/>
                    </a:cubicBezTo>
                    <a:cubicBezTo>
                      <a:pt x="174" y="646"/>
                      <a:pt x="177" y="640"/>
                      <a:pt x="174" y="641"/>
                    </a:cubicBezTo>
                    <a:cubicBezTo>
                      <a:pt x="174" y="638"/>
                      <a:pt x="177" y="640"/>
                      <a:pt x="178" y="639"/>
                    </a:cubicBezTo>
                    <a:cubicBezTo>
                      <a:pt x="179" y="639"/>
                      <a:pt x="178" y="636"/>
                      <a:pt x="179" y="636"/>
                    </a:cubicBezTo>
                    <a:cubicBezTo>
                      <a:pt x="179" y="634"/>
                      <a:pt x="178" y="621"/>
                      <a:pt x="177" y="625"/>
                    </a:cubicBezTo>
                    <a:cubicBezTo>
                      <a:pt x="174" y="623"/>
                      <a:pt x="175" y="619"/>
                      <a:pt x="175" y="617"/>
                    </a:cubicBezTo>
                    <a:cubicBezTo>
                      <a:pt x="175" y="613"/>
                      <a:pt x="176" y="610"/>
                      <a:pt x="175" y="607"/>
                    </a:cubicBezTo>
                    <a:cubicBezTo>
                      <a:pt x="175" y="605"/>
                      <a:pt x="173" y="606"/>
                      <a:pt x="172" y="606"/>
                    </a:cubicBezTo>
                    <a:cubicBezTo>
                      <a:pt x="172" y="605"/>
                      <a:pt x="174" y="604"/>
                      <a:pt x="174" y="603"/>
                    </a:cubicBezTo>
                    <a:cubicBezTo>
                      <a:pt x="174" y="603"/>
                      <a:pt x="172" y="602"/>
                      <a:pt x="172" y="601"/>
                    </a:cubicBezTo>
                    <a:cubicBezTo>
                      <a:pt x="172" y="598"/>
                      <a:pt x="171" y="599"/>
                      <a:pt x="170" y="597"/>
                    </a:cubicBezTo>
                    <a:cubicBezTo>
                      <a:pt x="169" y="597"/>
                      <a:pt x="170" y="595"/>
                      <a:pt x="170" y="594"/>
                    </a:cubicBezTo>
                    <a:cubicBezTo>
                      <a:pt x="169" y="594"/>
                      <a:pt x="166" y="594"/>
                      <a:pt x="167" y="593"/>
                    </a:cubicBezTo>
                    <a:cubicBezTo>
                      <a:pt x="167" y="593"/>
                      <a:pt x="168" y="593"/>
                      <a:pt x="168" y="593"/>
                    </a:cubicBezTo>
                    <a:cubicBezTo>
                      <a:pt x="166" y="590"/>
                      <a:pt x="165" y="589"/>
                      <a:pt x="161" y="587"/>
                    </a:cubicBezTo>
                    <a:cubicBezTo>
                      <a:pt x="160" y="587"/>
                      <a:pt x="161" y="586"/>
                      <a:pt x="160" y="586"/>
                    </a:cubicBezTo>
                    <a:cubicBezTo>
                      <a:pt x="158" y="586"/>
                      <a:pt x="158" y="582"/>
                      <a:pt x="156" y="583"/>
                    </a:cubicBezTo>
                    <a:cubicBezTo>
                      <a:pt x="153" y="571"/>
                      <a:pt x="156" y="561"/>
                      <a:pt x="156" y="548"/>
                    </a:cubicBezTo>
                    <a:cubicBezTo>
                      <a:pt x="155" y="545"/>
                      <a:pt x="152" y="550"/>
                      <a:pt x="153" y="544"/>
                    </a:cubicBezTo>
                    <a:cubicBezTo>
                      <a:pt x="145" y="545"/>
                      <a:pt x="138" y="543"/>
                      <a:pt x="133" y="541"/>
                    </a:cubicBezTo>
                    <a:cubicBezTo>
                      <a:pt x="135" y="533"/>
                      <a:pt x="129" y="542"/>
                      <a:pt x="130" y="534"/>
                    </a:cubicBezTo>
                    <a:cubicBezTo>
                      <a:pt x="124" y="532"/>
                      <a:pt x="123" y="531"/>
                      <a:pt x="115" y="533"/>
                    </a:cubicBezTo>
                    <a:cubicBezTo>
                      <a:pt x="114" y="533"/>
                      <a:pt x="111" y="533"/>
                      <a:pt x="109" y="534"/>
                    </a:cubicBezTo>
                    <a:cubicBezTo>
                      <a:pt x="109" y="534"/>
                      <a:pt x="105" y="536"/>
                      <a:pt x="101" y="535"/>
                    </a:cubicBezTo>
                    <a:cubicBezTo>
                      <a:pt x="103" y="539"/>
                      <a:pt x="105" y="537"/>
                      <a:pt x="98" y="538"/>
                    </a:cubicBezTo>
                    <a:cubicBezTo>
                      <a:pt x="93" y="539"/>
                      <a:pt x="90" y="541"/>
                      <a:pt x="83" y="541"/>
                    </a:cubicBezTo>
                    <a:cubicBezTo>
                      <a:pt x="80" y="541"/>
                      <a:pt x="80" y="540"/>
                      <a:pt x="78" y="540"/>
                    </a:cubicBezTo>
                    <a:cubicBezTo>
                      <a:pt x="69" y="539"/>
                      <a:pt x="60" y="544"/>
                      <a:pt x="52" y="542"/>
                    </a:cubicBezTo>
                    <a:cubicBezTo>
                      <a:pt x="52" y="538"/>
                      <a:pt x="47" y="539"/>
                      <a:pt x="45" y="538"/>
                    </a:cubicBezTo>
                    <a:cubicBezTo>
                      <a:pt x="44" y="538"/>
                      <a:pt x="45" y="536"/>
                      <a:pt x="45" y="535"/>
                    </a:cubicBezTo>
                    <a:cubicBezTo>
                      <a:pt x="44" y="535"/>
                      <a:pt x="41" y="536"/>
                      <a:pt x="41" y="535"/>
                    </a:cubicBezTo>
                    <a:cubicBezTo>
                      <a:pt x="40" y="535"/>
                      <a:pt x="41" y="533"/>
                      <a:pt x="41" y="533"/>
                    </a:cubicBezTo>
                    <a:cubicBezTo>
                      <a:pt x="39" y="532"/>
                      <a:pt x="38" y="533"/>
                      <a:pt x="38" y="531"/>
                    </a:cubicBezTo>
                    <a:cubicBezTo>
                      <a:pt x="38" y="531"/>
                      <a:pt x="35" y="529"/>
                      <a:pt x="35" y="528"/>
                    </a:cubicBezTo>
                    <a:cubicBezTo>
                      <a:pt x="34" y="528"/>
                      <a:pt x="35" y="527"/>
                      <a:pt x="34" y="527"/>
                    </a:cubicBezTo>
                    <a:cubicBezTo>
                      <a:pt x="32" y="527"/>
                      <a:pt x="33" y="525"/>
                      <a:pt x="32" y="524"/>
                    </a:cubicBezTo>
                    <a:cubicBezTo>
                      <a:pt x="31" y="523"/>
                      <a:pt x="30" y="524"/>
                      <a:pt x="29" y="523"/>
                    </a:cubicBezTo>
                    <a:cubicBezTo>
                      <a:pt x="29" y="522"/>
                      <a:pt x="30" y="521"/>
                      <a:pt x="29" y="520"/>
                    </a:cubicBezTo>
                    <a:cubicBezTo>
                      <a:pt x="28" y="519"/>
                      <a:pt x="26" y="521"/>
                      <a:pt x="26" y="519"/>
                    </a:cubicBezTo>
                    <a:cubicBezTo>
                      <a:pt x="26" y="518"/>
                      <a:pt x="28" y="516"/>
                      <a:pt x="28" y="517"/>
                    </a:cubicBezTo>
                    <a:cubicBezTo>
                      <a:pt x="26" y="513"/>
                      <a:pt x="20" y="514"/>
                      <a:pt x="21" y="509"/>
                    </a:cubicBezTo>
                    <a:cubicBezTo>
                      <a:pt x="14" y="511"/>
                      <a:pt x="17" y="503"/>
                      <a:pt x="11" y="505"/>
                    </a:cubicBezTo>
                    <a:cubicBezTo>
                      <a:pt x="12" y="503"/>
                      <a:pt x="13" y="502"/>
                      <a:pt x="12" y="500"/>
                    </a:cubicBezTo>
                    <a:cubicBezTo>
                      <a:pt x="12" y="498"/>
                      <a:pt x="9" y="499"/>
                      <a:pt x="7" y="499"/>
                    </a:cubicBezTo>
                    <a:cubicBezTo>
                      <a:pt x="8" y="496"/>
                      <a:pt x="4" y="496"/>
                      <a:pt x="4" y="495"/>
                    </a:cubicBezTo>
                    <a:cubicBezTo>
                      <a:pt x="4" y="492"/>
                      <a:pt x="6" y="493"/>
                      <a:pt x="4" y="489"/>
                    </a:cubicBezTo>
                    <a:cubicBezTo>
                      <a:pt x="4" y="488"/>
                      <a:pt x="3" y="489"/>
                      <a:pt x="3" y="488"/>
                    </a:cubicBezTo>
                    <a:cubicBezTo>
                      <a:pt x="3" y="487"/>
                      <a:pt x="1" y="483"/>
                      <a:pt x="0" y="482"/>
                    </a:cubicBezTo>
                    <a:cubicBezTo>
                      <a:pt x="0" y="480"/>
                      <a:pt x="3" y="482"/>
                      <a:pt x="4" y="481"/>
                    </a:cubicBezTo>
                    <a:cubicBezTo>
                      <a:pt x="5" y="480"/>
                      <a:pt x="4" y="476"/>
                      <a:pt x="7" y="476"/>
                    </a:cubicBezTo>
                    <a:cubicBezTo>
                      <a:pt x="7" y="469"/>
                      <a:pt x="7" y="461"/>
                      <a:pt x="7" y="453"/>
                    </a:cubicBezTo>
                    <a:cubicBezTo>
                      <a:pt x="7" y="451"/>
                      <a:pt x="4" y="452"/>
                      <a:pt x="4" y="451"/>
                    </a:cubicBezTo>
                    <a:cubicBezTo>
                      <a:pt x="4" y="451"/>
                      <a:pt x="5" y="449"/>
                      <a:pt x="5" y="448"/>
                    </a:cubicBezTo>
                    <a:cubicBezTo>
                      <a:pt x="6" y="446"/>
                      <a:pt x="4" y="445"/>
                      <a:pt x="4" y="443"/>
                    </a:cubicBezTo>
                    <a:cubicBezTo>
                      <a:pt x="9" y="449"/>
                      <a:pt x="4" y="433"/>
                      <a:pt x="10" y="439"/>
                    </a:cubicBezTo>
                    <a:cubicBezTo>
                      <a:pt x="11" y="437"/>
                      <a:pt x="9" y="432"/>
                      <a:pt x="11" y="430"/>
                    </a:cubicBezTo>
                    <a:cubicBezTo>
                      <a:pt x="11" y="430"/>
                      <a:pt x="14" y="430"/>
                      <a:pt x="14" y="430"/>
                    </a:cubicBezTo>
                    <a:cubicBezTo>
                      <a:pt x="14" y="429"/>
                      <a:pt x="12" y="428"/>
                      <a:pt x="12" y="426"/>
                    </a:cubicBezTo>
                    <a:cubicBezTo>
                      <a:pt x="18" y="425"/>
                      <a:pt x="17" y="417"/>
                      <a:pt x="22" y="416"/>
                    </a:cubicBezTo>
                    <a:cubicBezTo>
                      <a:pt x="22" y="411"/>
                      <a:pt x="27" y="411"/>
                      <a:pt x="26" y="406"/>
                    </a:cubicBezTo>
                    <a:cubicBezTo>
                      <a:pt x="29" y="407"/>
                      <a:pt x="29" y="405"/>
                      <a:pt x="29" y="404"/>
                    </a:cubicBezTo>
                    <a:cubicBezTo>
                      <a:pt x="38" y="403"/>
                      <a:pt x="44" y="400"/>
                      <a:pt x="43" y="389"/>
                    </a:cubicBezTo>
                    <a:cubicBezTo>
                      <a:pt x="49" y="391"/>
                      <a:pt x="44" y="382"/>
                      <a:pt x="49" y="382"/>
                    </a:cubicBezTo>
                    <a:cubicBezTo>
                      <a:pt x="49" y="380"/>
                      <a:pt x="49" y="377"/>
                      <a:pt x="49" y="374"/>
                    </a:cubicBezTo>
                    <a:cubicBezTo>
                      <a:pt x="51" y="374"/>
                      <a:pt x="52" y="372"/>
                      <a:pt x="55" y="373"/>
                    </a:cubicBezTo>
                    <a:cubicBezTo>
                      <a:pt x="57" y="370"/>
                      <a:pt x="59" y="368"/>
                      <a:pt x="62" y="364"/>
                    </a:cubicBezTo>
                    <a:cubicBezTo>
                      <a:pt x="62" y="363"/>
                      <a:pt x="63" y="364"/>
                      <a:pt x="63" y="363"/>
                    </a:cubicBezTo>
                    <a:cubicBezTo>
                      <a:pt x="63" y="361"/>
                      <a:pt x="67" y="361"/>
                      <a:pt x="66" y="359"/>
                    </a:cubicBezTo>
                    <a:cubicBezTo>
                      <a:pt x="72" y="360"/>
                      <a:pt x="73" y="355"/>
                      <a:pt x="78" y="356"/>
                    </a:cubicBezTo>
                    <a:cubicBezTo>
                      <a:pt x="76" y="361"/>
                      <a:pt x="85" y="356"/>
                      <a:pt x="83" y="361"/>
                    </a:cubicBezTo>
                    <a:cubicBezTo>
                      <a:pt x="85" y="358"/>
                      <a:pt x="97" y="363"/>
                      <a:pt x="97" y="357"/>
                    </a:cubicBezTo>
                    <a:cubicBezTo>
                      <a:pt x="103" y="356"/>
                      <a:pt x="109" y="355"/>
                      <a:pt x="112" y="350"/>
                    </a:cubicBezTo>
                    <a:cubicBezTo>
                      <a:pt x="114" y="350"/>
                      <a:pt x="116" y="350"/>
                      <a:pt x="116" y="349"/>
                    </a:cubicBezTo>
                    <a:cubicBezTo>
                      <a:pt x="119" y="349"/>
                      <a:pt x="119" y="350"/>
                      <a:pt x="122" y="350"/>
                    </a:cubicBezTo>
                    <a:cubicBezTo>
                      <a:pt x="125" y="350"/>
                      <a:pt x="128" y="349"/>
                      <a:pt x="130" y="349"/>
                    </a:cubicBezTo>
                    <a:cubicBezTo>
                      <a:pt x="130" y="349"/>
                      <a:pt x="131" y="350"/>
                      <a:pt x="132" y="350"/>
                    </a:cubicBezTo>
                    <a:cubicBezTo>
                      <a:pt x="135" y="350"/>
                      <a:pt x="141" y="353"/>
                      <a:pt x="147" y="352"/>
                    </a:cubicBezTo>
                    <a:cubicBezTo>
                      <a:pt x="150" y="351"/>
                      <a:pt x="154" y="347"/>
                      <a:pt x="157" y="350"/>
                    </a:cubicBezTo>
                    <a:cubicBezTo>
                      <a:pt x="159" y="353"/>
                      <a:pt x="158" y="350"/>
                      <a:pt x="163" y="350"/>
                    </a:cubicBezTo>
                    <a:cubicBezTo>
                      <a:pt x="163" y="351"/>
                      <a:pt x="164" y="352"/>
                      <a:pt x="164" y="353"/>
                    </a:cubicBezTo>
                    <a:cubicBezTo>
                      <a:pt x="164" y="353"/>
                      <a:pt x="161" y="354"/>
                      <a:pt x="161" y="354"/>
                    </a:cubicBezTo>
                    <a:cubicBezTo>
                      <a:pt x="161" y="356"/>
                      <a:pt x="162" y="355"/>
                      <a:pt x="163" y="356"/>
                    </a:cubicBezTo>
                    <a:cubicBezTo>
                      <a:pt x="163" y="357"/>
                      <a:pt x="161" y="357"/>
                      <a:pt x="161" y="357"/>
                    </a:cubicBezTo>
                    <a:cubicBezTo>
                      <a:pt x="161" y="358"/>
                      <a:pt x="163" y="359"/>
                      <a:pt x="163" y="360"/>
                    </a:cubicBezTo>
                    <a:cubicBezTo>
                      <a:pt x="162" y="364"/>
                      <a:pt x="160" y="366"/>
                      <a:pt x="164" y="371"/>
                    </a:cubicBezTo>
                    <a:cubicBezTo>
                      <a:pt x="165" y="374"/>
                      <a:pt x="166" y="370"/>
                      <a:pt x="168" y="373"/>
                    </a:cubicBezTo>
                    <a:cubicBezTo>
                      <a:pt x="168" y="374"/>
                      <a:pt x="171" y="373"/>
                      <a:pt x="171" y="374"/>
                    </a:cubicBezTo>
                    <a:cubicBezTo>
                      <a:pt x="171" y="374"/>
                      <a:pt x="171" y="377"/>
                      <a:pt x="171" y="377"/>
                    </a:cubicBezTo>
                    <a:cubicBezTo>
                      <a:pt x="172" y="378"/>
                      <a:pt x="175" y="376"/>
                      <a:pt x="175" y="378"/>
                    </a:cubicBezTo>
                    <a:cubicBezTo>
                      <a:pt x="180" y="376"/>
                      <a:pt x="183" y="382"/>
                      <a:pt x="185" y="378"/>
                    </a:cubicBezTo>
                    <a:cubicBezTo>
                      <a:pt x="187" y="378"/>
                      <a:pt x="186" y="381"/>
                      <a:pt x="186" y="381"/>
                    </a:cubicBezTo>
                    <a:cubicBezTo>
                      <a:pt x="189" y="383"/>
                      <a:pt x="190" y="381"/>
                      <a:pt x="193" y="382"/>
                    </a:cubicBezTo>
                    <a:cubicBezTo>
                      <a:pt x="194" y="383"/>
                      <a:pt x="194" y="385"/>
                      <a:pt x="195" y="385"/>
                    </a:cubicBezTo>
                    <a:cubicBezTo>
                      <a:pt x="195" y="386"/>
                      <a:pt x="197" y="385"/>
                      <a:pt x="198" y="385"/>
                    </a:cubicBezTo>
                    <a:cubicBezTo>
                      <a:pt x="199" y="387"/>
                      <a:pt x="200" y="386"/>
                      <a:pt x="202" y="387"/>
                    </a:cubicBezTo>
                    <a:cubicBezTo>
                      <a:pt x="202" y="387"/>
                      <a:pt x="203" y="389"/>
                      <a:pt x="203" y="389"/>
                    </a:cubicBezTo>
                    <a:cubicBezTo>
                      <a:pt x="204" y="390"/>
                      <a:pt x="206" y="388"/>
                      <a:pt x="207" y="388"/>
                    </a:cubicBezTo>
                    <a:cubicBezTo>
                      <a:pt x="207" y="388"/>
                      <a:pt x="208" y="389"/>
                      <a:pt x="209" y="389"/>
                    </a:cubicBezTo>
                    <a:cubicBezTo>
                      <a:pt x="210" y="390"/>
                      <a:pt x="211" y="389"/>
                      <a:pt x="212" y="389"/>
                    </a:cubicBezTo>
                    <a:cubicBezTo>
                      <a:pt x="212" y="388"/>
                      <a:pt x="214" y="388"/>
                      <a:pt x="214" y="387"/>
                    </a:cubicBezTo>
                    <a:cubicBezTo>
                      <a:pt x="214" y="387"/>
                      <a:pt x="217" y="386"/>
                      <a:pt x="216" y="385"/>
                    </a:cubicBezTo>
                    <a:cubicBezTo>
                      <a:pt x="212" y="382"/>
                      <a:pt x="220" y="383"/>
                      <a:pt x="220" y="378"/>
                    </a:cubicBezTo>
                    <a:cubicBezTo>
                      <a:pt x="224" y="379"/>
                      <a:pt x="224" y="376"/>
                      <a:pt x="229" y="377"/>
                    </a:cubicBezTo>
                    <a:cubicBezTo>
                      <a:pt x="229" y="377"/>
                      <a:pt x="230" y="378"/>
                      <a:pt x="230" y="378"/>
                    </a:cubicBezTo>
                    <a:cubicBezTo>
                      <a:pt x="232" y="379"/>
                      <a:pt x="234" y="378"/>
                      <a:pt x="236" y="378"/>
                    </a:cubicBezTo>
                    <a:cubicBezTo>
                      <a:pt x="236" y="378"/>
                      <a:pt x="238" y="381"/>
                      <a:pt x="238" y="381"/>
                    </a:cubicBezTo>
                    <a:cubicBezTo>
                      <a:pt x="239" y="381"/>
                      <a:pt x="241" y="379"/>
                      <a:pt x="243" y="380"/>
                    </a:cubicBezTo>
                    <a:cubicBezTo>
                      <a:pt x="243" y="380"/>
                      <a:pt x="242" y="382"/>
                      <a:pt x="243" y="382"/>
                    </a:cubicBezTo>
                    <a:cubicBezTo>
                      <a:pt x="244" y="383"/>
                      <a:pt x="246" y="380"/>
                      <a:pt x="248" y="381"/>
                    </a:cubicBezTo>
                    <a:cubicBezTo>
                      <a:pt x="249" y="382"/>
                      <a:pt x="245" y="383"/>
                      <a:pt x="245" y="382"/>
                    </a:cubicBezTo>
                    <a:cubicBezTo>
                      <a:pt x="246" y="385"/>
                      <a:pt x="255" y="385"/>
                      <a:pt x="259" y="385"/>
                    </a:cubicBezTo>
                    <a:cubicBezTo>
                      <a:pt x="259" y="391"/>
                      <a:pt x="271" y="389"/>
                      <a:pt x="273" y="385"/>
                    </a:cubicBezTo>
                    <a:cubicBezTo>
                      <a:pt x="274" y="387"/>
                      <a:pt x="280" y="384"/>
                      <a:pt x="282" y="385"/>
                    </a:cubicBezTo>
                    <a:cubicBezTo>
                      <a:pt x="283" y="387"/>
                      <a:pt x="282" y="385"/>
                      <a:pt x="285" y="385"/>
                    </a:cubicBezTo>
                    <a:cubicBezTo>
                      <a:pt x="287" y="386"/>
                      <a:pt x="289" y="387"/>
                      <a:pt x="292" y="387"/>
                    </a:cubicBezTo>
                    <a:cubicBezTo>
                      <a:pt x="294" y="386"/>
                      <a:pt x="295" y="384"/>
                      <a:pt x="299" y="384"/>
                    </a:cubicBezTo>
                    <a:cubicBezTo>
                      <a:pt x="300" y="381"/>
                      <a:pt x="299" y="376"/>
                      <a:pt x="303" y="375"/>
                    </a:cubicBezTo>
                    <a:cubicBezTo>
                      <a:pt x="303" y="373"/>
                      <a:pt x="301" y="373"/>
                      <a:pt x="301" y="370"/>
                    </a:cubicBezTo>
                    <a:cubicBezTo>
                      <a:pt x="306" y="370"/>
                      <a:pt x="306" y="361"/>
                      <a:pt x="310" y="366"/>
                    </a:cubicBezTo>
                    <a:cubicBezTo>
                      <a:pt x="311" y="360"/>
                      <a:pt x="308" y="359"/>
                      <a:pt x="304" y="359"/>
                    </a:cubicBezTo>
                    <a:cubicBezTo>
                      <a:pt x="305" y="357"/>
                      <a:pt x="306" y="355"/>
                      <a:pt x="306" y="353"/>
                    </a:cubicBezTo>
                    <a:cubicBezTo>
                      <a:pt x="304" y="349"/>
                      <a:pt x="296" y="352"/>
                      <a:pt x="294" y="347"/>
                    </a:cubicBezTo>
                    <a:cubicBezTo>
                      <a:pt x="292" y="349"/>
                      <a:pt x="287" y="349"/>
                      <a:pt x="286" y="352"/>
                    </a:cubicBezTo>
                    <a:cubicBezTo>
                      <a:pt x="284" y="352"/>
                      <a:pt x="285" y="349"/>
                      <a:pt x="285" y="349"/>
                    </a:cubicBezTo>
                    <a:cubicBezTo>
                      <a:pt x="282" y="347"/>
                      <a:pt x="278" y="350"/>
                      <a:pt x="275" y="349"/>
                    </a:cubicBezTo>
                    <a:cubicBezTo>
                      <a:pt x="273" y="350"/>
                      <a:pt x="273" y="352"/>
                      <a:pt x="271" y="352"/>
                    </a:cubicBezTo>
                    <a:cubicBezTo>
                      <a:pt x="267" y="352"/>
                      <a:pt x="267" y="346"/>
                      <a:pt x="261" y="347"/>
                    </a:cubicBezTo>
                    <a:cubicBezTo>
                      <a:pt x="261" y="345"/>
                      <a:pt x="259" y="344"/>
                      <a:pt x="259" y="342"/>
                    </a:cubicBezTo>
                    <a:cubicBezTo>
                      <a:pt x="258" y="342"/>
                      <a:pt x="257" y="342"/>
                      <a:pt x="257" y="340"/>
                    </a:cubicBezTo>
                    <a:cubicBezTo>
                      <a:pt x="256" y="339"/>
                      <a:pt x="254" y="338"/>
                      <a:pt x="251" y="338"/>
                    </a:cubicBezTo>
                    <a:cubicBezTo>
                      <a:pt x="254" y="334"/>
                      <a:pt x="252" y="326"/>
                      <a:pt x="251" y="322"/>
                    </a:cubicBezTo>
                    <a:cubicBezTo>
                      <a:pt x="247" y="325"/>
                      <a:pt x="243" y="319"/>
                      <a:pt x="243" y="326"/>
                    </a:cubicBezTo>
                    <a:cubicBezTo>
                      <a:pt x="238" y="324"/>
                      <a:pt x="238" y="328"/>
                      <a:pt x="234" y="325"/>
                    </a:cubicBezTo>
                    <a:cubicBezTo>
                      <a:pt x="234" y="327"/>
                      <a:pt x="234" y="327"/>
                      <a:pt x="233" y="328"/>
                    </a:cubicBezTo>
                    <a:cubicBezTo>
                      <a:pt x="234" y="329"/>
                      <a:pt x="235" y="329"/>
                      <a:pt x="236" y="331"/>
                    </a:cubicBezTo>
                    <a:cubicBezTo>
                      <a:pt x="236" y="332"/>
                      <a:pt x="235" y="334"/>
                      <a:pt x="238" y="333"/>
                    </a:cubicBezTo>
                    <a:cubicBezTo>
                      <a:pt x="237" y="338"/>
                      <a:pt x="237" y="336"/>
                      <a:pt x="240" y="339"/>
                    </a:cubicBezTo>
                    <a:cubicBezTo>
                      <a:pt x="241" y="342"/>
                      <a:pt x="238" y="341"/>
                      <a:pt x="237" y="342"/>
                    </a:cubicBezTo>
                    <a:cubicBezTo>
                      <a:pt x="237" y="342"/>
                      <a:pt x="235" y="347"/>
                      <a:pt x="234" y="346"/>
                    </a:cubicBezTo>
                    <a:cubicBezTo>
                      <a:pt x="231" y="343"/>
                      <a:pt x="234" y="350"/>
                      <a:pt x="229" y="349"/>
                    </a:cubicBezTo>
                    <a:cubicBezTo>
                      <a:pt x="228" y="348"/>
                      <a:pt x="227" y="346"/>
                      <a:pt x="226" y="346"/>
                    </a:cubicBezTo>
                    <a:cubicBezTo>
                      <a:pt x="225" y="344"/>
                      <a:pt x="227" y="343"/>
                      <a:pt x="229" y="343"/>
                    </a:cubicBezTo>
                    <a:cubicBezTo>
                      <a:pt x="227" y="341"/>
                      <a:pt x="222" y="340"/>
                      <a:pt x="226" y="336"/>
                    </a:cubicBezTo>
                    <a:cubicBezTo>
                      <a:pt x="224" y="335"/>
                      <a:pt x="221" y="337"/>
                      <a:pt x="220" y="336"/>
                    </a:cubicBezTo>
                    <a:cubicBezTo>
                      <a:pt x="219" y="335"/>
                      <a:pt x="223" y="335"/>
                      <a:pt x="223" y="335"/>
                    </a:cubicBezTo>
                    <a:cubicBezTo>
                      <a:pt x="223" y="335"/>
                      <a:pt x="219" y="331"/>
                      <a:pt x="216" y="329"/>
                    </a:cubicBezTo>
                    <a:cubicBezTo>
                      <a:pt x="217" y="323"/>
                      <a:pt x="213" y="321"/>
                      <a:pt x="213" y="315"/>
                    </a:cubicBezTo>
                    <a:cubicBezTo>
                      <a:pt x="214" y="313"/>
                      <a:pt x="209" y="315"/>
                      <a:pt x="209" y="314"/>
                    </a:cubicBezTo>
                    <a:cubicBezTo>
                      <a:pt x="209" y="313"/>
                      <a:pt x="211" y="311"/>
                      <a:pt x="210" y="311"/>
                    </a:cubicBezTo>
                    <a:cubicBezTo>
                      <a:pt x="207" y="309"/>
                      <a:pt x="207" y="311"/>
                      <a:pt x="205" y="310"/>
                    </a:cubicBezTo>
                    <a:cubicBezTo>
                      <a:pt x="204" y="309"/>
                      <a:pt x="206" y="308"/>
                      <a:pt x="206" y="307"/>
                    </a:cubicBezTo>
                    <a:cubicBezTo>
                      <a:pt x="206" y="306"/>
                      <a:pt x="204" y="308"/>
                      <a:pt x="205" y="308"/>
                    </a:cubicBezTo>
                    <a:cubicBezTo>
                      <a:pt x="203" y="308"/>
                      <a:pt x="204" y="306"/>
                      <a:pt x="203" y="305"/>
                    </a:cubicBezTo>
                    <a:cubicBezTo>
                      <a:pt x="198" y="306"/>
                      <a:pt x="198" y="302"/>
                      <a:pt x="192" y="303"/>
                    </a:cubicBezTo>
                    <a:cubicBezTo>
                      <a:pt x="192" y="301"/>
                      <a:pt x="190" y="301"/>
                      <a:pt x="189" y="300"/>
                    </a:cubicBezTo>
                    <a:cubicBezTo>
                      <a:pt x="189" y="299"/>
                      <a:pt x="190" y="297"/>
                      <a:pt x="189" y="297"/>
                    </a:cubicBezTo>
                    <a:cubicBezTo>
                      <a:pt x="189" y="296"/>
                      <a:pt x="187" y="297"/>
                      <a:pt x="186" y="297"/>
                    </a:cubicBezTo>
                    <a:cubicBezTo>
                      <a:pt x="186" y="297"/>
                      <a:pt x="186" y="291"/>
                      <a:pt x="185" y="293"/>
                    </a:cubicBezTo>
                    <a:cubicBezTo>
                      <a:pt x="184" y="294"/>
                      <a:pt x="183" y="293"/>
                      <a:pt x="182" y="291"/>
                    </a:cubicBezTo>
                    <a:cubicBezTo>
                      <a:pt x="182" y="291"/>
                      <a:pt x="180" y="290"/>
                      <a:pt x="181" y="288"/>
                    </a:cubicBezTo>
                    <a:cubicBezTo>
                      <a:pt x="176" y="289"/>
                      <a:pt x="177" y="290"/>
                      <a:pt x="172" y="288"/>
                    </a:cubicBezTo>
                    <a:cubicBezTo>
                      <a:pt x="171" y="289"/>
                      <a:pt x="171" y="291"/>
                      <a:pt x="170" y="291"/>
                    </a:cubicBezTo>
                    <a:cubicBezTo>
                      <a:pt x="168" y="295"/>
                      <a:pt x="172" y="294"/>
                      <a:pt x="172" y="297"/>
                    </a:cubicBezTo>
                    <a:cubicBezTo>
                      <a:pt x="172" y="298"/>
                      <a:pt x="175" y="301"/>
                      <a:pt x="175" y="301"/>
                    </a:cubicBezTo>
                    <a:cubicBezTo>
                      <a:pt x="176" y="302"/>
                      <a:pt x="176" y="303"/>
                      <a:pt x="178" y="303"/>
                    </a:cubicBezTo>
                    <a:cubicBezTo>
                      <a:pt x="176" y="307"/>
                      <a:pt x="181" y="306"/>
                      <a:pt x="182" y="308"/>
                    </a:cubicBezTo>
                    <a:cubicBezTo>
                      <a:pt x="183" y="309"/>
                      <a:pt x="184" y="314"/>
                      <a:pt x="185" y="312"/>
                    </a:cubicBezTo>
                    <a:cubicBezTo>
                      <a:pt x="187" y="310"/>
                      <a:pt x="185" y="313"/>
                      <a:pt x="186" y="314"/>
                    </a:cubicBezTo>
                    <a:cubicBezTo>
                      <a:pt x="188" y="315"/>
                      <a:pt x="191" y="314"/>
                      <a:pt x="192" y="318"/>
                    </a:cubicBezTo>
                    <a:cubicBezTo>
                      <a:pt x="194" y="317"/>
                      <a:pt x="194" y="319"/>
                      <a:pt x="195" y="319"/>
                    </a:cubicBezTo>
                    <a:cubicBezTo>
                      <a:pt x="196" y="319"/>
                      <a:pt x="197" y="318"/>
                      <a:pt x="196" y="318"/>
                    </a:cubicBezTo>
                    <a:cubicBezTo>
                      <a:pt x="198" y="318"/>
                      <a:pt x="198" y="322"/>
                      <a:pt x="199" y="319"/>
                    </a:cubicBezTo>
                    <a:cubicBezTo>
                      <a:pt x="202" y="319"/>
                      <a:pt x="198" y="326"/>
                      <a:pt x="203" y="324"/>
                    </a:cubicBezTo>
                    <a:cubicBezTo>
                      <a:pt x="203" y="327"/>
                      <a:pt x="197" y="324"/>
                      <a:pt x="195" y="325"/>
                    </a:cubicBezTo>
                    <a:cubicBezTo>
                      <a:pt x="196" y="326"/>
                      <a:pt x="197" y="326"/>
                      <a:pt x="198" y="328"/>
                    </a:cubicBezTo>
                    <a:cubicBezTo>
                      <a:pt x="199" y="330"/>
                      <a:pt x="195" y="335"/>
                      <a:pt x="198" y="335"/>
                    </a:cubicBezTo>
                    <a:cubicBezTo>
                      <a:pt x="196" y="337"/>
                      <a:pt x="193" y="337"/>
                      <a:pt x="191" y="338"/>
                    </a:cubicBezTo>
                    <a:cubicBezTo>
                      <a:pt x="193" y="337"/>
                      <a:pt x="191" y="332"/>
                      <a:pt x="193" y="332"/>
                    </a:cubicBezTo>
                    <a:cubicBezTo>
                      <a:pt x="192" y="331"/>
                      <a:pt x="193" y="328"/>
                      <a:pt x="191" y="328"/>
                    </a:cubicBezTo>
                    <a:cubicBezTo>
                      <a:pt x="188" y="328"/>
                      <a:pt x="192" y="326"/>
                      <a:pt x="188" y="324"/>
                    </a:cubicBezTo>
                    <a:cubicBezTo>
                      <a:pt x="186" y="323"/>
                      <a:pt x="183" y="323"/>
                      <a:pt x="184" y="319"/>
                    </a:cubicBezTo>
                    <a:cubicBezTo>
                      <a:pt x="178" y="321"/>
                      <a:pt x="177" y="317"/>
                      <a:pt x="172" y="317"/>
                    </a:cubicBezTo>
                    <a:cubicBezTo>
                      <a:pt x="172" y="313"/>
                      <a:pt x="169" y="312"/>
                      <a:pt x="167" y="308"/>
                    </a:cubicBezTo>
                    <a:cubicBezTo>
                      <a:pt x="166" y="307"/>
                      <a:pt x="165" y="308"/>
                      <a:pt x="165" y="307"/>
                    </a:cubicBezTo>
                    <a:cubicBezTo>
                      <a:pt x="165" y="305"/>
                      <a:pt x="163" y="306"/>
                      <a:pt x="163" y="305"/>
                    </a:cubicBezTo>
                    <a:cubicBezTo>
                      <a:pt x="162" y="305"/>
                      <a:pt x="163" y="303"/>
                      <a:pt x="163" y="303"/>
                    </a:cubicBezTo>
                    <a:cubicBezTo>
                      <a:pt x="161" y="302"/>
                      <a:pt x="158" y="303"/>
                      <a:pt x="157" y="303"/>
                    </a:cubicBezTo>
                    <a:cubicBezTo>
                      <a:pt x="156" y="302"/>
                      <a:pt x="159" y="301"/>
                      <a:pt x="160" y="301"/>
                    </a:cubicBezTo>
                    <a:cubicBezTo>
                      <a:pt x="158" y="298"/>
                      <a:pt x="150" y="298"/>
                      <a:pt x="146" y="300"/>
                    </a:cubicBezTo>
                    <a:cubicBezTo>
                      <a:pt x="145" y="301"/>
                      <a:pt x="148" y="301"/>
                      <a:pt x="149" y="301"/>
                    </a:cubicBezTo>
                    <a:cubicBezTo>
                      <a:pt x="147" y="303"/>
                      <a:pt x="146" y="301"/>
                      <a:pt x="144" y="303"/>
                    </a:cubicBezTo>
                    <a:cubicBezTo>
                      <a:pt x="141" y="304"/>
                      <a:pt x="141" y="309"/>
                      <a:pt x="139" y="308"/>
                    </a:cubicBezTo>
                    <a:cubicBezTo>
                      <a:pt x="133" y="308"/>
                      <a:pt x="132" y="303"/>
                      <a:pt x="125" y="304"/>
                    </a:cubicBezTo>
                    <a:cubicBezTo>
                      <a:pt x="123" y="305"/>
                      <a:pt x="123" y="308"/>
                      <a:pt x="119" y="307"/>
                    </a:cubicBezTo>
                    <a:cubicBezTo>
                      <a:pt x="119" y="310"/>
                      <a:pt x="119" y="313"/>
                      <a:pt x="119" y="317"/>
                    </a:cubicBezTo>
                    <a:cubicBezTo>
                      <a:pt x="115" y="319"/>
                      <a:pt x="106" y="317"/>
                      <a:pt x="108" y="325"/>
                    </a:cubicBezTo>
                    <a:cubicBezTo>
                      <a:pt x="99" y="323"/>
                      <a:pt x="106" y="331"/>
                      <a:pt x="98" y="331"/>
                    </a:cubicBezTo>
                    <a:cubicBezTo>
                      <a:pt x="98" y="332"/>
                      <a:pt x="103" y="336"/>
                      <a:pt x="99" y="336"/>
                    </a:cubicBezTo>
                    <a:cubicBezTo>
                      <a:pt x="99" y="341"/>
                      <a:pt x="97" y="336"/>
                      <a:pt x="94" y="340"/>
                    </a:cubicBezTo>
                    <a:cubicBezTo>
                      <a:pt x="94" y="342"/>
                      <a:pt x="94" y="343"/>
                      <a:pt x="95" y="343"/>
                    </a:cubicBezTo>
                    <a:cubicBezTo>
                      <a:pt x="95" y="346"/>
                      <a:pt x="90" y="344"/>
                      <a:pt x="88" y="345"/>
                    </a:cubicBezTo>
                    <a:cubicBezTo>
                      <a:pt x="87" y="345"/>
                      <a:pt x="87" y="348"/>
                      <a:pt x="85" y="349"/>
                    </a:cubicBezTo>
                    <a:cubicBezTo>
                      <a:pt x="81" y="351"/>
                      <a:pt x="74" y="348"/>
                      <a:pt x="70" y="353"/>
                    </a:cubicBezTo>
                    <a:cubicBezTo>
                      <a:pt x="68" y="352"/>
                      <a:pt x="67" y="349"/>
                      <a:pt x="66" y="347"/>
                    </a:cubicBezTo>
                    <a:cubicBezTo>
                      <a:pt x="60" y="346"/>
                      <a:pt x="53" y="349"/>
                      <a:pt x="50" y="347"/>
                    </a:cubicBezTo>
                    <a:cubicBezTo>
                      <a:pt x="51" y="342"/>
                      <a:pt x="53" y="336"/>
                      <a:pt x="49" y="333"/>
                    </a:cubicBezTo>
                    <a:cubicBezTo>
                      <a:pt x="48" y="331"/>
                      <a:pt x="51" y="330"/>
                      <a:pt x="52" y="328"/>
                    </a:cubicBezTo>
                    <a:cubicBezTo>
                      <a:pt x="53" y="324"/>
                      <a:pt x="50" y="319"/>
                      <a:pt x="53" y="317"/>
                    </a:cubicBezTo>
                    <a:cubicBezTo>
                      <a:pt x="52" y="313"/>
                      <a:pt x="52" y="309"/>
                      <a:pt x="49" y="308"/>
                    </a:cubicBezTo>
                    <a:cubicBezTo>
                      <a:pt x="50" y="307"/>
                      <a:pt x="52" y="307"/>
                      <a:pt x="52" y="304"/>
                    </a:cubicBezTo>
                    <a:cubicBezTo>
                      <a:pt x="55" y="305"/>
                      <a:pt x="64" y="301"/>
                      <a:pt x="63" y="307"/>
                    </a:cubicBezTo>
                    <a:cubicBezTo>
                      <a:pt x="66" y="304"/>
                      <a:pt x="80" y="310"/>
                      <a:pt x="83" y="307"/>
                    </a:cubicBezTo>
                    <a:cubicBezTo>
                      <a:pt x="84" y="305"/>
                      <a:pt x="83" y="306"/>
                      <a:pt x="85" y="307"/>
                    </a:cubicBezTo>
                    <a:cubicBezTo>
                      <a:pt x="85" y="307"/>
                      <a:pt x="86" y="305"/>
                      <a:pt x="87" y="305"/>
                    </a:cubicBezTo>
                    <a:cubicBezTo>
                      <a:pt x="87" y="305"/>
                      <a:pt x="87" y="307"/>
                      <a:pt x="87" y="307"/>
                    </a:cubicBezTo>
                    <a:cubicBezTo>
                      <a:pt x="91" y="306"/>
                      <a:pt x="93" y="304"/>
                      <a:pt x="94" y="300"/>
                    </a:cubicBezTo>
                    <a:cubicBezTo>
                      <a:pt x="94" y="298"/>
                      <a:pt x="97" y="291"/>
                      <a:pt x="94" y="287"/>
                    </a:cubicBezTo>
                    <a:cubicBezTo>
                      <a:pt x="92" y="285"/>
                      <a:pt x="95" y="285"/>
                      <a:pt x="92" y="281"/>
                    </a:cubicBezTo>
                    <a:cubicBezTo>
                      <a:pt x="92" y="280"/>
                      <a:pt x="90" y="280"/>
                      <a:pt x="88" y="280"/>
                    </a:cubicBezTo>
                    <a:cubicBezTo>
                      <a:pt x="89" y="279"/>
                      <a:pt x="90" y="278"/>
                      <a:pt x="90" y="276"/>
                    </a:cubicBezTo>
                    <a:cubicBezTo>
                      <a:pt x="88" y="275"/>
                      <a:pt x="87" y="277"/>
                      <a:pt x="87" y="277"/>
                    </a:cubicBezTo>
                    <a:cubicBezTo>
                      <a:pt x="85" y="277"/>
                      <a:pt x="87" y="275"/>
                      <a:pt x="85" y="274"/>
                    </a:cubicBezTo>
                    <a:cubicBezTo>
                      <a:pt x="84" y="274"/>
                      <a:pt x="80" y="274"/>
                      <a:pt x="78" y="273"/>
                    </a:cubicBezTo>
                    <a:cubicBezTo>
                      <a:pt x="78" y="273"/>
                      <a:pt x="78" y="272"/>
                      <a:pt x="77" y="272"/>
                    </a:cubicBezTo>
                    <a:cubicBezTo>
                      <a:pt x="75" y="272"/>
                      <a:pt x="74" y="272"/>
                      <a:pt x="74" y="270"/>
                    </a:cubicBezTo>
                    <a:cubicBezTo>
                      <a:pt x="73" y="266"/>
                      <a:pt x="77" y="269"/>
                      <a:pt x="77" y="269"/>
                    </a:cubicBezTo>
                    <a:cubicBezTo>
                      <a:pt x="81" y="267"/>
                      <a:pt x="84" y="265"/>
                      <a:pt x="92" y="266"/>
                    </a:cubicBezTo>
                    <a:cubicBezTo>
                      <a:pt x="93" y="264"/>
                      <a:pt x="91" y="263"/>
                      <a:pt x="90" y="263"/>
                    </a:cubicBezTo>
                    <a:cubicBezTo>
                      <a:pt x="91" y="259"/>
                      <a:pt x="96" y="263"/>
                      <a:pt x="98" y="263"/>
                    </a:cubicBezTo>
                    <a:cubicBezTo>
                      <a:pt x="99" y="263"/>
                      <a:pt x="102" y="260"/>
                      <a:pt x="102" y="263"/>
                    </a:cubicBezTo>
                    <a:cubicBezTo>
                      <a:pt x="105" y="261"/>
                      <a:pt x="106" y="256"/>
                      <a:pt x="111" y="256"/>
                    </a:cubicBezTo>
                    <a:cubicBezTo>
                      <a:pt x="109" y="251"/>
                      <a:pt x="115" y="254"/>
                      <a:pt x="113" y="249"/>
                    </a:cubicBezTo>
                    <a:cubicBezTo>
                      <a:pt x="116" y="249"/>
                      <a:pt x="119" y="249"/>
                      <a:pt x="122" y="249"/>
                    </a:cubicBezTo>
                    <a:cubicBezTo>
                      <a:pt x="122" y="248"/>
                      <a:pt x="120" y="248"/>
                      <a:pt x="119" y="248"/>
                    </a:cubicBezTo>
                    <a:cubicBezTo>
                      <a:pt x="120" y="246"/>
                      <a:pt x="123" y="247"/>
                      <a:pt x="122" y="242"/>
                    </a:cubicBezTo>
                    <a:cubicBezTo>
                      <a:pt x="126" y="242"/>
                      <a:pt x="125" y="245"/>
                      <a:pt x="127" y="242"/>
                    </a:cubicBezTo>
                    <a:cubicBezTo>
                      <a:pt x="124" y="235"/>
                      <a:pt x="130" y="238"/>
                      <a:pt x="130" y="231"/>
                    </a:cubicBezTo>
                    <a:cubicBezTo>
                      <a:pt x="132" y="231"/>
                      <a:pt x="134" y="231"/>
                      <a:pt x="136" y="231"/>
                    </a:cubicBezTo>
                    <a:cubicBezTo>
                      <a:pt x="138" y="231"/>
                      <a:pt x="138" y="229"/>
                      <a:pt x="139" y="228"/>
                    </a:cubicBezTo>
                    <a:cubicBezTo>
                      <a:pt x="140" y="228"/>
                      <a:pt x="140" y="229"/>
                      <a:pt x="140" y="230"/>
                    </a:cubicBezTo>
                    <a:cubicBezTo>
                      <a:pt x="142" y="230"/>
                      <a:pt x="141" y="228"/>
                      <a:pt x="142" y="228"/>
                    </a:cubicBezTo>
                    <a:cubicBezTo>
                      <a:pt x="143" y="228"/>
                      <a:pt x="146" y="229"/>
                      <a:pt x="147" y="228"/>
                    </a:cubicBezTo>
                    <a:cubicBezTo>
                      <a:pt x="149" y="228"/>
                      <a:pt x="150" y="224"/>
                      <a:pt x="153" y="225"/>
                    </a:cubicBezTo>
                    <a:cubicBezTo>
                      <a:pt x="152" y="222"/>
                      <a:pt x="148" y="223"/>
                      <a:pt x="149" y="218"/>
                    </a:cubicBezTo>
                    <a:cubicBezTo>
                      <a:pt x="152" y="218"/>
                      <a:pt x="150" y="216"/>
                      <a:pt x="150" y="211"/>
                    </a:cubicBezTo>
                    <a:cubicBezTo>
                      <a:pt x="150" y="208"/>
                      <a:pt x="152" y="205"/>
                      <a:pt x="151" y="202"/>
                    </a:cubicBezTo>
                    <a:cubicBezTo>
                      <a:pt x="153" y="202"/>
                      <a:pt x="155" y="202"/>
                      <a:pt x="157" y="202"/>
                    </a:cubicBezTo>
                    <a:cubicBezTo>
                      <a:pt x="161" y="201"/>
                      <a:pt x="154" y="198"/>
                      <a:pt x="160" y="199"/>
                    </a:cubicBezTo>
                    <a:cubicBezTo>
                      <a:pt x="160" y="200"/>
                      <a:pt x="162" y="200"/>
                      <a:pt x="163" y="200"/>
                    </a:cubicBezTo>
                    <a:cubicBezTo>
                      <a:pt x="160" y="203"/>
                      <a:pt x="160" y="200"/>
                      <a:pt x="161" y="204"/>
                    </a:cubicBezTo>
                    <a:cubicBezTo>
                      <a:pt x="162" y="207"/>
                      <a:pt x="161" y="209"/>
                      <a:pt x="164" y="209"/>
                    </a:cubicBezTo>
                    <a:cubicBezTo>
                      <a:pt x="164" y="211"/>
                      <a:pt x="164" y="213"/>
                      <a:pt x="163" y="213"/>
                    </a:cubicBezTo>
                    <a:cubicBezTo>
                      <a:pt x="162" y="215"/>
                      <a:pt x="169" y="210"/>
                      <a:pt x="171" y="214"/>
                    </a:cubicBezTo>
                    <a:cubicBezTo>
                      <a:pt x="170" y="218"/>
                      <a:pt x="162" y="215"/>
                      <a:pt x="161" y="220"/>
                    </a:cubicBezTo>
                    <a:cubicBezTo>
                      <a:pt x="160" y="223"/>
                      <a:pt x="164" y="223"/>
                      <a:pt x="165" y="224"/>
                    </a:cubicBezTo>
                    <a:cubicBezTo>
                      <a:pt x="167" y="225"/>
                      <a:pt x="167" y="227"/>
                      <a:pt x="170" y="227"/>
                    </a:cubicBezTo>
                    <a:cubicBezTo>
                      <a:pt x="168" y="224"/>
                      <a:pt x="164" y="224"/>
                      <a:pt x="171" y="224"/>
                    </a:cubicBezTo>
                    <a:cubicBezTo>
                      <a:pt x="173" y="224"/>
                      <a:pt x="175" y="224"/>
                      <a:pt x="177" y="224"/>
                    </a:cubicBezTo>
                    <a:cubicBezTo>
                      <a:pt x="179" y="224"/>
                      <a:pt x="180" y="225"/>
                      <a:pt x="182" y="225"/>
                    </a:cubicBezTo>
                    <a:cubicBezTo>
                      <a:pt x="186" y="225"/>
                      <a:pt x="187" y="223"/>
                      <a:pt x="191" y="224"/>
                    </a:cubicBezTo>
                    <a:cubicBezTo>
                      <a:pt x="191" y="224"/>
                      <a:pt x="196" y="226"/>
                      <a:pt x="198" y="224"/>
                    </a:cubicBezTo>
                    <a:cubicBezTo>
                      <a:pt x="198" y="224"/>
                      <a:pt x="198" y="223"/>
                      <a:pt x="198" y="223"/>
                    </a:cubicBezTo>
                    <a:cubicBezTo>
                      <a:pt x="202" y="221"/>
                      <a:pt x="206" y="223"/>
                      <a:pt x="207" y="220"/>
                    </a:cubicBezTo>
                    <a:cubicBezTo>
                      <a:pt x="213" y="225"/>
                      <a:pt x="217" y="215"/>
                      <a:pt x="220" y="218"/>
                    </a:cubicBezTo>
                    <a:cubicBezTo>
                      <a:pt x="220" y="216"/>
                      <a:pt x="220" y="215"/>
                      <a:pt x="220" y="213"/>
                    </a:cubicBezTo>
                    <a:cubicBezTo>
                      <a:pt x="223" y="213"/>
                      <a:pt x="222" y="212"/>
                      <a:pt x="223" y="210"/>
                    </a:cubicBezTo>
                    <a:cubicBezTo>
                      <a:pt x="223" y="210"/>
                      <a:pt x="224" y="206"/>
                      <a:pt x="224" y="206"/>
                    </a:cubicBezTo>
                    <a:cubicBezTo>
                      <a:pt x="226" y="204"/>
                      <a:pt x="224" y="204"/>
                      <a:pt x="224" y="202"/>
                    </a:cubicBezTo>
                    <a:cubicBezTo>
                      <a:pt x="228" y="202"/>
                      <a:pt x="230" y="201"/>
                      <a:pt x="230" y="199"/>
                    </a:cubicBezTo>
                    <a:cubicBezTo>
                      <a:pt x="231" y="199"/>
                      <a:pt x="231" y="200"/>
                      <a:pt x="231" y="202"/>
                    </a:cubicBezTo>
                    <a:cubicBezTo>
                      <a:pt x="233" y="200"/>
                      <a:pt x="234" y="200"/>
                      <a:pt x="237" y="200"/>
                    </a:cubicBezTo>
                    <a:cubicBezTo>
                      <a:pt x="238" y="200"/>
                      <a:pt x="238" y="197"/>
                      <a:pt x="240" y="197"/>
                    </a:cubicBezTo>
                    <a:cubicBezTo>
                      <a:pt x="240" y="194"/>
                      <a:pt x="239" y="192"/>
                      <a:pt x="237" y="192"/>
                    </a:cubicBezTo>
                    <a:cubicBezTo>
                      <a:pt x="238" y="190"/>
                      <a:pt x="238" y="189"/>
                      <a:pt x="238" y="186"/>
                    </a:cubicBezTo>
                    <a:cubicBezTo>
                      <a:pt x="241" y="187"/>
                      <a:pt x="243" y="186"/>
                      <a:pt x="243" y="183"/>
                    </a:cubicBezTo>
                    <a:cubicBezTo>
                      <a:pt x="246" y="187"/>
                      <a:pt x="247" y="182"/>
                      <a:pt x="252" y="183"/>
                    </a:cubicBezTo>
                    <a:cubicBezTo>
                      <a:pt x="253" y="183"/>
                      <a:pt x="254" y="185"/>
                      <a:pt x="254" y="185"/>
                    </a:cubicBezTo>
                    <a:cubicBezTo>
                      <a:pt x="255" y="185"/>
                      <a:pt x="255" y="183"/>
                      <a:pt x="257" y="183"/>
                    </a:cubicBezTo>
                    <a:cubicBezTo>
                      <a:pt x="258" y="183"/>
                      <a:pt x="260" y="185"/>
                      <a:pt x="259" y="185"/>
                    </a:cubicBezTo>
                    <a:cubicBezTo>
                      <a:pt x="261" y="184"/>
                      <a:pt x="260" y="183"/>
                      <a:pt x="261" y="182"/>
                    </a:cubicBezTo>
                    <a:cubicBezTo>
                      <a:pt x="261" y="181"/>
                      <a:pt x="263" y="182"/>
                      <a:pt x="264" y="182"/>
                    </a:cubicBezTo>
                    <a:cubicBezTo>
                      <a:pt x="266" y="180"/>
                      <a:pt x="265" y="178"/>
                      <a:pt x="269" y="179"/>
                    </a:cubicBezTo>
                    <a:cubicBezTo>
                      <a:pt x="267" y="177"/>
                      <a:pt x="269" y="172"/>
                      <a:pt x="265" y="172"/>
                    </a:cubicBezTo>
                    <a:cubicBezTo>
                      <a:pt x="262" y="170"/>
                      <a:pt x="263" y="175"/>
                      <a:pt x="262" y="175"/>
                    </a:cubicBezTo>
                    <a:cubicBezTo>
                      <a:pt x="261" y="175"/>
                      <a:pt x="261" y="173"/>
                      <a:pt x="259" y="173"/>
                    </a:cubicBezTo>
                    <a:cubicBezTo>
                      <a:pt x="259" y="174"/>
                      <a:pt x="258" y="175"/>
                      <a:pt x="258" y="175"/>
                    </a:cubicBezTo>
                    <a:cubicBezTo>
                      <a:pt x="257" y="175"/>
                      <a:pt x="257" y="173"/>
                      <a:pt x="255" y="173"/>
                    </a:cubicBezTo>
                    <a:cubicBezTo>
                      <a:pt x="253" y="174"/>
                      <a:pt x="251" y="176"/>
                      <a:pt x="248" y="175"/>
                    </a:cubicBezTo>
                    <a:cubicBezTo>
                      <a:pt x="247" y="175"/>
                      <a:pt x="247" y="177"/>
                      <a:pt x="247" y="178"/>
                    </a:cubicBezTo>
                    <a:cubicBezTo>
                      <a:pt x="241" y="176"/>
                      <a:pt x="235" y="178"/>
                      <a:pt x="230" y="176"/>
                    </a:cubicBezTo>
                    <a:cubicBezTo>
                      <a:pt x="230" y="176"/>
                      <a:pt x="230" y="174"/>
                      <a:pt x="230" y="173"/>
                    </a:cubicBezTo>
                    <a:cubicBezTo>
                      <a:pt x="229" y="172"/>
                      <a:pt x="225" y="174"/>
                      <a:pt x="224" y="172"/>
                    </a:cubicBezTo>
                    <a:cubicBezTo>
                      <a:pt x="228" y="164"/>
                      <a:pt x="226" y="160"/>
                      <a:pt x="224" y="151"/>
                    </a:cubicBezTo>
                    <a:cubicBezTo>
                      <a:pt x="228" y="151"/>
                      <a:pt x="234" y="145"/>
                      <a:pt x="236" y="148"/>
                    </a:cubicBezTo>
                    <a:cubicBezTo>
                      <a:pt x="238" y="147"/>
                      <a:pt x="235" y="146"/>
                      <a:pt x="237" y="143"/>
                    </a:cubicBezTo>
                    <a:cubicBezTo>
                      <a:pt x="241" y="143"/>
                      <a:pt x="242" y="135"/>
                      <a:pt x="243" y="133"/>
                    </a:cubicBezTo>
                    <a:cubicBezTo>
                      <a:pt x="243" y="133"/>
                      <a:pt x="245" y="133"/>
                      <a:pt x="245" y="133"/>
                    </a:cubicBezTo>
                    <a:cubicBezTo>
                      <a:pt x="246" y="130"/>
                      <a:pt x="240" y="129"/>
                      <a:pt x="243" y="126"/>
                    </a:cubicBezTo>
                    <a:cubicBezTo>
                      <a:pt x="241" y="127"/>
                      <a:pt x="237" y="125"/>
                      <a:pt x="234" y="126"/>
                    </a:cubicBezTo>
                    <a:cubicBezTo>
                      <a:pt x="231" y="126"/>
                      <a:pt x="228" y="129"/>
                      <a:pt x="224" y="129"/>
                    </a:cubicBezTo>
                    <a:cubicBezTo>
                      <a:pt x="222" y="127"/>
                      <a:pt x="222" y="137"/>
                      <a:pt x="223" y="134"/>
                    </a:cubicBezTo>
                    <a:cubicBezTo>
                      <a:pt x="222" y="137"/>
                      <a:pt x="221" y="133"/>
                      <a:pt x="220" y="134"/>
                    </a:cubicBezTo>
                    <a:cubicBezTo>
                      <a:pt x="219" y="136"/>
                      <a:pt x="221" y="138"/>
                      <a:pt x="220" y="140"/>
                    </a:cubicBezTo>
                    <a:cubicBezTo>
                      <a:pt x="220" y="140"/>
                      <a:pt x="216" y="143"/>
                      <a:pt x="214" y="145"/>
                    </a:cubicBezTo>
                    <a:cubicBezTo>
                      <a:pt x="211" y="150"/>
                      <a:pt x="211" y="153"/>
                      <a:pt x="205" y="152"/>
                    </a:cubicBezTo>
                    <a:cubicBezTo>
                      <a:pt x="204" y="154"/>
                      <a:pt x="207" y="156"/>
                      <a:pt x="205" y="157"/>
                    </a:cubicBezTo>
                    <a:cubicBezTo>
                      <a:pt x="203" y="157"/>
                      <a:pt x="204" y="159"/>
                      <a:pt x="203" y="159"/>
                    </a:cubicBezTo>
                    <a:cubicBezTo>
                      <a:pt x="203" y="160"/>
                      <a:pt x="201" y="159"/>
                      <a:pt x="200" y="159"/>
                    </a:cubicBezTo>
                    <a:cubicBezTo>
                      <a:pt x="200" y="160"/>
                      <a:pt x="201" y="162"/>
                      <a:pt x="200" y="162"/>
                    </a:cubicBezTo>
                    <a:cubicBezTo>
                      <a:pt x="200" y="162"/>
                      <a:pt x="199" y="162"/>
                      <a:pt x="199" y="162"/>
                    </a:cubicBezTo>
                    <a:cubicBezTo>
                      <a:pt x="198" y="164"/>
                      <a:pt x="200" y="168"/>
                      <a:pt x="198" y="168"/>
                    </a:cubicBezTo>
                    <a:cubicBezTo>
                      <a:pt x="198" y="169"/>
                      <a:pt x="202" y="170"/>
                      <a:pt x="199" y="171"/>
                    </a:cubicBezTo>
                    <a:cubicBezTo>
                      <a:pt x="201" y="172"/>
                      <a:pt x="202" y="175"/>
                      <a:pt x="206" y="175"/>
                    </a:cubicBezTo>
                    <a:cubicBezTo>
                      <a:pt x="206" y="177"/>
                      <a:pt x="207" y="178"/>
                      <a:pt x="209" y="179"/>
                    </a:cubicBezTo>
                    <a:cubicBezTo>
                      <a:pt x="208" y="180"/>
                      <a:pt x="207" y="181"/>
                      <a:pt x="206" y="182"/>
                    </a:cubicBezTo>
                    <a:cubicBezTo>
                      <a:pt x="205" y="183"/>
                      <a:pt x="206" y="185"/>
                      <a:pt x="205" y="186"/>
                    </a:cubicBezTo>
                    <a:cubicBezTo>
                      <a:pt x="203" y="187"/>
                      <a:pt x="202" y="188"/>
                      <a:pt x="199" y="187"/>
                    </a:cubicBezTo>
                    <a:cubicBezTo>
                      <a:pt x="198" y="193"/>
                      <a:pt x="194" y="195"/>
                      <a:pt x="195" y="203"/>
                    </a:cubicBezTo>
                    <a:cubicBezTo>
                      <a:pt x="190" y="201"/>
                      <a:pt x="190" y="210"/>
                      <a:pt x="186" y="210"/>
                    </a:cubicBezTo>
                    <a:cubicBezTo>
                      <a:pt x="186" y="210"/>
                      <a:pt x="185" y="210"/>
                      <a:pt x="185" y="210"/>
                    </a:cubicBezTo>
                    <a:cubicBezTo>
                      <a:pt x="183" y="210"/>
                      <a:pt x="185" y="212"/>
                      <a:pt x="184" y="213"/>
                    </a:cubicBezTo>
                    <a:cubicBezTo>
                      <a:pt x="181" y="214"/>
                      <a:pt x="178" y="211"/>
                      <a:pt x="177" y="214"/>
                    </a:cubicBezTo>
                    <a:cubicBezTo>
                      <a:pt x="174" y="214"/>
                      <a:pt x="176" y="208"/>
                      <a:pt x="175" y="206"/>
                    </a:cubicBezTo>
                    <a:cubicBezTo>
                      <a:pt x="174" y="205"/>
                      <a:pt x="174" y="202"/>
                      <a:pt x="172" y="202"/>
                    </a:cubicBezTo>
                    <a:cubicBezTo>
                      <a:pt x="169" y="201"/>
                      <a:pt x="174" y="197"/>
                      <a:pt x="168" y="197"/>
                    </a:cubicBezTo>
                    <a:cubicBezTo>
                      <a:pt x="171" y="194"/>
                      <a:pt x="166" y="193"/>
                      <a:pt x="165" y="192"/>
                    </a:cubicBezTo>
                    <a:cubicBezTo>
                      <a:pt x="165" y="191"/>
                      <a:pt x="167" y="190"/>
                      <a:pt x="167" y="189"/>
                    </a:cubicBezTo>
                    <a:cubicBezTo>
                      <a:pt x="167" y="185"/>
                      <a:pt x="163" y="183"/>
                      <a:pt x="160" y="180"/>
                    </a:cubicBezTo>
                    <a:cubicBezTo>
                      <a:pt x="155" y="182"/>
                      <a:pt x="157" y="189"/>
                      <a:pt x="150" y="187"/>
                    </a:cubicBezTo>
                    <a:cubicBezTo>
                      <a:pt x="150" y="189"/>
                      <a:pt x="152" y="189"/>
                      <a:pt x="153" y="189"/>
                    </a:cubicBezTo>
                    <a:cubicBezTo>
                      <a:pt x="153" y="190"/>
                      <a:pt x="151" y="190"/>
                      <a:pt x="150" y="190"/>
                    </a:cubicBezTo>
                    <a:cubicBezTo>
                      <a:pt x="147" y="190"/>
                      <a:pt x="149" y="195"/>
                      <a:pt x="146" y="195"/>
                    </a:cubicBezTo>
                    <a:cubicBezTo>
                      <a:pt x="139" y="196"/>
                      <a:pt x="141" y="189"/>
                      <a:pt x="135" y="190"/>
                    </a:cubicBezTo>
                    <a:cubicBezTo>
                      <a:pt x="135" y="189"/>
                      <a:pt x="136" y="189"/>
                      <a:pt x="137" y="189"/>
                    </a:cubicBezTo>
                    <a:cubicBezTo>
                      <a:pt x="139" y="185"/>
                      <a:pt x="133" y="182"/>
                      <a:pt x="137" y="180"/>
                    </a:cubicBezTo>
                    <a:cubicBezTo>
                      <a:pt x="136" y="179"/>
                      <a:pt x="135" y="178"/>
                      <a:pt x="133" y="178"/>
                    </a:cubicBezTo>
                    <a:cubicBezTo>
                      <a:pt x="132" y="176"/>
                      <a:pt x="135" y="175"/>
                      <a:pt x="135" y="175"/>
                    </a:cubicBezTo>
                    <a:cubicBezTo>
                      <a:pt x="135" y="173"/>
                      <a:pt x="132" y="173"/>
                      <a:pt x="132" y="172"/>
                    </a:cubicBezTo>
                    <a:cubicBezTo>
                      <a:pt x="132" y="171"/>
                      <a:pt x="134" y="163"/>
                      <a:pt x="132" y="168"/>
                    </a:cubicBezTo>
                    <a:cubicBezTo>
                      <a:pt x="129" y="167"/>
                      <a:pt x="131" y="165"/>
                      <a:pt x="133" y="165"/>
                    </a:cubicBezTo>
                    <a:cubicBezTo>
                      <a:pt x="130" y="160"/>
                      <a:pt x="138" y="159"/>
                      <a:pt x="135" y="158"/>
                    </a:cubicBezTo>
                    <a:cubicBezTo>
                      <a:pt x="135" y="156"/>
                      <a:pt x="139" y="158"/>
                      <a:pt x="139" y="155"/>
                    </a:cubicBezTo>
                    <a:cubicBezTo>
                      <a:pt x="139" y="153"/>
                      <a:pt x="140" y="155"/>
                      <a:pt x="140" y="155"/>
                    </a:cubicBezTo>
                    <a:cubicBezTo>
                      <a:pt x="141" y="154"/>
                      <a:pt x="141" y="153"/>
                      <a:pt x="143" y="152"/>
                    </a:cubicBezTo>
                    <a:cubicBezTo>
                      <a:pt x="145" y="152"/>
                      <a:pt x="144" y="150"/>
                      <a:pt x="144" y="148"/>
                    </a:cubicBezTo>
                    <a:cubicBezTo>
                      <a:pt x="147" y="149"/>
                      <a:pt x="149" y="148"/>
                      <a:pt x="149" y="145"/>
                    </a:cubicBezTo>
                    <a:cubicBezTo>
                      <a:pt x="153" y="144"/>
                      <a:pt x="150" y="150"/>
                      <a:pt x="156" y="148"/>
                    </a:cubicBezTo>
                    <a:cubicBezTo>
                      <a:pt x="156" y="147"/>
                      <a:pt x="154" y="147"/>
                      <a:pt x="153" y="147"/>
                    </a:cubicBezTo>
                    <a:cubicBezTo>
                      <a:pt x="157" y="144"/>
                      <a:pt x="161" y="145"/>
                      <a:pt x="164" y="141"/>
                    </a:cubicBezTo>
                    <a:cubicBezTo>
                      <a:pt x="164" y="141"/>
                      <a:pt x="164" y="139"/>
                      <a:pt x="164" y="138"/>
                    </a:cubicBezTo>
                    <a:cubicBezTo>
                      <a:pt x="164" y="138"/>
                      <a:pt x="166" y="139"/>
                      <a:pt x="167" y="138"/>
                    </a:cubicBezTo>
                    <a:cubicBezTo>
                      <a:pt x="167" y="137"/>
                      <a:pt x="166" y="135"/>
                      <a:pt x="167" y="134"/>
                    </a:cubicBezTo>
                    <a:cubicBezTo>
                      <a:pt x="167" y="133"/>
                      <a:pt x="171" y="132"/>
                      <a:pt x="171" y="131"/>
                    </a:cubicBezTo>
                    <a:cubicBezTo>
                      <a:pt x="172" y="130"/>
                      <a:pt x="170" y="127"/>
                      <a:pt x="171" y="126"/>
                    </a:cubicBezTo>
                    <a:cubicBezTo>
                      <a:pt x="171" y="125"/>
                      <a:pt x="173" y="128"/>
                      <a:pt x="174" y="127"/>
                    </a:cubicBezTo>
                    <a:cubicBezTo>
                      <a:pt x="173" y="128"/>
                      <a:pt x="176" y="120"/>
                      <a:pt x="175" y="120"/>
                    </a:cubicBezTo>
                    <a:cubicBezTo>
                      <a:pt x="178" y="124"/>
                      <a:pt x="179" y="118"/>
                      <a:pt x="182" y="117"/>
                    </a:cubicBezTo>
                    <a:cubicBezTo>
                      <a:pt x="182" y="115"/>
                      <a:pt x="185" y="114"/>
                      <a:pt x="182" y="113"/>
                    </a:cubicBezTo>
                    <a:cubicBezTo>
                      <a:pt x="182" y="110"/>
                      <a:pt x="186" y="113"/>
                      <a:pt x="186" y="109"/>
                    </a:cubicBezTo>
                    <a:cubicBezTo>
                      <a:pt x="187" y="107"/>
                      <a:pt x="189" y="108"/>
                      <a:pt x="191" y="108"/>
                    </a:cubicBezTo>
                    <a:cubicBezTo>
                      <a:pt x="191" y="106"/>
                      <a:pt x="190" y="105"/>
                      <a:pt x="189" y="105"/>
                    </a:cubicBezTo>
                    <a:cubicBezTo>
                      <a:pt x="193" y="102"/>
                      <a:pt x="196" y="101"/>
                      <a:pt x="199" y="101"/>
                    </a:cubicBezTo>
                    <a:cubicBezTo>
                      <a:pt x="201" y="99"/>
                      <a:pt x="199" y="98"/>
                      <a:pt x="200" y="95"/>
                    </a:cubicBezTo>
                    <a:cubicBezTo>
                      <a:pt x="202" y="94"/>
                      <a:pt x="205" y="93"/>
                      <a:pt x="205" y="91"/>
                    </a:cubicBezTo>
                    <a:cubicBezTo>
                      <a:pt x="205" y="87"/>
                      <a:pt x="209" y="92"/>
                      <a:pt x="209" y="86"/>
                    </a:cubicBezTo>
                    <a:cubicBezTo>
                      <a:pt x="214" y="85"/>
                      <a:pt x="220" y="89"/>
                      <a:pt x="220" y="81"/>
                    </a:cubicBezTo>
                    <a:cubicBezTo>
                      <a:pt x="223" y="83"/>
                      <a:pt x="229" y="79"/>
                      <a:pt x="233" y="82"/>
                    </a:cubicBezTo>
                    <a:cubicBezTo>
                      <a:pt x="234" y="81"/>
                      <a:pt x="235" y="80"/>
                      <a:pt x="236" y="78"/>
                    </a:cubicBezTo>
                    <a:cubicBezTo>
                      <a:pt x="240" y="76"/>
                      <a:pt x="243" y="82"/>
                      <a:pt x="243" y="77"/>
                    </a:cubicBezTo>
                    <a:cubicBezTo>
                      <a:pt x="245" y="77"/>
                      <a:pt x="245" y="80"/>
                      <a:pt x="248" y="81"/>
                    </a:cubicBezTo>
                    <a:cubicBezTo>
                      <a:pt x="250" y="80"/>
                      <a:pt x="249" y="76"/>
                      <a:pt x="254" y="78"/>
                    </a:cubicBezTo>
                    <a:cubicBezTo>
                      <a:pt x="254" y="80"/>
                      <a:pt x="252" y="80"/>
                      <a:pt x="252" y="82"/>
                    </a:cubicBezTo>
                    <a:cubicBezTo>
                      <a:pt x="253" y="83"/>
                      <a:pt x="260" y="76"/>
                      <a:pt x="264" y="79"/>
                    </a:cubicBezTo>
                    <a:cubicBezTo>
                      <a:pt x="265" y="81"/>
                      <a:pt x="264" y="79"/>
                      <a:pt x="266" y="79"/>
                    </a:cubicBezTo>
                    <a:cubicBezTo>
                      <a:pt x="269" y="80"/>
                      <a:pt x="272" y="82"/>
                      <a:pt x="276" y="81"/>
                    </a:cubicBezTo>
                    <a:cubicBezTo>
                      <a:pt x="276" y="82"/>
                      <a:pt x="277" y="84"/>
                      <a:pt x="276" y="85"/>
                    </a:cubicBezTo>
                    <a:cubicBezTo>
                      <a:pt x="276" y="86"/>
                      <a:pt x="274" y="85"/>
                      <a:pt x="273" y="85"/>
                    </a:cubicBezTo>
                    <a:cubicBezTo>
                      <a:pt x="272" y="86"/>
                      <a:pt x="273" y="89"/>
                      <a:pt x="271" y="88"/>
                    </a:cubicBezTo>
                    <a:cubicBezTo>
                      <a:pt x="273" y="91"/>
                      <a:pt x="282" y="89"/>
                      <a:pt x="285" y="88"/>
                    </a:cubicBezTo>
                    <a:cubicBezTo>
                      <a:pt x="288" y="86"/>
                      <a:pt x="287" y="90"/>
                      <a:pt x="287" y="91"/>
                    </a:cubicBezTo>
                    <a:cubicBezTo>
                      <a:pt x="289" y="92"/>
                      <a:pt x="292" y="90"/>
                      <a:pt x="292" y="92"/>
                    </a:cubicBezTo>
                    <a:cubicBezTo>
                      <a:pt x="302" y="90"/>
                      <a:pt x="304" y="98"/>
                      <a:pt x="310" y="95"/>
                    </a:cubicBezTo>
                    <a:cubicBezTo>
                      <a:pt x="309" y="99"/>
                      <a:pt x="314" y="97"/>
                      <a:pt x="314" y="101"/>
                    </a:cubicBezTo>
                    <a:cubicBezTo>
                      <a:pt x="318" y="101"/>
                      <a:pt x="323" y="100"/>
                      <a:pt x="320" y="103"/>
                    </a:cubicBezTo>
                    <a:cubicBezTo>
                      <a:pt x="323" y="104"/>
                      <a:pt x="326" y="104"/>
                      <a:pt x="328" y="105"/>
                    </a:cubicBezTo>
                    <a:cubicBezTo>
                      <a:pt x="328" y="105"/>
                      <a:pt x="328" y="107"/>
                      <a:pt x="328" y="108"/>
                    </a:cubicBezTo>
                    <a:cubicBezTo>
                      <a:pt x="329" y="108"/>
                      <a:pt x="332" y="107"/>
                      <a:pt x="332" y="108"/>
                    </a:cubicBezTo>
                    <a:cubicBezTo>
                      <a:pt x="334" y="113"/>
                      <a:pt x="334" y="115"/>
                      <a:pt x="332" y="120"/>
                    </a:cubicBezTo>
                    <a:cubicBezTo>
                      <a:pt x="330" y="117"/>
                      <a:pt x="327" y="121"/>
                      <a:pt x="324" y="122"/>
                    </a:cubicBezTo>
                    <a:cubicBezTo>
                      <a:pt x="320" y="122"/>
                      <a:pt x="315" y="117"/>
                      <a:pt x="311" y="122"/>
                    </a:cubicBezTo>
                    <a:cubicBezTo>
                      <a:pt x="310" y="122"/>
                      <a:pt x="311" y="119"/>
                      <a:pt x="310" y="119"/>
                    </a:cubicBezTo>
                    <a:cubicBezTo>
                      <a:pt x="308" y="118"/>
                      <a:pt x="308" y="120"/>
                      <a:pt x="307" y="120"/>
                    </a:cubicBezTo>
                    <a:cubicBezTo>
                      <a:pt x="306" y="120"/>
                      <a:pt x="305" y="117"/>
                      <a:pt x="304" y="117"/>
                    </a:cubicBezTo>
                    <a:cubicBezTo>
                      <a:pt x="302" y="117"/>
                      <a:pt x="298" y="121"/>
                      <a:pt x="299" y="116"/>
                    </a:cubicBezTo>
                    <a:cubicBezTo>
                      <a:pt x="294" y="118"/>
                      <a:pt x="295" y="116"/>
                      <a:pt x="290" y="116"/>
                    </a:cubicBezTo>
                    <a:cubicBezTo>
                      <a:pt x="290" y="118"/>
                      <a:pt x="291" y="119"/>
                      <a:pt x="293" y="119"/>
                    </a:cubicBezTo>
                    <a:cubicBezTo>
                      <a:pt x="295" y="118"/>
                      <a:pt x="295" y="120"/>
                      <a:pt x="297" y="120"/>
                    </a:cubicBezTo>
                    <a:cubicBezTo>
                      <a:pt x="295" y="123"/>
                      <a:pt x="297" y="122"/>
                      <a:pt x="299" y="123"/>
                    </a:cubicBezTo>
                    <a:cubicBezTo>
                      <a:pt x="299" y="123"/>
                      <a:pt x="298" y="125"/>
                      <a:pt x="299" y="126"/>
                    </a:cubicBezTo>
                    <a:cubicBezTo>
                      <a:pt x="299" y="127"/>
                      <a:pt x="301" y="127"/>
                      <a:pt x="301" y="129"/>
                    </a:cubicBezTo>
                    <a:cubicBezTo>
                      <a:pt x="302" y="130"/>
                      <a:pt x="305" y="134"/>
                      <a:pt x="304" y="138"/>
                    </a:cubicBezTo>
                    <a:cubicBezTo>
                      <a:pt x="305" y="143"/>
                      <a:pt x="313" y="140"/>
                      <a:pt x="314" y="144"/>
                    </a:cubicBezTo>
                    <a:cubicBezTo>
                      <a:pt x="316" y="143"/>
                      <a:pt x="316" y="141"/>
                      <a:pt x="318" y="141"/>
                    </a:cubicBezTo>
                    <a:cubicBezTo>
                      <a:pt x="318" y="137"/>
                      <a:pt x="312" y="138"/>
                      <a:pt x="310" y="136"/>
                    </a:cubicBezTo>
                    <a:cubicBezTo>
                      <a:pt x="309" y="130"/>
                      <a:pt x="318" y="134"/>
                      <a:pt x="321" y="133"/>
                    </a:cubicBezTo>
                    <a:cubicBezTo>
                      <a:pt x="321" y="136"/>
                      <a:pt x="327" y="132"/>
                      <a:pt x="325" y="137"/>
                    </a:cubicBezTo>
                    <a:cubicBezTo>
                      <a:pt x="329" y="139"/>
                      <a:pt x="331" y="133"/>
                      <a:pt x="331" y="138"/>
                    </a:cubicBezTo>
                    <a:cubicBezTo>
                      <a:pt x="335" y="136"/>
                      <a:pt x="331" y="131"/>
                      <a:pt x="328" y="131"/>
                    </a:cubicBezTo>
                    <a:cubicBezTo>
                      <a:pt x="329" y="129"/>
                      <a:pt x="332" y="128"/>
                      <a:pt x="335" y="127"/>
                    </a:cubicBezTo>
                    <a:cubicBezTo>
                      <a:pt x="337" y="125"/>
                      <a:pt x="337" y="122"/>
                      <a:pt x="339" y="120"/>
                    </a:cubicBezTo>
                    <a:cubicBezTo>
                      <a:pt x="345" y="120"/>
                      <a:pt x="348" y="121"/>
                      <a:pt x="352" y="123"/>
                    </a:cubicBezTo>
                    <a:cubicBezTo>
                      <a:pt x="353" y="123"/>
                      <a:pt x="353" y="120"/>
                      <a:pt x="355" y="120"/>
                    </a:cubicBezTo>
                    <a:cubicBezTo>
                      <a:pt x="355" y="118"/>
                      <a:pt x="354" y="117"/>
                      <a:pt x="352" y="116"/>
                    </a:cubicBezTo>
                    <a:cubicBezTo>
                      <a:pt x="354" y="111"/>
                      <a:pt x="354" y="106"/>
                      <a:pt x="353" y="101"/>
                    </a:cubicBezTo>
                    <a:cubicBezTo>
                      <a:pt x="358" y="100"/>
                      <a:pt x="362" y="100"/>
                      <a:pt x="365" y="102"/>
                    </a:cubicBezTo>
                    <a:cubicBezTo>
                      <a:pt x="365" y="102"/>
                      <a:pt x="369" y="103"/>
                      <a:pt x="369" y="106"/>
                    </a:cubicBezTo>
                    <a:cubicBezTo>
                      <a:pt x="366" y="106"/>
                      <a:pt x="363" y="106"/>
                      <a:pt x="360" y="106"/>
                    </a:cubicBezTo>
                    <a:cubicBezTo>
                      <a:pt x="360" y="108"/>
                      <a:pt x="360" y="109"/>
                      <a:pt x="360" y="110"/>
                    </a:cubicBezTo>
                    <a:cubicBezTo>
                      <a:pt x="364" y="114"/>
                      <a:pt x="365" y="110"/>
                      <a:pt x="367" y="112"/>
                    </a:cubicBezTo>
                    <a:cubicBezTo>
                      <a:pt x="369" y="113"/>
                      <a:pt x="363" y="113"/>
                      <a:pt x="363" y="113"/>
                    </a:cubicBezTo>
                    <a:cubicBezTo>
                      <a:pt x="362" y="116"/>
                      <a:pt x="367" y="113"/>
                      <a:pt x="369" y="116"/>
                    </a:cubicBezTo>
                    <a:cubicBezTo>
                      <a:pt x="371" y="115"/>
                      <a:pt x="374" y="113"/>
                      <a:pt x="376" y="110"/>
                    </a:cubicBezTo>
                    <a:cubicBezTo>
                      <a:pt x="376" y="110"/>
                      <a:pt x="378" y="109"/>
                      <a:pt x="377" y="108"/>
                    </a:cubicBezTo>
                    <a:cubicBezTo>
                      <a:pt x="384" y="109"/>
                      <a:pt x="383" y="104"/>
                      <a:pt x="388" y="105"/>
                    </a:cubicBezTo>
                    <a:cubicBezTo>
                      <a:pt x="390" y="104"/>
                      <a:pt x="391" y="103"/>
                      <a:pt x="391" y="101"/>
                    </a:cubicBezTo>
                    <a:cubicBezTo>
                      <a:pt x="394" y="101"/>
                      <a:pt x="395" y="99"/>
                      <a:pt x="395" y="98"/>
                    </a:cubicBezTo>
                    <a:cubicBezTo>
                      <a:pt x="401" y="102"/>
                      <a:pt x="405" y="95"/>
                      <a:pt x="411" y="95"/>
                    </a:cubicBezTo>
                    <a:cubicBezTo>
                      <a:pt x="411" y="97"/>
                      <a:pt x="411" y="99"/>
                      <a:pt x="411" y="101"/>
                    </a:cubicBezTo>
                    <a:cubicBezTo>
                      <a:pt x="416" y="101"/>
                      <a:pt x="420" y="100"/>
                      <a:pt x="423" y="99"/>
                    </a:cubicBezTo>
                    <a:cubicBezTo>
                      <a:pt x="424" y="99"/>
                      <a:pt x="426" y="99"/>
                      <a:pt x="426" y="99"/>
                    </a:cubicBezTo>
                    <a:cubicBezTo>
                      <a:pt x="426" y="99"/>
                      <a:pt x="426" y="98"/>
                      <a:pt x="426" y="98"/>
                    </a:cubicBezTo>
                    <a:cubicBezTo>
                      <a:pt x="429" y="97"/>
                      <a:pt x="433" y="98"/>
                      <a:pt x="433" y="94"/>
                    </a:cubicBezTo>
                    <a:cubicBezTo>
                      <a:pt x="437" y="95"/>
                      <a:pt x="442" y="96"/>
                      <a:pt x="445" y="99"/>
                    </a:cubicBezTo>
                    <a:cubicBezTo>
                      <a:pt x="447" y="98"/>
                      <a:pt x="448" y="97"/>
                      <a:pt x="449" y="95"/>
                    </a:cubicBezTo>
                    <a:cubicBezTo>
                      <a:pt x="449" y="93"/>
                      <a:pt x="443" y="92"/>
                      <a:pt x="447" y="91"/>
                    </a:cubicBezTo>
                    <a:cubicBezTo>
                      <a:pt x="445" y="87"/>
                      <a:pt x="438" y="88"/>
                      <a:pt x="440" y="81"/>
                    </a:cubicBezTo>
                    <a:cubicBezTo>
                      <a:pt x="443" y="82"/>
                      <a:pt x="443" y="84"/>
                      <a:pt x="447" y="85"/>
                    </a:cubicBezTo>
                    <a:cubicBezTo>
                      <a:pt x="449" y="85"/>
                      <a:pt x="452" y="89"/>
                      <a:pt x="456" y="88"/>
                    </a:cubicBezTo>
                    <a:cubicBezTo>
                      <a:pt x="457" y="88"/>
                      <a:pt x="457" y="86"/>
                      <a:pt x="457" y="86"/>
                    </a:cubicBezTo>
                    <a:cubicBezTo>
                      <a:pt x="458" y="86"/>
                      <a:pt x="460" y="89"/>
                      <a:pt x="460" y="86"/>
                    </a:cubicBezTo>
                    <a:cubicBezTo>
                      <a:pt x="462" y="86"/>
                      <a:pt x="462" y="89"/>
                      <a:pt x="463" y="89"/>
                    </a:cubicBezTo>
                    <a:cubicBezTo>
                      <a:pt x="465" y="90"/>
                      <a:pt x="468" y="89"/>
                      <a:pt x="467" y="92"/>
                    </a:cubicBezTo>
                    <a:cubicBezTo>
                      <a:pt x="471" y="90"/>
                      <a:pt x="473" y="93"/>
                      <a:pt x="478" y="91"/>
                    </a:cubicBezTo>
                    <a:cubicBezTo>
                      <a:pt x="476" y="95"/>
                      <a:pt x="483" y="92"/>
                      <a:pt x="481" y="96"/>
                    </a:cubicBezTo>
                    <a:cubicBezTo>
                      <a:pt x="483" y="96"/>
                      <a:pt x="485" y="97"/>
                      <a:pt x="485" y="99"/>
                    </a:cubicBezTo>
                    <a:cubicBezTo>
                      <a:pt x="490" y="98"/>
                      <a:pt x="490" y="102"/>
                      <a:pt x="495" y="101"/>
                    </a:cubicBezTo>
                    <a:cubicBezTo>
                      <a:pt x="498" y="92"/>
                      <a:pt x="487" y="96"/>
                      <a:pt x="489" y="88"/>
                    </a:cubicBezTo>
                    <a:cubicBezTo>
                      <a:pt x="489" y="86"/>
                      <a:pt x="488" y="88"/>
                      <a:pt x="485" y="88"/>
                    </a:cubicBezTo>
                    <a:cubicBezTo>
                      <a:pt x="485" y="85"/>
                      <a:pt x="488" y="84"/>
                      <a:pt x="487" y="79"/>
                    </a:cubicBezTo>
                    <a:cubicBezTo>
                      <a:pt x="487" y="78"/>
                      <a:pt x="484" y="79"/>
                      <a:pt x="484" y="78"/>
                    </a:cubicBezTo>
                    <a:cubicBezTo>
                      <a:pt x="484" y="78"/>
                      <a:pt x="486" y="75"/>
                      <a:pt x="484" y="75"/>
                    </a:cubicBezTo>
                    <a:cubicBezTo>
                      <a:pt x="484" y="72"/>
                      <a:pt x="488" y="73"/>
                      <a:pt x="487" y="70"/>
                    </a:cubicBezTo>
                    <a:cubicBezTo>
                      <a:pt x="489" y="70"/>
                      <a:pt x="488" y="66"/>
                      <a:pt x="492" y="67"/>
                    </a:cubicBezTo>
                    <a:cubicBezTo>
                      <a:pt x="492" y="64"/>
                      <a:pt x="493" y="62"/>
                      <a:pt x="496" y="63"/>
                    </a:cubicBezTo>
                    <a:cubicBezTo>
                      <a:pt x="495" y="56"/>
                      <a:pt x="501" y="58"/>
                      <a:pt x="501" y="53"/>
                    </a:cubicBezTo>
                    <a:cubicBezTo>
                      <a:pt x="507" y="52"/>
                      <a:pt x="510" y="55"/>
                      <a:pt x="515" y="56"/>
                    </a:cubicBezTo>
                    <a:cubicBezTo>
                      <a:pt x="515" y="58"/>
                      <a:pt x="514" y="60"/>
                      <a:pt x="516" y="60"/>
                    </a:cubicBezTo>
                    <a:cubicBezTo>
                      <a:pt x="516" y="61"/>
                      <a:pt x="514" y="61"/>
                      <a:pt x="512" y="61"/>
                    </a:cubicBezTo>
                    <a:cubicBezTo>
                      <a:pt x="512" y="67"/>
                      <a:pt x="514" y="69"/>
                      <a:pt x="512" y="74"/>
                    </a:cubicBezTo>
                    <a:cubicBezTo>
                      <a:pt x="513" y="75"/>
                      <a:pt x="514" y="76"/>
                      <a:pt x="515" y="77"/>
                    </a:cubicBezTo>
                    <a:cubicBezTo>
                      <a:pt x="515" y="77"/>
                      <a:pt x="516" y="78"/>
                      <a:pt x="517" y="78"/>
                    </a:cubicBezTo>
                    <a:cubicBezTo>
                      <a:pt x="515" y="81"/>
                      <a:pt x="517" y="89"/>
                      <a:pt x="515" y="92"/>
                    </a:cubicBezTo>
                    <a:cubicBezTo>
                      <a:pt x="513" y="97"/>
                      <a:pt x="518" y="95"/>
                      <a:pt x="519" y="98"/>
                    </a:cubicBezTo>
                    <a:cubicBezTo>
                      <a:pt x="518" y="109"/>
                      <a:pt x="513" y="116"/>
                      <a:pt x="503" y="119"/>
                    </a:cubicBezTo>
                    <a:cubicBezTo>
                      <a:pt x="504" y="122"/>
                      <a:pt x="510" y="119"/>
                      <a:pt x="511" y="122"/>
                    </a:cubicBezTo>
                    <a:cubicBezTo>
                      <a:pt x="514" y="121"/>
                      <a:pt x="513" y="117"/>
                      <a:pt x="517" y="117"/>
                    </a:cubicBezTo>
                    <a:cubicBezTo>
                      <a:pt x="517" y="118"/>
                      <a:pt x="516" y="120"/>
                      <a:pt x="516" y="122"/>
                    </a:cubicBezTo>
                    <a:cubicBezTo>
                      <a:pt x="518" y="121"/>
                      <a:pt x="517" y="119"/>
                      <a:pt x="519" y="119"/>
                    </a:cubicBezTo>
                    <a:cubicBezTo>
                      <a:pt x="521" y="119"/>
                      <a:pt x="520" y="116"/>
                      <a:pt x="520" y="116"/>
                    </a:cubicBezTo>
                    <a:cubicBezTo>
                      <a:pt x="521" y="116"/>
                      <a:pt x="523" y="116"/>
                      <a:pt x="523" y="116"/>
                    </a:cubicBezTo>
                    <a:cubicBezTo>
                      <a:pt x="524" y="115"/>
                      <a:pt x="523" y="113"/>
                      <a:pt x="523" y="112"/>
                    </a:cubicBezTo>
                    <a:cubicBezTo>
                      <a:pt x="524" y="112"/>
                      <a:pt x="526" y="112"/>
                      <a:pt x="527" y="112"/>
                    </a:cubicBezTo>
                    <a:cubicBezTo>
                      <a:pt x="526" y="107"/>
                      <a:pt x="532" y="103"/>
                      <a:pt x="527" y="101"/>
                    </a:cubicBezTo>
                    <a:cubicBezTo>
                      <a:pt x="528" y="99"/>
                      <a:pt x="530" y="100"/>
                      <a:pt x="530" y="98"/>
                    </a:cubicBezTo>
                    <a:cubicBezTo>
                      <a:pt x="530" y="96"/>
                      <a:pt x="528" y="97"/>
                      <a:pt x="527" y="96"/>
                    </a:cubicBezTo>
                    <a:cubicBezTo>
                      <a:pt x="527" y="93"/>
                      <a:pt x="532" y="96"/>
                      <a:pt x="534" y="95"/>
                    </a:cubicBezTo>
                    <a:cubicBezTo>
                      <a:pt x="533" y="94"/>
                      <a:pt x="534" y="90"/>
                      <a:pt x="530" y="91"/>
                    </a:cubicBezTo>
                    <a:cubicBezTo>
                      <a:pt x="527" y="93"/>
                      <a:pt x="525" y="87"/>
                      <a:pt x="524" y="91"/>
                    </a:cubicBezTo>
                    <a:cubicBezTo>
                      <a:pt x="522" y="88"/>
                      <a:pt x="522" y="85"/>
                      <a:pt x="523" y="82"/>
                    </a:cubicBezTo>
                    <a:cubicBezTo>
                      <a:pt x="523" y="82"/>
                      <a:pt x="526" y="83"/>
                      <a:pt x="526" y="82"/>
                    </a:cubicBezTo>
                    <a:cubicBezTo>
                      <a:pt x="527" y="81"/>
                      <a:pt x="525" y="77"/>
                      <a:pt x="526" y="75"/>
                    </a:cubicBezTo>
                    <a:cubicBezTo>
                      <a:pt x="526" y="73"/>
                      <a:pt x="524" y="75"/>
                      <a:pt x="524" y="75"/>
                    </a:cubicBezTo>
                    <a:cubicBezTo>
                      <a:pt x="522" y="73"/>
                      <a:pt x="523" y="70"/>
                      <a:pt x="522" y="67"/>
                    </a:cubicBezTo>
                    <a:cubicBezTo>
                      <a:pt x="527" y="69"/>
                      <a:pt x="525" y="63"/>
                      <a:pt x="529" y="63"/>
                    </a:cubicBezTo>
                    <a:cubicBezTo>
                      <a:pt x="529" y="60"/>
                      <a:pt x="529" y="58"/>
                      <a:pt x="529" y="56"/>
                    </a:cubicBezTo>
                    <a:cubicBezTo>
                      <a:pt x="533" y="54"/>
                      <a:pt x="531" y="60"/>
                      <a:pt x="532" y="63"/>
                    </a:cubicBezTo>
                    <a:cubicBezTo>
                      <a:pt x="532" y="65"/>
                      <a:pt x="534" y="61"/>
                      <a:pt x="534" y="64"/>
                    </a:cubicBezTo>
                    <a:cubicBezTo>
                      <a:pt x="534" y="65"/>
                      <a:pt x="533" y="66"/>
                      <a:pt x="533" y="65"/>
                    </a:cubicBezTo>
                    <a:cubicBezTo>
                      <a:pt x="534" y="69"/>
                      <a:pt x="537" y="70"/>
                      <a:pt x="541" y="72"/>
                    </a:cubicBezTo>
                    <a:cubicBezTo>
                      <a:pt x="544" y="73"/>
                      <a:pt x="541" y="68"/>
                      <a:pt x="540" y="68"/>
                    </a:cubicBezTo>
                    <a:cubicBezTo>
                      <a:pt x="542" y="66"/>
                      <a:pt x="546" y="66"/>
                      <a:pt x="550" y="65"/>
                    </a:cubicBezTo>
                    <a:cubicBezTo>
                      <a:pt x="550" y="64"/>
                      <a:pt x="547" y="64"/>
                      <a:pt x="546" y="64"/>
                    </a:cubicBezTo>
                    <a:cubicBezTo>
                      <a:pt x="547" y="60"/>
                      <a:pt x="544" y="60"/>
                      <a:pt x="544" y="57"/>
                    </a:cubicBezTo>
                    <a:cubicBezTo>
                      <a:pt x="545" y="60"/>
                      <a:pt x="554" y="56"/>
                      <a:pt x="553" y="61"/>
                    </a:cubicBezTo>
                    <a:cubicBezTo>
                      <a:pt x="554" y="62"/>
                      <a:pt x="555" y="60"/>
                      <a:pt x="555" y="60"/>
                    </a:cubicBezTo>
                    <a:cubicBezTo>
                      <a:pt x="557" y="60"/>
                      <a:pt x="556" y="62"/>
                      <a:pt x="557" y="63"/>
                    </a:cubicBezTo>
                    <a:cubicBezTo>
                      <a:pt x="557" y="63"/>
                      <a:pt x="559" y="62"/>
                      <a:pt x="560" y="63"/>
                    </a:cubicBezTo>
                    <a:cubicBezTo>
                      <a:pt x="562" y="65"/>
                      <a:pt x="567" y="62"/>
                      <a:pt x="564" y="67"/>
                    </a:cubicBezTo>
                    <a:cubicBezTo>
                      <a:pt x="566" y="67"/>
                      <a:pt x="568" y="67"/>
                      <a:pt x="571" y="67"/>
                    </a:cubicBezTo>
                    <a:cubicBezTo>
                      <a:pt x="571" y="65"/>
                      <a:pt x="565" y="64"/>
                      <a:pt x="569" y="63"/>
                    </a:cubicBezTo>
                    <a:cubicBezTo>
                      <a:pt x="568" y="61"/>
                      <a:pt x="567" y="61"/>
                      <a:pt x="565" y="60"/>
                    </a:cubicBezTo>
                    <a:cubicBezTo>
                      <a:pt x="564" y="53"/>
                      <a:pt x="565" y="52"/>
                      <a:pt x="565" y="44"/>
                    </a:cubicBezTo>
                    <a:cubicBezTo>
                      <a:pt x="573" y="44"/>
                      <a:pt x="583" y="45"/>
                      <a:pt x="589" y="44"/>
                    </a:cubicBezTo>
                    <a:cubicBezTo>
                      <a:pt x="592" y="44"/>
                      <a:pt x="590" y="40"/>
                      <a:pt x="593" y="43"/>
                    </a:cubicBezTo>
                    <a:cubicBezTo>
                      <a:pt x="598" y="40"/>
                      <a:pt x="594" y="37"/>
                      <a:pt x="596" y="33"/>
                    </a:cubicBezTo>
                    <a:cubicBezTo>
                      <a:pt x="599" y="34"/>
                      <a:pt x="601" y="33"/>
                      <a:pt x="603" y="32"/>
                    </a:cubicBezTo>
                    <a:cubicBezTo>
                      <a:pt x="605" y="29"/>
                      <a:pt x="609" y="27"/>
                      <a:pt x="611" y="25"/>
                    </a:cubicBezTo>
                    <a:cubicBezTo>
                      <a:pt x="626" y="23"/>
                      <a:pt x="641" y="21"/>
                      <a:pt x="652" y="16"/>
                    </a:cubicBezTo>
                    <a:cubicBezTo>
                      <a:pt x="654" y="15"/>
                      <a:pt x="655" y="19"/>
                      <a:pt x="655" y="19"/>
                    </a:cubicBezTo>
                    <a:cubicBezTo>
                      <a:pt x="656" y="19"/>
                      <a:pt x="657" y="15"/>
                      <a:pt x="656" y="15"/>
                    </a:cubicBezTo>
                    <a:cubicBezTo>
                      <a:pt x="659" y="16"/>
                      <a:pt x="656" y="17"/>
                      <a:pt x="658" y="19"/>
                    </a:cubicBezTo>
                    <a:cubicBezTo>
                      <a:pt x="658" y="20"/>
                      <a:pt x="661" y="19"/>
                      <a:pt x="661" y="21"/>
                    </a:cubicBezTo>
                    <a:cubicBezTo>
                      <a:pt x="663" y="20"/>
                      <a:pt x="659" y="18"/>
                      <a:pt x="662" y="18"/>
                    </a:cubicBezTo>
                    <a:cubicBezTo>
                      <a:pt x="664" y="17"/>
                      <a:pt x="669" y="18"/>
                      <a:pt x="669" y="14"/>
                    </a:cubicBezTo>
                    <a:cubicBezTo>
                      <a:pt x="672" y="14"/>
                      <a:pt x="673" y="13"/>
                      <a:pt x="673" y="11"/>
                    </a:cubicBezTo>
                    <a:cubicBezTo>
                      <a:pt x="675" y="11"/>
                      <a:pt x="675" y="13"/>
                      <a:pt x="677" y="14"/>
                    </a:cubicBezTo>
                    <a:cubicBezTo>
                      <a:pt x="681" y="13"/>
                      <a:pt x="680" y="9"/>
                      <a:pt x="680" y="5"/>
                    </a:cubicBezTo>
                    <a:cubicBezTo>
                      <a:pt x="687" y="3"/>
                      <a:pt x="694" y="0"/>
                      <a:pt x="704" y="1"/>
                    </a:cubicBezTo>
                    <a:cubicBezTo>
                      <a:pt x="703" y="2"/>
                      <a:pt x="703" y="4"/>
                      <a:pt x="703" y="7"/>
                    </a:cubicBezTo>
                    <a:cubicBezTo>
                      <a:pt x="705" y="10"/>
                      <a:pt x="711" y="10"/>
                      <a:pt x="714" y="7"/>
                    </a:cubicBezTo>
                    <a:cubicBezTo>
                      <a:pt x="715" y="7"/>
                      <a:pt x="715" y="8"/>
                      <a:pt x="714" y="8"/>
                    </a:cubicBezTo>
                    <a:close/>
                    <a:moveTo>
                      <a:pt x="1051" y="179"/>
                    </a:moveTo>
                    <a:cubicBezTo>
                      <a:pt x="1051" y="177"/>
                      <a:pt x="1048" y="178"/>
                      <a:pt x="1048" y="176"/>
                    </a:cubicBezTo>
                    <a:cubicBezTo>
                      <a:pt x="1043" y="175"/>
                      <a:pt x="1043" y="179"/>
                      <a:pt x="1048" y="178"/>
                    </a:cubicBezTo>
                    <a:cubicBezTo>
                      <a:pt x="1048" y="179"/>
                      <a:pt x="1049" y="179"/>
                      <a:pt x="1051" y="179"/>
                    </a:cubicBezTo>
                    <a:close/>
                    <a:moveTo>
                      <a:pt x="303" y="284"/>
                    </a:moveTo>
                    <a:cubicBezTo>
                      <a:pt x="302" y="289"/>
                      <a:pt x="308" y="286"/>
                      <a:pt x="306" y="291"/>
                    </a:cubicBezTo>
                    <a:cubicBezTo>
                      <a:pt x="308" y="292"/>
                      <a:pt x="309" y="289"/>
                      <a:pt x="310" y="291"/>
                    </a:cubicBezTo>
                    <a:cubicBezTo>
                      <a:pt x="310" y="293"/>
                      <a:pt x="309" y="292"/>
                      <a:pt x="308" y="293"/>
                    </a:cubicBezTo>
                    <a:cubicBezTo>
                      <a:pt x="306" y="294"/>
                      <a:pt x="300" y="296"/>
                      <a:pt x="299" y="296"/>
                    </a:cubicBezTo>
                    <a:cubicBezTo>
                      <a:pt x="295" y="295"/>
                      <a:pt x="294" y="292"/>
                      <a:pt x="292" y="290"/>
                    </a:cubicBezTo>
                    <a:cubicBezTo>
                      <a:pt x="292" y="288"/>
                      <a:pt x="296" y="289"/>
                      <a:pt x="296" y="287"/>
                    </a:cubicBezTo>
                    <a:cubicBezTo>
                      <a:pt x="293" y="285"/>
                      <a:pt x="292" y="284"/>
                      <a:pt x="287" y="286"/>
                    </a:cubicBezTo>
                    <a:cubicBezTo>
                      <a:pt x="286" y="283"/>
                      <a:pt x="285" y="281"/>
                      <a:pt x="280" y="281"/>
                    </a:cubicBezTo>
                    <a:cubicBezTo>
                      <a:pt x="279" y="281"/>
                      <a:pt x="280" y="284"/>
                      <a:pt x="279" y="284"/>
                    </a:cubicBezTo>
                    <a:cubicBezTo>
                      <a:pt x="278" y="285"/>
                      <a:pt x="276" y="285"/>
                      <a:pt x="275" y="286"/>
                    </a:cubicBezTo>
                    <a:cubicBezTo>
                      <a:pt x="273" y="287"/>
                      <a:pt x="273" y="291"/>
                      <a:pt x="269" y="290"/>
                    </a:cubicBezTo>
                    <a:cubicBezTo>
                      <a:pt x="271" y="295"/>
                      <a:pt x="267" y="296"/>
                      <a:pt x="266" y="297"/>
                    </a:cubicBezTo>
                    <a:cubicBezTo>
                      <a:pt x="265" y="300"/>
                      <a:pt x="266" y="303"/>
                      <a:pt x="265" y="307"/>
                    </a:cubicBezTo>
                    <a:cubicBezTo>
                      <a:pt x="264" y="307"/>
                      <a:pt x="263" y="306"/>
                      <a:pt x="262" y="305"/>
                    </a:cubicBezTo>
                    <a:cubicBezTo>
                      <a:pt x="261" y="310"/>
                      <a:pt x="265" y="312"/>
                      <a:pt x="262" y="315"/>
                    </a:cubicBezTo>
                    <a:cubicBezTo>
                      <a:pt x="265" y="314"/>
                      <a:pt x="264" y="318"/>
                      <a:pt x="265" y="318"/>
                    </a:cubicBezTo>
                    <a:cubicBezTo>
                      <a:pt x="266" y="318"/>
                      <a:pt x="267" y="318"/>
                      <a:pt x="268" y="318"/>
                    </a:cubicBezTo>
                    <a:cubicBezTo>
                      <a:pt x="271" y="319"/>
                      <a:pt x="272" y="321"/>
                      <a:pt x="273" y="319"/>
                    </a:cubicBezTo>
                    <a:cubicBezTo>
                      <a:pt x="274" y="319"/>
                      <a:pt x="276" y="319"/>
                      <a:pt x="276" y="319"/>
                    </a:cubicBezTo>
                    <a:cubicBezTo>
                      <a:pt x="281" y="319"/>
                      <a:pt x="280" y="318"/>
                      <a:pt x="282" y="317"/>
                    </a:cubicBezTo>
                    <a:cubicBezTo>
                      <a:pt x="284" y="316"/>
                      <a:pt x="285" y="318"/>
                      <a:pt x="287" y="318"/>
                    </a:cubicBezTo>
                    <a:cubicBezTo>
                      <a:pt x="288" y="317"/>
                      <a:pt x="288" y="315"/>
                      <a:pt x="289" y="315"/>
                    </a:cubicBezTo>
                    <a:cubicBezTo>
                      <a:pt x="292" y="314"/>
                      <a:pt x="298" y="314"/>
                      <a:pt x="301" y="315"/>
                    </a:cubicBezTo>
                    <a:cubicBezTo>
                      <a:pt x="304" y="316"/>
                      <a:pt x="304" y="318"/>
                      <a:pt x="307" y="318"/>
                    </a:cubicBezTo>
                    <a:cubicBezTo>
                      <a:pt x="308" y="318"/>
                      <a:pt x="309" y="317"/>
                      <a:pt x="310" y="317"/>
                    </a:cubicBezTo>
                    <a:cubicBezTo>
                      <a:pt x="309" y="317"/>
                      <a:pt x="311" y="318"/>
                      <a:pt x="311" y="318"/>
                    </a:cubicBezTo>
                    <a:cubicBezTo>
                      <a:pt x="315" y="319"/>
                      <a:pt x="315" y="319"/>
                      <a:pt x="318" y="319"/>
                    </a:cubicBezTo>
                    <a:cubicBezTo>
                      <a:pt x="325" y="320"/>
                      <a:pt x="331" y="318"/>
                      <a:pt x="338" y="319"/>
                    </a:cubicBezTo>
                    <a:cubicBezTo>
                      <a:pt x="337" y="316"/>
                      <a:pt x="338" y="314"/>
                      <a:pt x="339" y="312"/>
                    </a:cubicBezTo>
                    <a:cubicBezTo>
                      <a:pt x="334" y="306"/>
                      <a:pt x="331" y="300"/>
                      <a:pt x="321" y="298"/>
                    </a:cubicBezTo>
                    <a:cubicBezTo>
                      <a:pt x="322" y="296"/>
                      <a:pt x="319" y="296"/>
                      <a:pt x="318" y="294"/>
                    </a:cubicBezTo>
                    <a:cubicBezTo>
                      <a:pt x="318" y="292"/>
                      <a:pt x="318" y="291"/>
                      <a:pt x="317" y="290"/>
                    </a:cubicBezTo>
                    <a:cubicBezTo>
                      <a:pt x="318" y="286"/>
                      <a:pt x="322" y="286"/>
                      <a:pt x="321" y="280"/>
                    </a:cubicBezTo>
                    <a:cubicBezTo>
                      <a:pt x="313" y="279"/>
                      <a:pt x="309" y="283"/>
                      <a:pt x="303" y="284"/>
                    </a:cubicBezTo>
                    <a:close/>
                    <a:moveTo>
                      <a:pt x="400" y="349"/>
                    </a:moveTo>
                    <a:cubicBezTo>
                      <a:pt x="398" y="349"/>
                      <a:pt x="396" y="349"/>
                      <a:pt x="398" y="350"/>
                    </a:cubicBezTo>
                    <a:cubicBezTo>
                      <a:pt x="401" y="348"/>
                      <a:pt x="406" y="348"/>
                      <a:pt x="408" y="347"/>
                    </a:cubicBezTo>
                    <a:cubicBezTo>
                      <a:pt x="408" y="347"/>
                      <a:pt x="408" y="345"/>
                      <a:pt x="408" y="345"/>
                    </a:cubicBezTo>
                    <a:cubicBezTo>
                      <a:pt x="409" y="344"/>
                      <a:pt x="410" y="346"/>
                      <a:pt x="411" y="346"/>
                    </a:cubicBezTo>
                    <a:cubicBezTo>
                      <a:pt x="411" y="343"/>
                      <a:pt x="411" y="339"/>
                      <a:pt x="411" y="336"/>
                    </a:cubicBezTo>
                    <a:cubicBezTo>
                      <a:pt x="409" y="334"/>
                      <a:pt x="408" y="334"/>
                      <a:pt x="407" y="332"/>
                    </a:cubicBezTo>
                    <a:cubicBezTo>
                      <a:pt x="406" y="331"/>
                      <a:pt x="407" y="330"/>
                      <a:pt x="407" y="329"/>
                    </a:cubicBezTo>
                    <a:cubicBezTo>
                      <a:pt x="406" y="327"/>
                      <a:pt x="402" y="326"/>
                      <a:pt x="405" y="325"/>
                    </a:cubicBezTo>
                    <a:cubicBezTo>
                      <a:pt x="408" y="325"/>
                      <a:pt x="411" y="325"/>
                      <a:pt x="414" y="325"/>
                    </a:cubicBezTo>
                    <a:cubicBezTo>
                      <a:pt x="415" y="320"/>
                      <a:pt x="411" y="320"/>
                      <a:pt x="411" y="318"/>
                    </a:cubicBezTo>
                    <a:cubicBezTo>
                      <a:pt x="411" y="315"/>
                      <a:pt x="408" y="316"/>
                      <a:pt x="407" y="314"/>
                    </a:cubicBezTo>
                    <a:cubicBezTo>
                      <a:pt x="407" y="314"/>
                      <a:pt x="409" y="312"/>
                      <a:pt x="408" y="311"/>
                    </a:cubicBezTo>
                    <a:cubicBezTo>
                      <a:pt x="404" y="312"/>
                      <a:pt x="403" y="309"/>
                      <a:pt x="400" y="310"/>
                    </a:cubicBezTo>
                    <a:cubicBezTo>
                      <a:pt x="401" y="302"/>
                      <a:pt x="391" y="304"/>
                      <a:pt x="391" y="297"/>
                    </a:cubicBezTo>
                    <a:cubicBezTo>
                      <a:pt x="395" y="294"/>
                      <a:pt x="397" y="290"/>
                      <a:pt x="405" y="291"/>
                    </a:cubicBezTo>
                    <a:cubicBezTo>
                      <a:pt x="406" y="290"/>
                      <a:pt x="405" y="289"/>
                      <a:pt x="407" y="288"/>
                    </a:cubicBezTo>
                    <a:cubicBezTo>
                      <a:pt x="407" y="285"/>
                      <a:pt x="402" y="285"/>
                      <a:pt x="402" y="281"/>
                    </a:cubicBezTo>
                    <a:cubicBezTo>
                      <a:pt x="396" y="281"/>
                      <a:pt x="393" y="283"/>
                      <a:pt x="388" y="281"/>
                    </a:cubicBezTo>
                    <a:cubicBezTo>
                      <a:pt x="388" y="283"/>
                      <a:pt x="388" y="285"/>
                      <a:pt x="387" y="283"/>
                    </a:cubicBezTo>
                    <a:cubicBezTo>
                      <a:pt x="386" y="282"/>
                      <a:pt x="386" y="284"/>
                      <a:pt x="386" y="284"/>
                    </a:cubicBezTo>
                    <a:cubicBezTo>
                      <a:pt x="383" y="286"/>
                      <a:pt x="377" y="288"/>
                      <a:pt x="376" y="288"/>
                    </a:cubicBezTo>
                    <a:cubicBezTo>
                      <a:pt x="372" y="290"/>
                      <a:pt x="373" y="290"/>
                      <a:pt x="372" y="293"/>
                    </a:cubicBezTo>
                    <a:cubicBezTo>
                      <a:pt x="371" y="293"/>
                      <a:pt x="369" y="292"/>
                      <a:pt x="369" y="293"/>
                    </a:cubicBezTo>
                    <a:cubicBezTo>
                      <a:pt x="368" y="293"/>
                      <a:pt x="369" y="296"/>
                      <a:pt x="369" y="297"/>
                    </a:cubicBezTo>
                    <a:cubicBezTo>
                      <a:pt x="369" y="300"/>
                      <a:pt x="373" y="295"/>
                      <a:pt x="373" y="300"/>
                    </a:cubicBezTo>
                    <a:cubicBezTo>
                      <a:pt x="373" y="301"/>
                      <a:pt x="374" y="301"/>
                      <a:pt x="374" y="303"/>
                    </a:cubicBezTo>
                    <a:cubicBezTo>
                      <a:pt x="373" y="307"/>
                      <a:pt x="376" y="310"/>
                      <a:pt x="376" y="311"/>
                    </a:cubicBezTo>
                    <a:cubicBezTo>
                      <a:pt x="376" y="313"/>
                      <a:pt x="376" y="313"/>
                      <a:pt x="377" y="314"/>
                    </a:cubicBezTo>
                    <a:cubicBezTo>
                      <a:pt x="377" y="314"/>
                      <a:pt x="379" y="318"/>
                      <a:pt x="379" y="318"/>
                    </a:cubicBezTo>
                    <a:cubicBezTo>
                      <a:pt x="380" y="322"/>
                      <a:pt x="380" y="321"/>
                      <a:pt x="381" y="324"/>
                    </a:cubicBezTo>
                    <a:cubicBezTo>
                      <a:pt x="382" y="325"/>
                      <a:pt x="381" y="327"/>
                      <a:pt x="381" y="328"/>
                    </a:cubicBezTo>
                    <a:cubicBezTo>
                      <a:pt x="382" y="329"/>
                      <a:pt x="385" y="329"/>
                      <a:pt x="384" y="332"/>
                    </a:cubicBezTo>
                    <a:cubicBezTo>
                      <a:pt x="379" y="331"/>
                      <a:pt x="383" y="338"/>
                      <a:pt x="380" y="339"/>
                    </a:cubicBezTo>
                    <a:cubicBezTo>
                      <a:pt x="386" y="340"/>
                      <a:pt x="386" y="349"/>
                      <a:pt x="393" y="345"/>
                    </a:cubicBezTo>
                    <a:cubicBezTo>
                      <a:pt x="387" y="350"/>
                      <a:pt x="399" y="345"/>
                      <a:pt x="400" y="349"/>
                    </a:cubicBezTo>
                    <a:close/>
                    <a:moveTo>
                      <a:pt x="442" y="284"/>
                    </a:moveTo>
                    <a:cubicBezTo>
                      <a:pt x="441" y="285"/>
                      <a:pt x="441" y="287"/>
                      <a:pt x="440" y="288"/>
                    </a:cubicBezTo>
                    <a:cubicBezTo>
                      <a:pt x="439" y="290"/>
                      <a:pt x="437" y="290"/>
                      <a:pt x="436" y="291"/>
                    </a:cubicBezTo>
                    <a:cubicBezTo>
                      <a:pt x="437" y="292"/>
                      <a:pt x="440" y="295"/>
                      <a:pt x="440" y="297"/>
                    </a:cubicBezTo>
                    <a:cubicBezTo>
                      <a:pt x="440" y="297"/>
                      <a:pt x="438" y="297"/>
                      <a:pt x="439" y="298"/>
                    </a:cubicBezTo>
                    <a:cubicBezTo>
                      <a:pt x="440" y="300"/>
                      <a:pt x="443" y="299"/>
                      <a:pt x="445" y="301"/>
                    </a:cubicBezTo>
                    <a:cubicBezTo>
                      <a:pt x="445" y="300"/>
                      <a:pt x="446" y="299"/>
                      <a:pt x="447" y="298"/>
                    </a:cubicBezTo>
                    <a:cubicBezTo>
                      <a:pt x="449" y="294"/>
                      <a:pt x="445" y="294"/>
                      <a:pt x="445" y="291"/>
                    </a:cubicBezTo>
                    <a:cubicBezTo>
                      <a:pt x="447" y="290"/>
                      <a:pt x="449" y="289"/>
                      <a:pt x="449" y="286"/>
                    </a:cubicBezTo>
                    <a:cubicBezTo>
                      <a:pt x="446" y="286"/>
                      <a:pt x="446" y="285"/>
                      <a:pt x="447" y="283"/>
                    </a:cubicBezTo>
                    <a:cubicBezTo>
                      <a:pt x="445" y="284"/>
                      <a:pt x="443" y="283"/>
                      <a:pt x="442" y="284"/>
                    </a:cubicBezTo>
                    <a:close/>
                    <a:moveTo>
                      <a:pt x="258" y="322"/>
                    </a:moveTo>
                    <a:cubicBezTo>
                      <a:pt x="257" y="328"/>
                      <a:pt x="267" y="324"/>
                      <a:pt x="268" y="322"/>
                    </a:cubicBezTo>
                    <a:cubicBezTo>
                      <a:pt x="264" y="321"/>
                      <a:pt x="262" y="321"/>
                      <a:pt x="258" y="322"/>
                    </a:cubicBezTo>
                    <a:close/>
                    <a:moveTo>
                      <a:pt x="290" y="583"/>
                    </a:moveTo>
                    <a:cubicBezTo>
                      <a:pt x="292" y="578"/>
                      <a:pt x="300" y="578"/>
                      <a:pt x="299" y="569"/>
                    </a:cubicBezTo>
                    <a:cubicBezTo>
                      <a:pt x="295" y="572"/>
                      <a:pt x="288" y="566"/>
                      <a:pt x="283" y="570"/>
                    </a:cubicBezTo>
                    <a:cubicBezTo>
                      <a:pt x="289" y="571"/>
                      <a:pt x="282" y="572"/>
                      <a:pt x="282" y="573"/>
                    </a:cubicBezTo>
                    <a:cubicBezTo>
                      <a:pt x="282" y="572"/>
                      <a:pt x="283" y="576"/>
                      <a:pt x="283" y="577"/>
                    </a:cubicBezTo>
                    <a:cubicBezTo>
                      <a:pt x="283" y="579"/>
                      <a:pt x="283" y="581"/>
                      <a:pt x="282" y="582"/>
                    </a:cubicBezTo>
                    <a:cubicBezTo>
                      <a:pt x="282" y="581"/>
                      <a:pt x="281" y="580"/>
                      <a:pt x="280" y="582"/>
                    </a:cubicBezTo>
                    <a:cubicBezTo>
                      <a:pt x="282" y="584"/>
                      <a:pt x="287" y="583"/>
                      <a:pt x="290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7" name="Freeform 91"/>
              <p:cNvSpPr>
                <a:spLocks/>
              </p:cNvSpPr>
              <p:nvPr/>
            </p:nvSpPr>
            <p:spPr bwMode="auto">
              <a:xfrm>
                <a:off x="5462063" y="3230832"/>
                <a:ext cx="175346" cy="263019"/>
              </a:xfrm>
              <a:custGeom>
                <a:avLst/>
                <a:gdLst>
                  <a:gd name="T0" fmla="*/ 13 w 46"/>
                  <a:gd name="T1" fmla="*/ 7 h 69"/>
                  <a:gd name="T2" fmla="*/ 23 w 46"/>
                  <a:gd name="T3" fmla="*/ 6 h 69"/>
                  <a:gd name="T4" fmla="*/ 24 w 46"/>
                  <a:gd name="T5" fmla="*/ 14 h 69"/>
                  <a:gd name="T6" fmla="*/ 17 w 46"/>
                  <a:gd name="T7" fmla="*/ 19 h 69"/>
                  <a:gd name="T8" fmla="*/ 26 w 46"/>
                  <a:gd name="T9" fmla="*/ 23 h 69"/>
                  <a:gd name="T10" fmla="*/ 30 w 46"/>
                  <a:gd name="T11" fmla="*/ 33 h 69"/>
                  <a:gd name="T12" fmla="*/ 33 w 46"/>
                  <a:gd name="T13" fmla="*/ 35 h 69"/>
                  <a:gd name="T14" fmla="*/ 38 w 46"/>
                  <a:gd name="T15" fmla="*/ 38 h 69"/>
                  <a:gd name="T16" fmla="*/ 35 w 46"/>
                  <a:gd name="T17" fmla="*/ 44 h 69"/>
                  <a:gd name="T18" fmla="*/ 44 w 46"/>
                  <a:gd name="T19" fmla="*/ 45 h 69"/>
                  <a:gd name="T20" fmla="*/ 44 w 46"/>
                  <a:gd name="T21" fmla="*/ 54 h 69"/>
                  <a:gd name="T22" fmla="*/ 41 w 46"/>
                  <a:gd name="T23" fmla="*/ 54 h 69"/>
                  <a:gd name="T24" fmla="*/ 44 w 46"/>
                  <a:gd name="T25" fmla="*/ 55 h 69"/>
                  <a:gd name="T26" fmla="*/ 41 w 46"/>
                  <a:gd name="T27" fmla="*/ 59 h 69"/>
                  <a:gd name="T28" fmla="*/ 37 w 46"/>
                  <a:gd name="T29" fmla="*/ 62 h 69"/>
                  <a:gd name="T30" fmla="*/ 23 w 46"/>
                  <a:gd name="T31" fmla="*/ 61 h 69"/>
                  <a:gd name="T32" fmla="*/ 17 w 46"/>
                  <a:gd name="T33" fmla="*/ 62 h 69"/>
                  <a:gd name="T34" fmla="*/ 7 w 46"/>
                  <a:gd name="T35" fmla="*/ 62 h 69"/>
                  <a:gd name="T36" fmla="*/ 10 w 46"/>
                  <a:gd name="T37" fmla="*/ 61 h 69"/>
                  <a:gd name="T38" fmla="*/ 12 w 46"/>
                  <a:gd name="T39" fmla="*/ 62 h 69"/>
                  <a:gd name="T40" fmla="*/ 13 w 46"/>
                  <a:gd name="T41" fmla="*/ 59 h 69"/>
                  <a:gd name="T42" fmla="*/ 21 w 46"/>
                  <a:gd name="T43" fmla="*/ 58 h 69"/>
                  <a:gd name="T44" fmla="*/ 10 w 46"/>
                  <a:gd name="T45" fmla="*/ 54 h 69"/>
                  <a:gd name="T46" fmla="*/ 10 w 46"/>
                  <a:gd name="T47" fmla="*/ 45 h 69"/>
                  <a:gd name="T48" fmla="*/ 13 w 46"/>
                  <a:gd name="T49" fmla="*/ 44 h 69"/>
                  <a:gd name="T50" fmla="*/ 19 w 46"/>
                  <a:gd name="T51" fmla="*/ 44 h 69"/>
                  <a:gd name="T52" fmla="*/ 20 w 46"/>
                  <a:gd name="T53" fmla="*/ 35 h 69"/>
                  <a:gd name="T54" fmla="*/ 16 w 46"/>
                  <a:gd name="T55" fmla="*/ 30 h 69"/>
                  <a:gd name="T56" fmla="*/ 10 w 46"/>
                  <a:gd name="T57" fmla="*/ 31 h 69"/>
                  <a:gd name="T58" fmla="*/ 10 w 46"/>
                  <a:gd name="T59" fmla="*/ 24 h 69"/>
                  <a:gd name="T60" fmla="*/ 5 w 46"/>
                  <a:gd name="T61" fmla="*/ 21 h 69"/>
                  <a:gd name="T62" fmla="*/ 0 w 46"/>
                  <a:gd name="T63" fmla="*/ 7 h 69"/>
                  <a:gd name="T64" fmla="*/ 7 w 46"/>
                  <a:gd name="T65" fmla="*/ 0 h 69"/>
                  <a:gd name="T66" fmla="*/ 20 w 46"/>
                  <a:gd name="T67" fmla="*/ 0 h 69"/>
                  <a:gd name="T68" fmla="*/ 13 w 46"/>
                  <a:gd name="T69" fmla="*/ 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69">
                    <a:moveTo>
                      <a:pt x="13" y="7"/>
                    </a:moveTo>
                    <a:cubicBezTo>
                      <a:pt x="14" y="10"/>
                      <a:pt x="20" y="6"/>
                      <a:pt x="23" y="6"/>
                    </a:cubicBezTo>
                    <a:cubicBezTo>
                      <a:pt x="24" y="8"/>
                      <a:pt x="24" y="11"/>
                      <a:pt x="24" y="14"/>
                    </a:cubicBezTo>
                    <a:cubicBezTo>
                      <a:pt x="21" y="15"/>
                      <a:pt x="18" y="16"/>
                      <a:pt x="17" y="19"/>
                    </a:cubicBezTo>
                    <a:cubicBezTo>
                      <a:pt x="18" y="21"/>
                      <a:pt x="21" y="23"/>
                      <a:pt x="26" y="23"/>
                    </a:cubicBezTo>
                    <a:cubicBezTo>
                      <a:pt x="25" y="28"/>
                      <a:pt x="31" y="26"/>
                      <a:pt x="30" y="33"/>
                    </a:cubicBezTo>
                    <a:cubicBezTo>
                      <a:pt x="30" y="34"/>
                      <a:pt x="33" y="34"/>
                      <a:pt x="33" y="35"/>
                    </a:cubicBezTo>
                    <a:cubicBezTo>
                      <a:pt x="33" y="38"/>
                      <a:pt x="37" y="36"/>
                      <a:pt x="38" y="38"/>
                    </a:cubicBezTo>
                    <a:cubicBezTo>
                      <a:pt x="38" y="40"/>
                      <a:pt x="36" y="42"/>
                      <a:pt x="35" y="44"/>
                    </a:cubicBezTo>
                    <a:cubicBezTo>
                      <a:pt x="39" y="44"/>
                      <a:pt x="42" y="44"/>
                      <a:pt x="44" y="45"/>
                    </a:cubicBezTo>
                    <a:cubicBezTo>
                      <a:pt x="42" y="47"/>
                      <a:pt x="46" y="51"/>
                      <a:pt x="44" y="54"/>
                    </a:cubicBezTo>
                    <a:cubicBezTo>
                      <a:pt x="44" y="54"/>
                      <a:pt x="41" y="53"/>
                      <a:pt x="41" y="54"/>
                    </a:cubicBezTo>
                    <a:cubicBezTo>
                      <a:pt x="41" y="55"/>
                      <a:pt x="43" y="55"/>
                      <a:pt x="44" y="55"/>
                    </a:cubicBezTo>
                    <a:cubicBezTo>
                      <a:pt x="43" y="56"/>
                      <a:pt x="41" y="56"/>
                      <a:pt x="41" y="59"/>
                    </a:cubicBezTo>
                    <a:cubicBezTo>
                      <a:pt x="39" y="60"/>
                      <a:pt x="39" y="62"/>
                      <a:pt x="37" y="62"/>
                    </a:cubicBezTo>
                    <a:cubicBezTo>
                      <a:pt x="32" y="62"/>
                      <a:pt x="29" y="60"/>
                      <a:pt x="23" y="61"/>
                    </a:cubicBezTo>
                    <a:cubicBezTo>
                      <a:pt x="20" y="63"/>
                      <a:pt x="22" y="63"/>
                      <a:pt x="17" y="62"/>
                    </a:cubicBezTo>
                    <a:cubicBezTo>
                      <a:pt x="16" y="65"/>
                      <a:pt x="7" y="69"/>
                      <a:pt x="7" y="62"/>
                    </a:cubicBezTo>
                    <a:cubicBezTo>
                      <a:pt x="9" y="63"/>
                      <a:pt x="10" y="61"/>
                      <a:pt x="10" y="61"/>
                    </a:cubicBezTo>
                    <a:cubicBezTo>
                      <a:pt x="11" y="61"/>
                      <a:pt x="12" y="62"/>
                      <a:pt x="12" y="62"/>
                    </a:cubicBezTo>
                    <a:cubicBezTo>
                      <a:pt x="13" y="61"/>
                      <a:pt x="12" y="60"/>
                      <a:pt x="13" y="59"/>
                    </a:cubicBezTo>
                    <a:cubicBezTo>
                      <a:pt x="15" y="58"/>
                      <a:pt x="18" y="59"/>
                      <a:pt x="21" y="58"/>
                    </a:cubicBezTo>
                    <a:cubicBezTo>
                      <a:pt x="20" y="51"/>
                      <a:pt x="14" y="56"/>
                      <a:pt x="10" y="54"/>
                    </a:cubicBezTo>
                    <a:cubicBezTo>
                      <a:pt x="10" y="51"/>
                      <a:pt x="10" y="48"/>
                      <a:pt x="10" y="45"/>
                    </a:cubicBezTo>
                    <a:cubicBezTo>
                      <a:pt x="13" y="46"/>
                      <a:pt x="15" y="44"/>
                      <a:pt x="13" y="44"/>
                    </a:cubicBezTo>
                    <a:cubicBezTo>
                      <a:pt x="14" y="40"/>
                      <a:pt x="16" y="45"/>
                      <a:pt x="19" y="44"/>
                    </a:cubicBezTo>
                    <a:cubicBezTo>
                      <a:pt x="21" y="44"/>
                      <a:pt x="16" y="38"/>
                      <a:pt x="20" y="35"/>
                    </a:cubicBezTo>
                    <a:cubicBezTo>
                      <a:pt x="19" y="33"/>
                      <a:pt x="15" y="34"/>
                      <a:pt x="16" y="30"/>
                    </a:cubicBezTo>
                    <a:cubicBezTo>
                      <a:pt x="15" y="31"/>
                      <a:pt x="13" y="31"/>
                      <a:pt x="10" y="31"/>
                    </a:cubicBezTo>
                    <a:cubicBezTo>
                      <a:pt x="10" y="29"/>
                      <a:pt x="10" y="26"/>
                      <a:pt x="10" y="24"/>
                    </a:cubicBezTo>
                    <a:cubicBezTo>
                      <a:pt x="10" y="22"/>
                      <a:pt x="5" y="23"/>
                      <a:pt x="5" y="21"/>
                    </a:cubicBezTo>
                    <a:cubicBezTo>
                      <a:pt x="7" y="16"/>
                      <a:pt x="6" y="8"/>
                      <a:pt x="0" y="7"/>
                    </a:cubicBezTo>
                    <a:cubicBezTo>
                      <a:pt x="2" y="5"/>
                      <a:pt x="6" y="4"/>
                      <a:pt x="7" y="0"/>
                    </a:cubicBezTo>
                    <a:cubicBezTo>
                      <a:pt x="12" y="0"/>
                      <a:pt x="16" y="0"/>
                      <a:pt x="20" y="0"/>
                    </a:cubicBezTo>
                    <a:cubicBezTo>
                      <a:pt x="17" y="2"/>
                      <a:pt x="15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8" name="Freeform 93"/>
              <p:cNvSpPr>
                <a:spLocks/>
              </p:cNvSpPr>
              <p:nvPr/>
            </p:nvSpPr>
            <p:spPr bwMode="auto">
              <a:xfrm>
                <a:off x="8637779" y="3671980"/>
                <a:ext cx="26441" cy="30616"/>
              </a:xfrm>
              <a:custGeom>
                <a:avLst/>
                <a:gdLst>
                  <a:gd name="T0" fmla="*/ 2 w 7"/>
                  <a:gd name="T1" fmla="*/ 2 h 8"/>
                  <a:gd name="T2" fmla="*/ 7 w 7"/>
                  <a:gd name="T3" fmla="*/ 1 h 8"/>
                  <a:gd name="T4" fmla="*/ 0 w 7"/>
                  <a:gd name="T5" fmla="*/ 8 h 8"/>
                  <a:gd name="T6" fmla="*/ 2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3" y="0"/>
                      <a:pt x="4" y="3"/>
                      <a:pt x="7" y="1"/>
                    </a:cubicBezTo>
                    <a:cubicBezTo>
                      <a:pt x="6" y="4"/>
                      <a:pt x="6" y="8"/>
                      <a:pt x="0" y="8"/>
                    </a:cubicBezTo>
                    <a:cubicBezTo>
                      <a:pt x="0" y="6"/>
                      <a:pt x="6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9" name="Freeform 94"/>
              <p:cNvSpPr>
                <a:spLocks/>
              </p:cNvSpPr>
              <p:nvPr/>
            </p:nvSpPr>
            <p:spPr bwMode="auto">
              <a:xfrm>
                <a:off x="7965618" y="4512529"/>
                <a:ext cx="217095" cy="251886"/>
              </a:xfrm>
              <a:custGeom>
                <a:avLst/>
                <a:gdLst>
                  <a:gd name="T0" fmla="*/ 46 w 57"/>
                  <a:gd name="T1" fmla="*/ 4 h 66"/>
                  <a:gd name="T2" fmla="*/ 51 w 57"/>
                  <a:gd name="T3" fmla="*/ 7 h 66"/>
                  <a:gd name="T4" fmla="*/ 57 w 57"/>
                  <a:gd name="T5" fmla="*/ 11 h 66"/>
                  <a:gd name="T6" fmla="*/ 51 w 57"/>
                  <a:gd name="T7" fmla="*/ 18 h 66"/>
                  <a:gd name="T8" fmla="*/ 50 w 57"/>
                  <a:gd name="T9" fmla="*/ 27 h 66"/>
                  <a:gd name="T10" fmla="*/ 53 w 57"/>
                  <a:gd name="T11" fmla="*/ 29 h 66"/>
                  <a:gd name="T12" fmla="*/ 53 w 57"/>
                  <a:gd name="T13" fmla="*/ 34 h 66"/>
                  <a:gd name="T14" fmla="*/ 55 w 57"/>
                  <a:gd name="T15" fmla="*/ 36 h 66"/>
                  <a:gd name="T16" fmla="*/ 48 w 57"/>
                  <a:gd name="T17" fmla="*/ 41 h 66"/>
                  <a:gd name="T18" fmla="*/ 47 w 57"/>
                  <a:gd name="T19" fmla="*/ 48 h 66"/>
                  <a:gd name="T20" fmla="*/ 47 w 57"/>
                  <a:gd name="T21" fmla="*/ 50 h 66"/>
                  <a:gd name="T22" fmla="*/ 44 w 57"/>
                  <a:gd name="T23" fmla="*/ 50 h 66"/>
                  <a:gd name="T24" fmla="*/ 40 w 57"/>
                  <a:gd name="T25" fmla="*/ 56 h 66"/>
                  <a:gd name="T26" fmla="*/ 40 w 57"/>
                  <a:gd name="T27" fmla="*/ 65 h 66"/>
                  <a:gd name="T28" fmla="*/ 26 w 57"/>
                  <a:gd name="T29" fmla="*/ 60 h 66"/>
                  <a:gd name="T30" fmla="*/ 25 w 57"/>
                  <a:gd name="T31" fmla="*/ 63 h 66"/>
                  <a:gd name="T32" fmla="*/ 20 w 57"/>
                  <a:gd name="T33" fmla="*/ 60 h 66"/>
                  <a:gd name="T34" fmla="*/ 13 w 57"/>
                  <a:gd name="T35" fmla="*/ 60 h 66"/>
                  <a:gd name="T36" fmla="*/ 9 w 57"/>
                  <a:gd name="T37" fmla="*/ 59 h 66"/>
                  <a:gd name="T38" fmla="*/ 4 w 57"/>
                  <a:gd name="T39" fmla="*/ 50 h 66"/>
                  <a:gd name="T40" fmla="*/ 5 w 57"/>
                  <a:gd name="T41" fmla="*/ 45 h 66"/>
                  <a:gd name="T42" fmla="*/ 4 w 57"/>
                  <a:gd name="T43" fmla="*/ 45 h 66"/>
                  <a:gd name="T44" fmla="*/ 2 w 57"/>
                  <a:gd name="T45" fmla="*/ 34 h 66"/>
                  <a:gd name="T46" fmla="*/ 16 w 57"/>
                  <a:gd name="T47" fmla="*/ 32 h 66"/>
                  <a:gd name="T48" fmla="*/ 16 w 57"/>
                  <a:gd name="T49" fmla="*/ 28 h 66"/>
                  <a:gd name="T50" fmla="*/ 26 w 57"/>
                  <a:gd name="T51" fmla="*/ 21 h 66"/>
                  <a:gd name="T52" fmla="*/ 34 w 57"/>
                  <a:gd name="T53" fmla="*/ 18 h 66"/>
                  <a:gd name="T54" fmla="*/ 36 w 57"/>
                  <a:gd name="T55" fmla="*/ 14 h 66"/>
                  <a:gd name="T56" fmla="*/ 39 w 57"/>
                  <a:gd name="T57" fmla="*/ 14 h 66"/>
                  <a:gd name="T58" fmla="*/ 41 w 57"/>
                  <a:gd name="T59" fmla="*/ 11 h 66"/>
                  <a:gd name="T60" fmla="*/ 47 w 57"/>
                  <a:gd name="T61" fmla="*/ 4 h 66"/>
                  <a:gd name="T62" fmla="*/ 46 w 57"/>
                  <a:gd name="T63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66">
                    <a:moveTo>
                      <a:pt x="46" y="4"/>
                    </a:moveTo>
                    <a:cubicBezTo>
                      <a:pt x="47" y="0"/>
                      <a:pt x="49" y="7"/>
                      <a:pt x="51" y="7"/>
                    </a:cubicBezTo>
                    <a:cubicBezTo>
                      <a:pt x="53" y="8"/>
                      <a:pt x="54" y="11"/>
                      <a:pt x="57" y="11"/>
                    </a:cubicBezTo>
                    <a:cubicBezTo>
                      <a:pt x="56" y="15"/>
                      <a:pt x="56" y="18"/>
                      <a:pt x="51" y="18"/>
                    </a:cubicBezTo>
                    <a:cubicBezTo>
                      <a:pt x="50" y="21"/>
                      <a:pt x="53" y="26"/>
                      <a:pt x="50" y="27"/>
                    </a:cubicBezTo>
                    <a:cubicBezTo>
                      <a:pt x="49" y="28"/>
                      <a:pt x="52" y="29"/>
                      <a:pt x="53" y="29"/>
                    </a:cubicBezTo>
                    <a:cubicBezTo>
                      <a:pt x="53" y="31"/>
                      <a:pt x="52" y="33"/>
                      <a:pt x="53" y="34"/>
                    </a:cubicBezTo>
                    <a:cubicBezTo>
                      <a:pt x="53" y="35"/>
                      <a:pt x="55" y="35"/>
                      <a:pt x="55" y="36"/>
                    </a:cubicBezTo>
                    <a:cubicBezTo>
                      <a:pt x="55" y="40"/>
                      <a:pt x="51" y="43"/>
                      <a:pt x="48" y="41"/>
                    </a:cubicBezTo>
                    <a:cubicBezTo>
                      <a:pt x="49" y="44"/>
                      <a:pt x="51" y="45"/>
                      <a:pt x="47" y="48"/>
                    </a:cubicBezTo>
                    <a:cubicBezTo>
                      <a:pt x="47" y="48"/>
                      <a:pt x="47" y="50"/>
                      <a:pt x="47" y="50"/>
                    </a:cubicBezTo>
                    <a:cubicBezTo>
                      <a:pt x="47" y="51"/>
                      <a:pt x="45" y="50"/>
                      <a:pt x="44" y="50"/>
                    </a:cubicBezTo>
                    <a:cubicBezTo>
                      <a:pt x="43" y="52"/>
                      <a:pt x="44" y="58"/>
                      <a:pt x="40" y="56"/>
                    </a:cubicBezTo>
                    <a:cubicBezTo>
                      <a:pt x="43" y="59"/>
                      <a:pt x="39" y="60"/>
                      <a:pt x="40" y="65"/>
                    </a:cubicBezTo>
                    <a:cubicBezTo>
                      <a:pt x="33" y="66"/>
                      <a:pt x="31" y="61"/>
                      <a:pt x="26" y="60"/>
                    </a:cubicBezTo>
                    <a:cubicBezTo>
                      <a:pt x="25" y="60"/>
                      <a:pt x="25" y="62"/>
                      <a:pt x="25" y="63"/>
                    </a:cubicBezTo>
                    <a:cubicBezTo>
                      <a:pt x="22" y="64"/>
                      <a:pt x="21" y="61"/>
                      <a:pt x="20" y="60"/>
                    </a:cubicBezTo>
                    <a:cubicBezTo>
                      <a:pt x="18" y="60"/>
                      <a:pt x="15" y="61"/>
                      <a:pt x="13" y="60"/>
                    </a:cubicBezTo>
                    <a:cubicBezTo>
                      <a:pt x="12" y="60"/>
                      <a:pt x="14" y="56"/>
                      <a:pt x="9" y="59"/>
                    </a:cubicBezTo>
                    <a:cubicBezTo>
                      <a:pt x="8" y="55"/>
                      <a:pt x="8" y="51"/>
                      <a:pt x="4" y="50"/>
                    </a:cubicBezTo>
                    <a:cubicBezTo>
                      <a:pt x="3" y="48"/>
                      <a:pt x="5" y="48"/>
                      <a:pt x="5" y="45"/>
                    </a:cubicBezTo>
                    <a:cubicBezTo>
                      <a:pt x="5" y="43"/>
                      <a:pt x="3" y="45"/>
                      <a:pt x="4" y="45"/>
                    </a:cubicBezTo>
                    <a:cubicBezTo>
                      <a:pt x="0" y="42"/>
                      <a:pt x="3" y="39"/>
                      <a:pt x="2" y="34"/>
                    </a:cubicBezTo>
                    <a:cubicBezTo>
                      <a:pt x="8" y="34"/>
                      <a:pt x="12" y="34"/>
                      <a:pt x="16" y="32"/>
                    </a:cubicBezTo>
                    <a:cubicBezTo>
                      <a:pt x="16" y="30"/>
                      <a:pt x="19" y="29"/>
                      <a:pt x="16" y="28"/>
                    </a:cubicBezTo>
                    <a:cubicBezTo>
                      <a:pt x="17" y="26"/>
                      <a:pt x="29" y="23"/>
                      <a:pt x="26" y="21"/>
                    </a:cubicBezTo>
                    <a:cubicBezTo>
                      <a:pt x="28" y="19"/>
                      <a:pt x="31" y="18"/>
                      <a:pt x="34" y="18"/>
                    </a:cubicBezTo>
                    <a:cubicBezTo>
                      <a:pt x="37" y="18"/>
                      <a:pt x="35" y="15"/>
                      <a:pt x="36" y="14"/>
                    </a:cubicBezTo>
                    <a:cubicBezTo>
                      <a:pt x="36" y="14"/>
                      <a:pt x="38" y="14"/>
                      <a:pt x="39" y="14"/>
                    </a:cubicBezTo>
                    <a:cubicBezTo>
                      <a:pt x="40" y="13"/>
                      <a:pt x="39" y="10"/>
                      <a:pt x="41" y="11"/>
                    </a:cubicBezTo>
                    <a:cubicBezTo>
                      <a:pt x="40" y="5"/>
                      <a:pt x="45" y="7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8185497" y="4692051"/>
                <a:ext cx="98806" cy="109939"/>
              </a:xfrm>
              <a:custGeom>
                <a:avLst/>
                <a:gdLst>
                  <a:gd name="T0" fmla="*/ 23 w 26"/>
                  <a:gd name="T1" fmla="*/ 1 h 29"/>
                  <a:gd name="T2" fmla="*/ 18 w 26"/>
                  <a:gd name="T3" fmla="*/ 6 h 29"/>
                  <a:gd name="T4" fmla="*/ 17 w 26"/>
                  <a:gd name="T5" fmla="*/ 6 h 29"/>
                  <a:gd name="T6" fmla="*/ 18 w 26"/>
                  <a:gd name="T7" fmla="*/ 10 h 29"/>
                  <a:gd name="T8" fmla="*/ 21 w 26"/>
                  <a:gd name="T9" fmla="*/ 13 h 29"/>
                  <a:gd name="T10" fmla="*/ 23 w 26"/>
                  <a:gd name="T11" fmla="*/ 26 h 29"/>
                  <a:gd name="T12" fmla="*/ 17 w 26"/>
                  <a:gd name="T13" fmla="*/ 26 h 29"/>
                  <a:gd name="T14" fmla="*/ 13 w 26"/>
                  <a:gd name="T15" fmla="*/ 12 h 29"/>
                  <a:gd name="T16" fmla="*/ 7 w 26"/>
                  <a:gd name="T17" fmla="*/ 16 h 29"/>
                  <a:gd name="T18" fmla="*/ 7 w 26"/>
                  <a:gd name="T19" fmla="*/ 25 h 29"/>
                  <a:gd name="T20" fmla="*/ 3 w 26"/>
                  <a:gd name="T21" fmla="*/ 29 h 29"/>
                  <a:gd name="T22" fmla="*/ 2 w 26"/>
                  <a:gd name="T23" fmla="*/ 22 h 29"/>
                  <a:gd name="T24" fmla="*/ 3 w 26"/>
                  <a:gd name="T25" fmla="*/ 20 h 29"/>
                  <a:gd name="T26" fmla="*/ 2 w 26"/>
                  <a:gd name="T27" fmla="*/ 19 h 29"/>
                  <a:gd name="T28" fmla="*/ 3 w 26"/>
                  <a:gd name="T29" fmla="*/ 13 h 29"/>
                  <a:gd name="T30" fmla="*/ 0 w 26"/>
                  <a:gd name="T31" fmla="*/ 10 h 29"/>
                  <a:gd name="T32" fmla="*/ 11 w 26"/>
                  <a:gd name="T33" fmla="*/ 1 h 29"/>
                  <a:gd name="T34" fmla="*/ 23 w 26"/>
                  <a:gd name="T3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9">
                    <a:moveTo>
                      <a:pt x="23" y="1"/>
                    </a:moveTo>
                    <a:cubicBezTo>
                      <a:pt x="26" y="7"/>
                      <a:pt x="16" y="4"/>
                      <a:pt x="18" y="6"/>
                    </a:cubicBezTo>
                    <a:cubicBezTo>
                      <a:pt x="20" y="8"/>
                      <a:pt x="19" y="7"/>
                      <a:pt x="17" y="6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9" y="11"/>
                      <a:pt x="21" y="13"/>
                      <a:pt x="21" y="13"/>
                    </a:cubicBezTo>
                    <a:cubicBezTo>
                      <a:pt x="22" y="17"/>
                      <a:pt x="22" y="22"/>
                      <a:pt x="23" y="26"/>
                    </a:cubicBezTo>
                    <a:cubicBezTo>
                      <a:pt x="21" y="26"/>
                      <a:pt x="19" y="26"/>
                      <a:pt x="17" y="26"/>
                    </a:cubicBezTo>
                    <a:cubicBezTo>
                      <a:pt x="15" y="21"/>
                      <a:pt x="13" y="18"/>
                      <a:pt x="13" y="12"/>
                    </a:cubicBezTo>
                    <a:cubicBezTo>
                      <a:pt x="10" y="12"/>
                      <a:pt x="12" y="17"/>
                      <a:pt x="7" y="16"/>
                    </a:cubicBezTo>
                    <a:cubicBezTo>
                      <a:pt x="7" y="19"/>
                      <a:pt x="7" y="22"/>
                      <a:pt x="7" y="25"/>
                    </a:cubicBezTo>
                    <a:cubicBezTo>
                      <a:pt x="8" y="28"/>
                      <a:pt x="3" y="26"/>
                      <a:pt x="3" y="29"/>
                    </a:cubicBezTo>
                    <a:cubicBezTo>
                      <a:pt x="1" y="29"/>
                      <a:pt x="1" y="24"/>
                      <a:pt x="2" y="22"/>
                    </a:cubicBezTo>
                    <a:cubicBezTo>
                      <a:pt x="2" y="21"/>
                      <a:pt x="3" y="20"/>
                      <a:pt x="3" y="20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8"/>
                      <a:pt x="4" y="16"/>
                      <a:pt x="3" y="13"/>
                    </a:cubicBezTo>
                    <a:cubicBezTo>
                      <a:pt x="4" y="11"/>
                      <a:pt x="2" y="11"/>
                      <a:pt x="0" y="10"/>
                    </a:cubicBezTo>
                    <a:cubicBezTo>
                      <a:pt x="2" y="5"/>
                      <a:pt x="4" y="0"/>
                      <a:pt x="11" y="1"/>
                    </a:cubicBezTo>
                    <a:cubicBezTo>
                      <a:pt x="7" y="5"/>
                      <a:pt x="19" y="1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1" name="Freeform 96"/>
              <p:cNvSpPr>
                <a:spLocks/>
              </p:cNvSpPr>
              <p:nvPr/>
            </p:nvSpPr>
            <p:spPr bwMode="auto">
              <a:xfrm>
                <a:off x="7893253" y="4801990"/>
                <a:ext cx="228229" cy="64015"/>
              </a:xfrm>
              <a:custGeom>
                <a:avLst/>
                <a:gdLst>
                  <a:gd name="T0" fmla="*/ 1 w 60"/>
                  <a:gd name="T1" fmla="*/ 5 h 17"/>
                  <a:gd name="T2" fmla="*/ 7 w 60"/>
                  <a:gd name="T3" fmla="*/ 1 h 17"/>
                  <a:gd name="T4" fmla="*/ 10 w 60"/>
                  <a:gd name="T5" fmla="*/ 4 h 17"/>
                  <a:gd name="T6" fmla="*/ 13 w 60"/>
                  <a:gd name="T7" fmla="*/ 5 h 17"/>
                  <a:gd name="T8" fmla="*/ 27 w 60"/>
                  <a:gd name="T9" fmla="*/ 8 h 17"/>
                  <a:gd name="T10" fmla="*/ 41 w 60"/>
                  <a:gd name="T11" fmla="*/ 7 h 17"/>
                  <a:gd name="T12" fmla="*/ 44 w 60"/>
                  <a:gd name="T13" fmla="*/ 10 h 17"/>
                  <a:gd name="T14" fmla="*/ 48 w 60"/>
                  <a:gd name="T15" fmla="*/ 11 h 17"/>
                  <a:gd name="T16" fmla="*/ 55 w 60"/>
                  <a:gd name="T17" fmla="*/ 11 h 17"/>
                  <a:gd name="T18" fmla="*/ 56 w 60"/>
                  <a:gd name="T19" fmla="*/ 15 h 17"/>
                  <a:gd name="T20" fmla="*/ 53 w 60"/>
                  <a:gd name="T21" fmla="*/ 15 h 17"/>
                  <a:gd name="T22" fmla="*/ 25 w 60"/>
                  <a:gd name="T23" fmla="*/ 11 h 17"/>
                  <a:gd name="T24" fmla="*/ 18 w 60"/>
                  <a:gd name="T25" fmla="*/ 11 h 17"/>
                  <a:gd name="T26" fmla="*/ 8 w 60"/>
                  <a:gd name="T27" fmla="*/ 8 h 17"/>
                  <a:gd name="T28" fmla="*/ 1 w 60"/>
                  <a:gd name="T2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7">
                    <a:moveTo>
                      <a:pt x="1" y="5"/>
                    </a:moveTo>
                    <a:cubicBezTo>
                      <a:pt x="0" y="1"/>
                      <a:pt x="6" y="3"/>
                      <a:pt x="7" y="1"/>
                    </a:cubicBezTo>
                    <a:cubicBezTo>
                      <a:pt x="10" y="0"/>
                      <a:pt x="9" y="3"/>
                      <a:pt x="10" y="4"/>
                    </a:cubicBezTo>
                    <a:cubicBezTo>
                      <a:pt x="11" y="5"/>
                      <a:pt x="13" y="4"/>
                      <a:pt x="13" y="5"/>
                    </a:cubicBezTo>
                    <a:cubicBezTo>
                      <a:pt x="19" y="3"/>
                      <a:pt x="21" y="4"/>
                      <a:pt x="27" y="8"/>
                    </a:cubicBezTo>
                    <a:cubicBezTo>
                      <a:pt x="32" y="5"/>
                      <a:pt x="34" y="7"/>
                      <a:pt x="41" y="7"/>
                    </a:cubicBezTo>
                    <a:cubicBezTo>
                      <a:pt x="43" y="6"/>
                      <a:pt x="43" y="8"/>
                      <a:pt x="44" y="10"/>
                    </a:cubicBezTo>
                    <a:cubicBezTo>
                      <a:pt x="46" y="9"/>
                      <a:pt x="48" y="9"/>
                      <a:pt x="48" y="11"/>
                    </a:cubicBezTo>
                    <a:cubicBezTo>
                      <a:pt x="51" y="9"/>
                      <a:pt x="55" y="14"/>
                      <a:pt x="55" y="11"/>
                    </a:cubicBezTo>
                    <a:cubicBezTo>
                      <a:pt x="60" y="11"/>
                      <a:pt x="52" y="16"/>
                      <a:pt x="56" y="15"/>
                    </a:cubicBezTo>
                    <a:cubicBezTo>
                      <a:pt x="56" y="17"/>
                      <a:pt x="55" y="15"/>
                      <a:pt x="53" y="15"/>
                    </a:cubicBezTo>
                    <a:cubicBezTo>
                      <a:pt x="43" y="17"/>
                      <a:pt x="34" y="13"/>
                      <a:pt x="25" y="11"/>
                    </a:cubicBezTo>
                    <a:cubicBezTo>
                      <a:pt x="23" y="11"/>
                      <a:pt x="21" y="11"/>
                      <a:pt x="18" y="11"/>
                    </a:cubicBezTo>
                    <a:cubicBezTo>
                      <a:pt x="15" y="10"/>
                      <a:pt x="12" y="9"/>
                      <a:pt x="8" y="8"/>
                    </a:cubicBezTo>
                    <a:cubicBezTo>
                      <a:pt x="6" y="7"/>
                      <a:pt x="2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2" name="Freeform 97"/>
              <p:cNvSpPr>
                <a:spLocks/>
              </p:cNvSpPr>
              <p:nvPr/>
            </p:nvSpPr>
            <p:spPr bwMode="auto">
              <a:xfrm>
                <a:off x="8198022" y="4878530"/>
                <a:ext cx="29224" cy="15308"/>
              </a:xfrm>
              <a:custGeom>
                <a:avLst/>
                <a:gdLst>
                  <a:gd name="T0" fmla="*/ 3 w 8"/>
                  <a:gd name="T1" fmla="*/ 2 h 4"/>
                  <a:gd name="T2" fmla="*/ 8 w 8"/>
                  <a:gd name="T3" fmla="*/ 4 h 4"/>
                  <a:gd name="T4" fmla="*/ 3 w 8"/>
                  <a:gd name="T5" fmla="*/ 4 h 4"/>
                  <a:gd name="T6" fmla="*/ 1 w 8"/>
                  <a:gd name="T7" fmla="*/ 2 h 4"/>
                  <a:gd name="T8" fmla="*/ 3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2"/>
                    </a:moveTo>
                    <a:cubicBezTo>
                      <a:pt x="5" y="2"/>
                      <a:pt x="8" y="2"/>
                      <a:pt x="8" y="4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0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9211134" y="5611922"/>
                <a:ext cx="168388" cy="168388"/>
              </a:xfrm>
              <a:custGeom>
                <a:avLst/>
                <a:gdLst>
                  <a:gd name="T0" fmla="*/ 1 w 44"/>
                  <a:gd name="T1" fmla="*/ 38 h 44"/>
                  <a:gd name="T2" fmla="*/ 4 w 44"/>
                  <a:gd name="T3" fmla="*/ 32 h 44"/>
                  <a:gd name="T4" fmla="*/ 7 w 44"/>
                  <a:gd name="T5" fmla="*/ 31 h 44"/>
                  <a:gd name="T6" fmla="*/ 7 w 44"/>
                  <a:gd name="T7" fmla="*/ 28 h 44"/>
                  <a:gd name="T8" fmla="*/ 9 w 44"/>
                  <a:gd name="T9" fmla="*/ 28 h 44"/>
                  <a:gd name="T10" fmla="*/ 11 w 44"/>
                  <a:gd name="T11" fmla="*/ 25 h 44"/>
                  <a:gd name="T12" fmla="*/ 16 w 44"/>
                  <a:gd name="T13" fmla="*/ 24 h 44"/>
                  <a:gd name="T14" fmla="*/ 19 w 44"/>
                  <a:gd name="T15" fmla="*/ 21 h 44"/>
                  <a:gd name="T16" fmla="*/ 22 w 44"/>
                  <a:gd name="T17" fmla="*/ 17 h 44"/>
                  <a:gd name="T18" fmla="*/ 25 w 44"/>
                  <a:gd name="T19" fmla="*/ 14 h 44"/>
                  <a:gd name="T20" fmla="*/ 29 w 44"/>
                  <a:gd name="T21" fmla="*/ 15 h 44"/>
                  <a:gd name="T22" fmla="*/ 28 w 44"/>
                  <a:gd name="T23" fmla="*/ 10 h 44"/>
                  <a:gd name="T24" fmla="*/ 33 w 44"/>
                  <a:gd name="T25" fmla="*/ 3 h 44"/>
                  <a:gd name="T26" fmla="*/ 37 w 44"/>
                  <a:gd name="T27" fmla="*/ 0 h 44"/>
                  <a:gd name="T28" fmla="*/ 42 w 44"/>
                  <a:gd name="T29" fmla="*/ 3 h 44"/>
                  <a:gd name="T30" fmla="*/ 43 w 44"/>
                  <a:gd name="T31" fmla="*/ 10 h 44"/>
                  <a:gd name="T32" fmla="*/ 42 w 44"/>
                  <a:gd name="T33" fmla="*/ 14 h 44"/>
                  <a:gd name="T34" fmla="*/ 39 w 44"/>
                  <a:gd name="T35" fmla="*/ 14 h 44"/>
                  <a:gd name="T36" fmla="*/ 37 w 44"/>
                  <a:gd name="T37" fmla="*/ 21 h 44"/>
                  <a:gd name="T38" fmla="*/ 32 w 44"/>
                  <a:gd name="T39" fmla="*/ 22 h 44"/>
                  <a:gd name="T40" fmla="*/ 28 w 44"/>
                  <a:gd name="T41" fmla="*/ 32 h 44"/>
                  <a:gd name="T42" fmla="*/ 25 w 44"/>
                  <a:gd name="T43" fmla="*/ 38 h 44"/>
                  <a:gd name="T44" fmla="*/ 22 w 44"/>
                  <a:gd name="T45" fmla="*/ 41 h 44"/>
                  <a:gd name="T46" fmla="*/ 11 w 44"/>
                  <a:gd name="T47" fmla="*/ 36 h 44"/>
                  <a:gd name="T48" fmla="*/ 5 w 44"/>
                  <a:gd name="T49" fmla="*/ 38 h 44"/>
                  <a:gd name="T50" fmla="*/ 4 w 44"/>
                  <a:gd name="T51" fmla="*/ 35 h 44"/>
                  <a:gd name="T52" fmla="*/ 1 w 44"/>
                  <a:gd name="T53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4">
                    <a:moveTo>
                      <a:pt x="1" y="38"/>
                    </a:moveTo>
                    <a:cubicBezTo>
                      <a:pt x="0" y="36"/>
                      <a:pt x="3" y="34"/>
                      <a:pt x="4" y="32"/>
                    </a:cubicBezTo>
                    <a:cubicBezTo>
                      <a:pt x="4" y="32"/>
                      <a:pt x="6" y="31"/>
                      <a:pt x="7" y="31"/>
                    </a:cubicBezTo>
                    <a:cubicBezTo>
                      <a:pt x="7" y="30"/>
                      <a:pt x="6" y="28"/>
                      <a:pt x="7" y="28"/>
                    </a:cubicBezTo>
                    <a:cubicBezTo>
                      <a:pt x="7" y="28"/>
                      <a:pt x="9" y="28"/>
                      <a:pt x="9" y="28"/>
                    </a:cubicBezTo>
                    <a:cubicBezTo>
                      <a:pt x="10" y="28"/>
                      <a:pt x="10" y="25"/>
                      <a:pt x="11" y="25"/>
                    </a:cubicBezTo>
                    <a:cubicBezTo>
                      <a:pt x="13" y="24"/>
                      <a:pt x="16" y="26"/>
                      <a:pt x="16" y="24"/>
                    </a:cubicBezTo>
                    <a:cubicBezTo>
                      <a:pt x="17" y="21"/>
                      <a:pt x="16" y="22"/>
                      <a:pt x="19" y="21"/>
                    </a:cubicBezTo>
                    <a:cubicBezTo>
                      <a:pt x="22" y="21"/>
                      <a:pt x="21" y="19"/>
                      <a:pt x="22" y="17"/>
                    </a:cubicBezTo>
                    <a:cubicBezTo>
                      <a:pt x="22" y="17"/>
                      <a:pt x="26" y="20"/>
                      <a:pt x="25" y="14"/>
                    </a:cubicBezTo>
                    <a:cubicBezTo>
                      <a:pt x="27" y="14"/>
                      <a:pt x="27" y="15"/>
                      <a:pt x="29" y="15"/>
                    </a:cubicBezTo>
                    <a:cubicBezTo>
                      <a:pt x="29" y="13"/>
                      <a:pt x="27" y="12"/>
                      <a:pt x="28" y="10"/>
                    </a:cubicBezTo>
                    <a:cubicBezTo>
                      <a:pt x="33" y="11"/>
                      <a:pt x="32" y="5"/>
                      <a:pt x="33" y="3"/>
                    </a:cubicBezTo>
                    <a:cubicBezTo>
                      <a:pt x="34" y="2"/>
                      <a:pt x="38" y="3"/>
                      <a:pt x="37" y="0"/>
                    </a:cubicBezTo>
                    <a:cubicBezTo>
                      <a:pt x="39" y="1"/>
                      <a:pt x="39" y="3"/>
                      <a:pt x="42" y="3"/>
                    </a:cubicBezTo>
                    <a:cubicBezTo>
                      <a:pt x="40" y="7"/>
                      <a:pt x="44" y="6"/>
                      <a:pt x="43" y="10"/>
                    </a:cubicBezTo>
                    <a:cubicBezTo>
                      <a:pt x="41" y="10"/>
                      <a:pt x="42" y="13"/>
                      <a:pt x="42" y="14"/>
                    </a:cubicBezTo>
                    <a:cubicBezTo>
                      <a:pt x="41" y="14"/>
                      <a:pt x="39" y="14"/>
                      <a:pt x="39" y="14"/>
                    </a:cubicBezTo>
                    <a:cubicBezTo>
                      <a:pt x="38" y="15"/>
                      <a:pt x="38" y="18"/>
                      <a:pt x="37" y="21"/>
                    </a:cubicBezTo>
                    <a:cubicBezTo>
                      <a:pt x="35" y="23"/>
                      <a:pt x="35" y="20"/>
                      <a:pt x="32" y="22"/>
                    </a:cubicBezTo>
                    <a:cubicBezTo>
                      <a:pt x="28" y="24"/>
                      <a:pt x="29" y="29"/>
                      <a:pt x="28" y="32"/>
                    </a:cubicBezTo>
                    <a:cubicBezTo>
                      <a:pt x="27" y="33"/>
                      <a:pt x="23" y="33"/>
                      <a:pt x="25" y="38"/>
                    </a:cubicBezTo>
                    <a:cubicBezTo>
                      <a:pt x="22" y="37"/>
                      <a:pt x="22" y="39"/>
                      <a:pt x="22" y="41"/>
                    </a:cubicBezTo>
                    <a:cubicBezTo>
                      <a:pt x="19" y="37"/>
                      <a:pt x="11" y="44"/>
                      <a:pt x="11" y="36"/>
                    </a:cubicBezTo>
                    <a:cubicBezTo>
                      <a:pt x="10" y="37"/>
                      <a:pt x="7" y="39"/>
                      <a:pt x="5" y="38"/>
                    </a:cubicBezTo>
                    <a:cubicBezTo>
                      <a:pt x="5" y="38"/>
                      <a:pt x="4" y="35"/>
                      <a:pt x="4" y="35"/>
                    </a:cubicBezTo>
                    <a:cubicBezTo>
                      <a:pt x="1" y="35"/>
                      <a:pt x="7" y="40"/>
                      <a:pt x="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5835022" y="2390283"/>
                <a:ext cx="310335" cy="155863"/>
              </a:xfrm>
              <a:custGeom>
                <a:avLst/>
                <a:gdLst>
                  <a:gd name="T0" fmla="*/ 29 w 82"/>
                  <a:gd name="T1" fmla="*/ 28 h 41"/>
                  <a:gd name="T2" fmla="*/ 26 w 82"/>
                  <a:gd name="T3" fmla="*/ 29 h 41"/>
                  <a:gd name="T4" fmla="*/ 19 w 82"/>
                  <a:gd name="T5" fmla="*/ 28 h 41"/>
                  <a:gd name="T6" fmla="*/ 23 w 82"/>
                  <a:gd name="T7" fmla="*/ 25 h 41"/>
                  <a:gd name="T8" fmla="*/ 31 w 82"/>
                  <a:gd name="T9" fmla="*/ 19 h 41"/>
                  <a:gd name="T10" fmla="*/ 29 w 82"/>
                  <a:gd name="T11" fmla="*/ 15 h 41"/>
                  <a:gd name="T12" fmla="*/ 22 w 82"/>
                  <a:gd name="T13" fmla="*/ 15 h 41"/>
                  <a:gd name="T14" fmla="*/ 15 w 82"/>
                  <a:gd name="T15" fmla="*/ 21 h 41"/>
                  <a:gd name="T16" fmla="*/ 5 w 82"/>
                  <a:gd name="T17" fmla="*/ 19 h 41"/>
                  <a:gd name="T18" fmla="*/ 6 w 82"/>
                  <a:gd name="T19" fmla="*/ 9 h 41"/>
                  <a:gd name="T20" fmla="*/ 3 w 82"/>
                  <a:gd name="T21" fmla="*/ 11 h 41"/>
                  <a:gd name="T22" fmla="*/ 2 w 82"/>
                  <a:gd name="T23" fmla="*/ 4 h 41"/>
                  <a:gd name="T24" fmla="*/ 5 w 82"/>
                  <a:gd name="T25" fmla="*/ 5 h 41"/>
                  <a:gd name="T26" fmla="*/ 13 w 82"/>
                  <a:gd name="T27" fmla="*/ 2 h 41"/>
                  <a:gd name="T28" fmla="*/ 15 w 82"/>
                  <a:gd name="T29" fmla="*/ 7 h 41"/>
                  <a:gd name="T30" fmla="*/ 26 w 82"/>
                  <a:gd name="T31" fmla="*/ 8 h 41"/>
                  <a:gd name="T32" fmla="*/ 30 w 82"/>
                  <a:gd name="T33" fmla="*/ 2 h 41"/>
                  <a:gd name="T34" fmla="*/ 44 w 82"/>
                  <a:gd name="T35" fmla="*/ 4 h 41"/>
                  <a:gd name="T36" fmla="*/ 45 w 82"/>
                  <a:gd name="T37" fmla="*/ 4 h 41"/>
                  <a:gd name="T38" fmla="*/ 51 w 82"/>
                  <a:gd name="T39" fmla="*/ 8 h 41"/>
                  <a:gd name="T40" fmla="*/ 50 w 82"/>
                  <a:gd name="T41" fmla="*/ 11 h 41"/>
                  <a:gd name="T42" fmla="*/ 57 w 82"/>
                  <a:gd name="T43" fmla="*/ 9 h 41"/>
                  <a:gd name="T44" fmla="*/ 65 w 82"/>
                  <a:gd name="T45" fmla="*/ 12 h 41"/>
                  <a:gd name="T46" fmla="*/ 67 w 82"/>
                  <a:gd name="T47" fmla="*/ 15 h 41"/>
                  <a:gd name="T48" fmla="*/ 68 w 82"/>
                  <a:gd name="T49" fmla="*/ 16 h 41"/>
                  <a:gd name="T50" fmla="*/ 69 w 82"/>
                  <a:gd name="T51" fmla="*/ 19 h 41"/>
                  <a:gd name="T52" fmla="*/ 72 w 82"/>
                  <a:gd name="T53" fmla="*/ 19 h 41"/>
                  <a:gd name="T54" fmla="*/ 72 w 82"/>
                  <a:gd name="T55" fmla="*/ 22 h 41"/>
                  <a:gd name="T56" fmla="*/ 75 w 82"/>
                  <a:gd name="T57" fmla="*/ 22 h 41"/>
                  <a:gd name="T58" fmla="*/ 76 w 82"/>
                  <a:gd name="T59" fmla="*/ 26 h 41"/>
                  <a:gd name="T60" fmla="*/ 81 w 82"/>
                  <a:gd name="T61" fmla="*/ 26 h 41"/>
                  <a:gd name="T62" fmla="*/ 76 w 82"/>
                  <a:gd name="T63" fmla="*/ 29 h 41"/>
                  <a:gd name="T64" fmla="*/ 76 w 82"/>
                  <a:gd name="T65" fmla="*/ 30 h 41"/>
                  <a:gd name="T66" fmla="*/ 62 w 82"/>
                  <a:gd name="T67" fmla="*/ 30 h 41"/>
                  <a:gd name="T68" fmla="*/ 62 w 82"/>
                  <a:gd name="T69" fmla="*/ 22 h 41"/>
                  <a:gd name="T70" fmla="*/ 48 w 82"/>
                  <a:gd name="T71" fmla="*/ 21 h 41"/>
                  <a:gd name="T72" fmla="*/ 47 w 82"/>
                  <a:gd name="T73" fmla="*/ 25 h 41"/>
                  <a:gd name="T74" fmla="*/ 44 w 82"/>
                  <a:gd name="T75" fmla="*/ 25 h 41"/>
                  <a:gd name="T76" fmla="*/ 41 w 82"/>
                  <a:gd name="T77" fmla="*/ 28 h 41"/>
                  <a:gd name="T78" fmla="*/ 43 w 82"/>
                  <a:gd name="T79" fmla="*/ 29 h 41"/>
                  <a:gd name="T80" fmla="*/ 38 w 82"/>
                  <a:gd name="T81" fmla="*/ 30 h 41"/>
                  <a:gd name="T82" fmla="*/ 38 w 82"/>
                  <a:gd name="T83" fmla="*/ 39 h 41"/>
                  <a:gd name="T84" fmla="*/ 20 w 82"/>
                  <a:gd name="T85" fmla="*/ 33 h 41"/>
                  <a:gd name="T86" fmla="*/ 24 w 82"/>
                  <a:gd name="T87" fmla="*/ 30 h 41"/>
                  <a:gd name="T88" fmla="*/ 30 w 82"/>
                  <a:gd name="T89" fmla="*/ 30 h 41"/>
                  <a:gd name="T90" fmla="*/ 29 w 82"/>
                  <a:gd name="T91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41">
                    <a:moveTo>
                      <a:pt x="29" y="28"/>
                    </a:moveTo>
                    <a:cubicBezTo>
                      <a:pt x="28" y="25"/>
                      <a:pt x="26" y="29"/>
                      <a:pt x="26" y="29"/>
                    </a:cubicBezTo>
                    <a:cubicBezTo>
                      <a:pt x="24" y="29"/>
                      <a:pt x="22" y="26"/>
                      <a:pt x="19" y="28"/>
                    </a:cubicBezTo>
                    <a:cubicBezTo>
                      <a:pt x="19" y="25"/>
                      <a:pt x="21" y="26"/>
                      <a:pt x="23" y="25"/>
                    </a:cubicBezTo>
                    <a:cubicBezTo>
                      <a:pt x="26" y="23"/>
                      <a:pt x="28" y="20"/>
                      <a:pt x="31" y="19"/>
                    </a:cubicBezTo>
                    <a:cubicBezTo>
                      <a:pt x="31" y="18"/>
                      <a:pt x="28" y="18"/>
                      <a:pt x="29" y="15"/>
                    </a:cubicBezTo>
                    <a:cubicBezTo>
                      <a:pt x="26" y="14"/>
                      <a:pt x="23" y="19"/>
                      <a:pt x="22" y="15"/>
                    </a:cubicBezTo>
                    <a:cubicBezTo>
                      <a:pt x="20" y="17"/>
                      <a:pt x="17" y="19"/>
                      <a:pt x="15" y="21"/>
                    </a:cubicBezTo>
                    <a:cubicBezTo>
                      <a:pt x="10" y="21"/>
                      <a:pt x="10" y="18"/>
                      <a:pt x="5" y="19"/>
                    </a:cubicBezTo>
                    <a:cubicBezTo>
                      <a:pt x="8" y="17"/>
                      <a:pt x="8" y="14"/>
                      <a:pt x="6" y="9"/>
                    </a:cubicBezTo>
                    <a:cubicBezTo>
                      <a:pt x="5" y="9"/>
                      <a:pt x="4" y="10"/>
                      <a:pt x="3" y="11"/>
                    </a:cubicBezTo>
                    <a:cubicBezTo>
                      <a:pt x="0" y="11"/>
                      <a:pt x="3" y="6"/>
                      <a:pt x="2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6" y="2"/>
                      <a:pt x="13" y="6"/>
                      <a:pt x="13" y="2"/>
                    </a:cubicBezTo>
                    <a:cubicBezTo>
                      <a:pt x="15" y="3"/>
                      <a:pt x="14" y="5"/>
                      <a:pt x="15" y="7"/>
                    </a:cubicBezTo>
                    <a:cubicBezTo>
                      <a:pt x="20" y="8"/>
                      <a:pt x="25" y="0"/>
                      <a:pt x="26" y="8"/>
                    </a:cubicBezTo>
                    <a:cubicBezTo>
                      <a:pt x="30" y="8"/>
                      <a:pt x="30" y="6"/>
                      <a:pt x="30" y="2"/>
                    </a:cubicBezTo>
                    <a:cubicBezTo>
                      <a:pt x="34" y="4"/>
                      <a:pt x="38" y="3"/>
                      <a:pt x="44" y="4"/>
                    </a:cubicBezTo>
                    <a:cubicBezTo>
                      <a:pt x="45" y="4"/>
                      <a:pt x="45" y="6"/>
                      <a:pt x="45" y="4"/>
                    </a:cubicBezTo>
                    <a:cubicBezTo>
                      <a:pt x="48" y="4"/>
                      <a:pt x="46" y="10"/>
                      <a:pt x="51" y="8"/>
                    </a:cubicBezTo>
                    <a:cubicBezTo>
                      <a:pt x="51" y="9"/>
                      <a:pt x="50" y="9"/>
                      <a:pt x="50" y="11"/>
                    </a:cubicBezTo>
                    <a:cubicBezTo>
                      <a:pt x="52" y="10"/>
                      <a:pt x="57" y="12"/>
                      <a:pt x="57" y="9"/>
                    </a:cubicBezTo>
                    <a:cubicBezTo>
                      <a:pt x="58" y="11"/>
                      <a:pt x="59" y="13"/>
                      <a:pt x="65" y="12"/>
                    </a:cubicBezTo>
                    <a:cubicBezTo>
                      <a:pt x="63" y="15"/>
                      <a:pt x="64" y="14"/>
                      <a:pt x="67" y="15"/>
                    </a:cubicBezTo>
                    <a:cubicBezTo>
                      <a:pt x="67" y="15"/>
                      <a:pt x="66" y="16"/>
                      <a:pt x="68" y="16"/>
                    </a:cubicBezTo>
                    <a:cubicBezTo>
                      <a:pt x="70" y="17"/>
                      <a:pt x="68" y="18"/>
                      <a:pt x="69" y="19"/>
                    </a:cubicBezTo>
                    <a:cubicBezTo>
                      <a:pt x="70" y="20"/>
                      <a:pt x="72" y="19"/>
                      <a:pt x="72" y="19"/>
                    </a:cubicBezTo>
                    <a:cubicBezTo>
                      <a:pt x="73" y="20"/>
                      <a:pt x="72" y="22"/>
                      <a:pt x="72" y="22"/>
                    </a:cubicBezTo>
                    <a:cubicBezTo>
                      <a:pt x="73" y="23"/>
                      <a:pt x="75" y="22"/>
                      <a:pt x="75" y="22"/>
                    </a:cubicBezTo>
                    <a:cubicBezTo>
                      <a:pt x="76" y="23"/>
                      <a:pt x="75" y="25"/>
                      <a:pt x="76" y="26"/>
                    </a:cubicBezTo>
                    <a:cubicBezTo>
                      <a:pt x="79" y="27"/>
                      <a:pt x="80" y="24"/>
                      <a:pt x="81" y="26"/>
                    </a:cubicBezTo>
                    <a:cubicBezTo>
                      <a:pt x="82" y="30"/>
                      <a:pt x="77" y="28"/>
                      <a:pt x="76" y="29"/>
                    </a:cubicBezTo>
                    <a:cubicBezTo>
                      <a:pt x="76" y="29"/>
                      <a:pt x="76" y="30"/>
                      <a:pt x="76" y="30"/>
                    </a:cubicBezTo>
                    <a:cubicBezTo>
                      <a:pt x="73" y="32"/>
                      <a:pt x="67" y="30"/>
                      <a:pt x="62" y="30"/>
                    </a:cubicBezTo>
                    <a:cubicBezTo>
                      <a:pt x="61" y="26"/>
                      <a:pt x="62" y="27"/>
                      <a:pt x="62" y="22"/>
                    </a:cubicBezTo>
                    <a:cubicBezTo>
                      <a:pt x="61" y="18"/>
                      <a:pt x="51" y="18"/>
                      <a:pt x="48" y="21"/>
                    </a:cubicBezTo>
                    <a:cubicBezTo>
                      <a:pt x="46" y="21"/>
                      <a:pt x="48" y="24"/>
                      <a:pt x="47" y="25"/>
                    </a:cubicBezTo>
                    <a:cubicBezTo>
                      <a:pt x="47" y="25"/>
                      <a:pt x="44" y="24"/>
                      <a:pt x="44" y="25"/>
                    </a:cubicBezTo>
                    <a:cubicBezTo>
                      <a:pt x="43" y="26"/>
                      <a:pt x="44" y="28"/>
                      <a:pt x="41" y="28"/>
                    </a:cubicBezTo>
                    <a:cubicBezTo>
                      <a:pt x="41" y="29"/>
                      <a:pt x="42" y="29"/>
                      <a:pt x="43" y="29"/>
                    </a:cubicBezTo>
                    <a:cubicBezTo>
                      <a:pt x="42" y="31"/>
                      <a:pt x="40" y="30"/>
                      <a:pt x="38" y="30"/>
                    </a:cubicBezTo>
                    <a:cubicBezTo>
                      <a:pt x="37" y="35"/>
                      <a:pt x="38" y="34"/>
                      <a:pt x="38" y="39"/>
                    </a:cubicBezTo>
                    <a:cubicBezTo>
                      <a:pt x="34" y="40"/>
                      <a:pt x="21" y="41"/>
                      <a:pt x="20" y="33"/>
                    </a:cubicBezTo>
                    <a:cubicBezTo>
                      <a:pt x="23" y="33"/>
                      <a:pt x="24" y="32"/>
                      <a:pt x="24" y="30"/>
                    </a:cubicBezTo>
                    <a:cubicBezTo>
                      <a:pt x="28" y="30"/>
                      <a:pt x="27" y="33"/>
                      <a:pt x="30" y="30"/>
                    </a:cubicBezTo>
                    <a:cubicBezTo>
                      <a:pt x="29" y="29"/>
                      <a:pt x="26" y="28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Freeform 107"/>
              <p:cNvSpPr>
                <a:spLocks/>
              </p:cNvSpPr>
              <p:nvPr/>
            </p:nvSpPr>
            <p:spPr bwMode="auto">
              <a:xfrm>
                <a:off x="5077971" y="2952504"/>
                <a:ext cx="228229" cy="111331"/>
              </a:xfrm>
              <a:custGeom>
                <a:avLst/>
                <a:gdLst>
                  <a:gd name="T0" fmla="*/ 44 w 60"/>
                  <a:gd name="T1" fmla="*/ 0 h 29"/>
                  <a:gd name="T2" fmla="*/ 49 w 60"/>
                  <a:gd name="T3" fmla="*/ 3 h 29"/>
                  <a:gd name="T4" fmla="*/ 54 w 60"/>
                  <a:gd name="T5" fmla="*/ 5 h 29"/>
                  <a:gd name="T6" fmla="*/ 52 w 60"/>
                  <a:gd name="T7" fmla="*/ 7 h 29"/>
                  <a:gd name="T8" fmla="*/ 59 w 60"/>
                  <a:gd name="T9" fmla="*/ 12 h 29"/>
                  <a:gd name="T10" fmla="*/ 55 w 60"/>
                  <a:gd name="T11" fmla="*/ 20 h 29"/>
                  <a:gd name="T12" fmla="*/ 51 w 60"/>
                  <a:gd name="T13" fmla="*/ 21 h 29"/>
                  <a:gd name="T14" fmla="*/ 45 w 60"/>
                  <a:gd name="T15" fmla="*/ 24 h 29"/>
                  <a:gd name="T16" fmla="*/ 41 w 60"/>
                  <a:gd name="T17" fmla="*/ 26 h 29"/>
                  <a:gd name="T18" fmla="*/ 38 w 60"/>
                  <a:gd name="T19" fmla="*/ 27 h 29"/>
                  <a:gd name="T20" fmla="*/ 21 w 60"/>
                  <a:gd name="T21" fmla="*/ 28 h 29"/>
                  <a:gd name="T22" fmla="*/ 20 w 60"/>
                  <a:gd name="T23" fmla="*/ 27 h 29"/>
                  <a:gd name="T24" fmla="*/ 14 w 60"/>
                  <a:gd name="T25" fmla="*/ 24 h 29"/>
                  <a:gd name="T26" fmla="*/ 12 w 60"/>
                  <a:gd name="T27" fmla="*/ 23 h 29"/>
                  <a:gd name="T28" fmla="*/ 14 w 60"/>
                  <a:gd name="T29" fmla="*/ 21 h 29"/>
                  <a:gd name="T30" fmla="*/ 10 w 60"/>
                  <a:gd name="T31" fmla="*/ 19 h 29"/>
                  <a:gd name="T32" fmla="*/ 10 w 60"/>
                  <a:gd name="T33" fmla="*/ 10 h 29"/>
                  <a:gd name="T34" fmla="*/ 2 w 60"/>
                  <a:gd name="T35" fmla="*/ 12 h 29"/>
                  <a:gd name="T36" fmla="*/ 5 w 60"/>
                  <a:gd name="T37" fmla="*/ 6 h 29"/>
                  <a:gd name="T38" fmla="*/ 16 w 60"/>
                  <a:gd name="T39" fmla="*/ 6 h 29"/>
                  <a:gd name="T40" fmla="*/ 17 w 60"/>
                  <a:gd name="T41" fmla="*/ 12 h 29"/>
                  <a:gd name="T42" fmla="*/ 21 w 60"/>
                  <a:gd name="T43" fmla="*/ 6 h 29"/>
                  <a:gd name="T44" fmla="*/ 30 w 60"/>
                  <a:gd name="T45" fmla="*/ 9 h 29"/>
                  <a:gd name="T46" fmla="*/ 33 w 60"/>
                  <a:gd name="T47" fmla="*/ 6 h 29"/>
                  <a:gd name="T48" fmla="*/ 41 w 60"/>
                  <a:gd name="T49" fmla="*/ 5 h 29"/>
                  <a:gd name="T50" fmla="*/ 44 w 60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9">
                    <a:moveTo>
                      <a:pt x="44" y="0"/>
                    </a:moveTo>
                    <a:cubicBezTo>
                      <a:pt x="45" y="1"/>
                      <a:pt x="47" y="2"/>
                      <a:pt x="49" y="3"/>
                    </a:cubicBezTo>
                    <a:cubicBezTo>
                      <a:pt x="50" y="3"/>
                      <a:pt x="53" y="4"/>
                      <a:pt x="54" y="5"/>
                    </a:cubicBezTo>
                    <a:cubicBezTo>
                      <a:pt x="54" y="5"/>
                      <a:pt x="52" y="7"/>
                      <a:pt x="52" y="7"/>
                    </a:cubicBezTo>
                    <a:cubicBezTo>
                      <a:pt x="52" y="10"/>
                      <a:pt x="56" y="13"/>
                      <a:pt x="59" y="12"/>
                    </a:cubicBezTo>
                    <a:cubicBezTo>
                      <a:pt x="60" y="15"/>
                      <a:pt x="59" y="17"/>
                      <a:pt x="55" y="20"/>
                    </a:cubicBezTo>
                    <a:cubicBezTo>
                      <a:pt x="54" y="21"/>
                      <a:pt x="52" y="21"/>
                      <a:pt x="51" y="21"/>
                    </a:cubicBezTo>
                    <a:cubicBezTo>
                      <a:pt x="48" y="23"/>
                      <a:pt x="49" y="23"/>
                      <a:pt x="45" y="24"/>
                    </a:cubicBezTo>
                    <a:cubicBezTo>
                      <a:pt x="45" y="24"/>
                      <a:pt x="41" y="25"/>
                      <a:pt x="41" y="26"/>
                    </a:cubicBezTo>
                    <a:cubicBezTo>
                      <a:pt x="40" y="27"/>
                      <a:pt x="40" y="27"/>
                      <a:pt x="38" y="27"/>
                    </a:cubicBezTo>
                    <a:cubicBezTo>
                      <a:pt x="37" y="27"/>
                      <a:pt x="26" y="29"/>
                      <a:pt x="21" y="28"/>
                    </a:cubicBezTo>
                    <a:cubicBezTo>
                      <a:pt x="21" y="28"/>
                      <a:pt x="21" y="27"/>
                      <a:pt x="20" y="27"/>
                    </a:cubicBezTo>
                    <a:cubicBezTo>
                      <a:pt x="18" y="27"/>
                      <a:pt x="17" y="24"/>
                      <a:pt x="14" y="24"/>
                    </a:cubicBezTo>
                    <a:cubicBezTo>
                      <a:pt x="13" y="24"/>
                      <a:pt x="13" y="23"/>
                      <a:pt x="12" y="23"/>
                    </a:cubicBezTo>
                    <a:cubicBezTo>
                      <a:pt x="12" y="21"/>
                      <a:pt x="13" y="22"/>
                      <a:pt x="14" y="21"/>
                    </a:cubicBezTo>
                    <a:cubicBezTo>
                      <a:pt x="14" y="20"/>
                      <a:pt x="11" y="20"/>
                      <a:pt x="10" y="19"/>
                    </a:cubicBezTo>
                    <a:cubicBezTo>
                      <a:pt x="9" y="16"/>
                      <a:pt x="11" y="14"/>
                      <a:pt x="10" y="10"/>
                    </a:cubicBezTo>
                    <a:cubicBezTo>
                      <a:pt x="5" y="9"/>
                      <a:pt x="5" y="15"/>
                      <a:pt x="2" y="12"/>
                    </a:cubicBezTo>
                    <a:cubicBezTo>
                      <a:pt x="0" y="7"/>
                      <a:pt x="6" y="10"/>
                      <a:pt x="5" y="6"/>
                    </a:cubicBezTo>
                    <a:cubicBezTo>
                      <a:pt x="10" y="7"/>
                      <a:pt x="9" y="6"/>
                      <a:pt x="16" y="6"/>
                    </a:cubicBezTo>
                    <a:cubicBezTo>
                      <a:pt x="17" y="9"/>
                      <a:pt x="20" y="9"/>
                      <a:pt x="17" y="12"/>
                    </a:cubicBezTo>
                    <a:cubicBezTo>
                      <a:pt x="21" y="12"/>
                      <a:pt x="22" y="10"/>
                      <a:pt x="21" y="6"/>
                    </a:cubicBezTo>
                    <a:cubicBezTo>
                      <a:pt x="22" y="9"/>
                      <a:pt x="34" y="3"/>
                      <a:pt x="30" y="9"/>
                    </a:cubicBezTo>
                    <a:cubicBezTo>
                      <a:pt x="33" y="10"/>
                      <a:pt x="32" y="7"/>
                      <a:pt x="33" y="6"/>
                    </a:cubicBezTo>
                    <a:cubicBezTo>
                      <a:pt x="35" y="5"/>
                      <a:pt x="38" y="5"/>
                      <a:pt x="41" y="5"/>
                    </a:cubicBezTo>
                    <a:cubicBezTo>
                      <a:pt x="43" y="4"/>
                      <a:pt x="44" y="3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6" name="Freeform 109"/>
              <p:cNvSpPr>
                <a:spLocks/>
              </p:cNvSpPr>
              <p:nvPr/>
            </p:nvSpPr>
            <p:spPr bwMode="auto">
              <a:xfrm>
                <a:off x="7677549" y="4554278"/>
                <a:ext cx="226836" cy="243536"/>
              </a:xfrm>
              <a:custGeom>
                <a:avLst/>
                <a:gdLst>
                  <a:gd name="T0" fmla="*/ 5 w 60"/>
                  <a:gd name="T1" fmla="*/ 9 h 64"/>
                  <a:gd name="T2" fmla="*/ 2 w 60"/>
                  <a:gd name="T3" fmla="*/ 7 h 64"/>
                  <a:gd name="T4" fmla="*/ 0 w 60"/>
                  <a:gd name="T5" fmla="*/ 3 h 64"/>
                  <a:gd name="T6" fmla="*/ 11 w 60"/>
                  <a:gd name="T7" fmla="*/ 2 h 64"/>
                  <a:gd name="T8" fmla="*/ 16 w 60"/>
                  <a:gd name="T9" fmla="*/ 4 h 64"/>
                  <a:gd name="T10" fmla="*/ 16 w 60"/>
                  <a:gd name="T11" fmla="*/ 7 h 64"/>
                  <a:gd name="T12" fmla="*/ 19 w 60"/>
                  <a:gd name="T13" fmla="*/ 10 h 64"/>
                  <a:gd name="T14" fmla="*/ 25 w 60"/>
                  <a:gd name="T15" fmla="*/ 13 h 64"/>
                  <a:gd name="T16" fmla="*/ 35 w 60"/>
                  <a:gd name="T17" fmla="*/ 21 h 64"/>
                  <a:gd name="T18" fmla="*/ 37 w 60"/>
                  <a:gd name="T19" fmla="*/ 25 h 64"/>
                  <a:gd name="T20" fmla="*/ 42 w 60"/>
                  <a:gd name="T21" fmla="*/ 27 h 64"/>
                  <a:gd name="T22" fmla="*/ 44 w 60"/>
                  <a:gd name="T23" fmla="*/ 30 h 64"/>
                  <a:gd name="T24" fmla="*/ 44 w 60"/>
                  <a:gd name="T25" fmla="*/ 32 h 64"/>
                  <a:gd name="T26" fmla="*/ 47 w 60"/>
                  <a:gd name="T27" fmla="*/ 35 h 64"/>
                  <a:gd name="T28" fmla="*/ 51 w 60"/>
                  <a:gd name="T29" fmla="*/ 39 h 64"/>
                  <a:gd name="T30" fmla="*/ 54 w 60"/>
                  <a:gd name="T31" fmla="*/ 42 h 64"/>
                  <a:gd name="T32" fmla="*/ 57 w 60"/>
                  <a:gd name="T33" fmla="*/ 49 h 64"/>
                  <a:gd name="T34" fmla="*/ 58 w 60"/>
                  <a:gd name="T35" fmla="*/ 55 h 64"/>
                  <a:gd name="T36" fmla="*/ 60 w 60"/>
                  <a:gd name="T37" fmla="*/ 59 h 64"/>
                  <a:gd name="T38" fmla="*/ 53 w 60"/>
                  <a:gd name="T39" fmla="*/ 61 h 64"/>
                  <a:gd name="T40" fmla="*/ 47 w 60"/>
                  <a:gd name="T41" fmla="*/ 61 h 64"/>
                  <a:gd name="T42" fmla="*/ 47 w 60"/>
                  <a:gd name="T43" fmla="*/ 58 h 64"/>
                  <a:gd name="T44" fmla="*/ 44 w 60"/>
                  <a:gd name="T45" fmla="*/ 58 h 64"/>
                  <a:gd name="T46" fmla="*/ 37 w 60"/>
                  <a:gd name="T47" fmla="*/ 52 h 64"/>
                  <a:gd name="T48" fmla="*/ 39 w 60"/>
                  <a:gd name="T49" fmla="*/ 49 h 64"/>
                  <a:gd name="T50" fmla="*/ 37 w 60"/>
                  <a:gd name="T51" fmla="*/ 49 h 64"/>
                  <a:gd name="T52" fmla="*/ 36 w 60"/>
                  <a:gd name="T53" fmla="*/ 46 h 64"/>
                  <a:gd name="T54" fmla="*/ 33 w 60"/>
                  <a:gd name="T55" fmla="*/ 46 h 64"/>
                  <a:gd name="T56" fmla="*/ 28 w 60"/>
                  <a:gd name="T57" fmla="*/ 41 h 64"/>
                  <a:gd name="T58" fmla="*/ 25 w 60"/>
                  <a:gd name="T59" fmla="*/ 31 h 64"/>
                  <a:gd name="T60" fmla="*/ 23 w 60"/>
                  <a:gd name="T61" fmla="*/ 34 h 64"/>
                  <a:gd name="T62" fmla="*/ 21 w 60"/>
                  <a:gd name="T63" fmla="*/ 27 h 64"/>
                  <a:gd name="T64" fmla="*/ 18 w 60"/>
                  <a:gd name="T65" fmla="*/ 24 h 64"/>
                  <a:gd name="T66" fmla="*/ 15 w 60"/>
                  <a:gd name="T67" fmla="*/ 23 h 64"/>
                  <a:gd name="T68" fmla="*/ 14 w 60"/>
                  <a:gd name="T69" fmla="*/ 17 h 64"/>
                  <a:gd name="T70" fmla="*/ 9 w 60"/>
                  <a:gd name="T71" fmla="*/ 14 h 64"/>
                  <a:gd name="T72" fmla="*/ 7 w 60"/>
                  <a:gd name="T73" fmla="*/ 11 h 64"/>
                  <a:gd name="T74" fmla="*/ 5 w 60"/>
                  <a:gd name="T75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64">
                    <a:moveTo>
                      <a:pt x="5" y="9"/>
                    </a:moveTo>
                    <a:cubicBezTo>
                      <a:pt x="5" y="7"/>
                      <a:pt x="3" y="8"/>
                      <a:pt x="2" y="7"/>
                    </a:cubicBezTo>
                    <a:cubicBezTo>
                      <a:pt x="1" y="6"/>
                      <a:pt x="2" y="3"/>
                      <a:pt x="0" y="3"/>
                    </a:cubicBezTo>
                    <a:cubicBezTo>
                      <a:pt x="3" y="0"/>
                      <a:pt x="6" y="4"/>
                      <a:pt x="11" y="2"/>
                    </a:cubicBezTo>
                    <a:cubicBezTo>
                      <a:pt x="10" y="5"/>
                      <a:pt x="15" y="3"/>
                      <a:pt x="16" y="4"/>
                    </a:cubicBezTo>
                    <a:cubicBezTo>
                      <a:pt x="17" y="5"/>
                      <a:pt x="16" y="7"/>
                      <a:pt x="16" y="7"/>
                    </a:cubicBezTo>
                    <a:cubicBezTo>
                      <a:pt x="18" y="8"/>
                      <a:pt x="20" y="7"/>
                      <a:pt x="19" y="10"/>
                    </a:cubicBezTo>
                    <a:cubicBezTo>
                      <a:pt x="23" y="9"/>
                      <a:pt x="22" y="13"/>
                      <a:pt x="25" y="13"/>
                    </a:cubicBezTo>
                    <a:cubicBezTo>
                      <a:pt x="27" y="13"/>
                      <a:pt x="31" y="21"/>
                      <a:pt x="35" y="21"/>
                    </a:cubicBezTo>
                    <a:cubicBezTo>
                      <a:pt x="38" y="21"/>
                      <a:pt x="36" y="24"/>
                      <a:pt x="37" y="25"/>
                    </a:cubicBezTo>
                    <a:cubicBezTo>
                      <a:pt x="38" y="26"/>
                      <a:pt x="41" y="26"/>
                      <a:pt x="42" y="27"/>
                    </a:cubicBezTo>
                    <a:cubicBezTo>
                      <a:pt x="42" y="27"/>
                      <a:pt x="44" y="29"/>
                      <a:pt x="44" y="30"/>
                    </a:cubicBezTo>
                    <a:cubicBezTo>
                      <a:pt x="45" y="30"/>
                      <a:pt x="44" y="32"/>
                      <a:pt x="44" y="32"/>
                    </a:cubicBezTo>
                    <a:cubicBezTo>
                      <a:pt x="45" y="34"/>
                      <a:pt x="46" y="34"/>
                      <a:pt x="47" y="35"/>
                    </a:cubicBezTo>
                    <a:cubicBezTo>
                      <a:pt x="48" y="36"/>
                      <a:pt x="49" y="39"/>
                      <a:pt x="51" y="39"/>
                    </a:cubicBezTo>
                    <a:cubicBezTo>
                      <a:pt x="52" y="40"/>
                      <a:pt x="54" y="42"/>
                      <a:pt x="54" y="42"/>
                    </a:cubicBezTo>
                    <a:cubicBezTo>
                      <a:pt x="56" y="44"/>
                      <a:pt x="55" y="49"/>
                      <a:pt x="57" y="49"/>
                    </a:cubicBezTo>
                    <a:cubicBezTo>
                      <a:pt x="59" y="49"/>
                      <a:pt x="59" y="53"/>
                      <a:pt x="58" y="55"/>
                    </a:cubicBezTo>
                    <a:cubicBezTo>
                      <a:pt x="58" y="57"/>
                      <a:pt x="55" y="59"/>
                      <a:pt x="60" y="59"/>
                    </a:cubicBezTo>
                    <a:cubicBezTo>
                      <a:pt x="59" y="64"/>
                      <a:pt x="55" y="61"/>
                      <a:pt x="53" y="61"/>
                    </a:cubicBezTo>
                    <a:cubicBezTo>
                      <a:pt x="51" y="60"/>
                      <a:pt x="49" y="61"/>
                      <a:pt x="47" y="61"/>
                    </a:cubicBezTo>
                    <a:cubicBezTo>
                      <a:pt x="47" y="60"/>
                      <a:pt x="48" y="58"/>
                      <a:pt x="47" y="58"/>
                    </a:cubicBezTo>
                    <a:cubicBezTo>
                      <a:pt x="47" y="57"/>
                      <a:pt x="45" y="58"/>
                      <a:pt x="44" y="58"/>
                    </a:cubicBezTo>
                    <a:cubicBezTo>
                      <a:pt x="43" y="57"/>
                      <a:pt x="41" y="52"/>
                      <a:pt x="37" y="52"/>
                    </a:cubicBezTo>
                    <a:cubicBezTo>
                      <a:pt x="38" y="51"/>
                      <a:pt x="39" y="51"/>
                      <a:pt x="39" y="49"/>
                    </a:cubicBezTo>
                    <a:cubicBezTo>
                      <a:pt x="39" y="48"/>
                      <a:pt x="37" y="49"/>
                      <a:pt x="37" y="49"/>
                    </a:cubicBezTo>
                    <a:cubicBezTo>
                      <a:pt x="36" y="50"/>
                      <a:pt x="37" y="47"/>
                      <a:pt x="36" y="46"/>
                    </a:cubicBezTo>
                    <a:cubicBezTo>
                      <a:pt x="35" y="46"/>
                      <a:pt x="34" y="47"/>
                      <a:pt x="33" y="46"/>
                    </a:cubicBezTo>
                    <a:cubicBezTo>
                      <a:pt x="31" y="45"/>
                      <a:pt x="31" y="41"/>
                      <a:pt x="28" y="41"/>
                    </a:cubicBezTo>
                    <a:cubicBezTo>
                      <a:pt x="29" y="35"/>
                      <a:pt x="25" y="35"/>
                      <a:pt x="25" y="31"/>
                    </a:cubicBezTo>
                    <a:cubicBezTo>
                      <a:pt x="23" y="31"/>
                      <a:pt x="24" y="33"/>
                      <a:pt x="23" y="34"/>
                    </a:cubicBezTo>
                    <a:cubicBezTo>
                      <a:pt x="21" y="32"/>
                      <a:pt x="22" y="29"/>
                      <a:pt x="21" y="27"/>
                    </a:cubicBezTo>
                    <a:cubicBezTo>
                      <a:pt x="20" y="26"/>
                      <a:pt x="18" y="25"/>
                      <a:pt x="18" y="24"/>
                    </a:cubicBezTo>
                    <a:cubicBezTo>
                      <a:pt x="17" y="24"/>
                      <a:pt x="17" y="22"/>
                      <a:pt x="15" y="23"/>
                    </a:cubicBezTo>
                    <a:cubicBezTo>
                      <a:pt x="16" y="20"/>
                      <a:pt x="14" y="19"/>
                      <a:pt x="14" y="17"/>
                    </a:cubicBezTo>
                    <a:cubicBezTo>
                      <a:pt x="13" y="15"/>
                      <a:pt x="11" y="15"/>
                      <a:pt x="9" y="14"/>
                    </a:cubicBezTo>
                    <a:cubicBezTo>
                      <a:pt x="9" y="14"/>
                      <a:pt x="6" y="11"/>
                      <a:pt x="7" y="11"/>
                    </a:cubicBezTo>
                    <a:cubicBezTo>
                      <a:pt x="6" y="9"/>
                      <a:pt x="10" y="6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7" name="Freeform 110"/>
              <p:cNvSpPr>
                <a:spLocks/>
              </p:cNvSpPr>
              <p:nvPr/>
            </p:nvSpPr>
            <p:spPr bwMode="auto">
              <a:xfrm>
                <a:off x="6544757" y="4935587"/>
                <a:ext cx="162821" cy="300594"/>
              </a:xfrm>
              <a:custGeom>
                <a:avLst/>
                <a:gdLst>
                  <a:gd name="T0" fmla="*/ 32 w 43"/>
                  <a:gd name="T1" fmla="*/ 0 h 79"/>
                  <a:gd name="T2" fmla="*/ 38 w 43"/>
                  <a:gd name="T3" fmla="*/ 1 h 79"/>
                  <a:gd name="T4" fmla="*/ 35 w 43"/>
                  <a:gd name="T5" fmla="*/ 26 h 79"/>
                  <a:gd name="T6" fmla="*/ 32 w 43"/>
                  <a:gd name="T7" fmla="*/ 43 h 79"/>
                  <a:gd name="T8" fmla="*/ 28 w 43"/>
                  <a:gd name="T9" fmla="*/ 50 h 79"/>
                  <a:gd name="T10" fmla="*/ 27 w 43"/>
                  <a:gd name="T11" fmla="*/ 59 h 79"/>
                  <a:gd name="T12" fmla="*/ 27 w 43"/>
                  <a:gd name="T13" fmla="*/ 62 h 79"/>
                  <a:gd name="T14" fmla="*/ 24 w 43"/>
                  <a:gd name="T15" fmla="*/ 63 h 79"/>
                  <a:gd name="T16" fmla="*/ 23 w 43"/>
                  <a:gd name="T17" fmla="*/ 71 h 79"/>
                  <a:gd name="T18" fmla="*/ 21 w 43"/>
                  <a:gd name="T19" fmla="*/ 73 h 79"/>
                  <a:gd name="T20" fmla="*/ 20 w 43"/>
                  <a:gd name="T21" fmla="*/ 77 h 79"/>
                  <a:gd name="T22" fmla="*/ 6 w 43"/>
                  <a:gd name="T23" fmla="*/ 78 h 79"/>
                  <a:gd name="T24" fmla="*/ 4 w 43"/>
                  <a:gd name="T25" fmla="*/ 71 h 79"/>
                  <a:gd name="T26" fmla="*/ 3 w 43"/>
                  <a:gd name="T27" fmla="*/ 69 h 79"/>
                  <a:gd name="T28" fmla="*/ 0 w 43"/>
                  <a:gd name="T29" fmla="*/ 67 h 79"/>
                  <a:gd name="T30" fmla="*/ 0 w 43"/>
                  <a:gd name="T31" fmla="*/ 62 h 79"/>
                  <a:gd name="T32" fmla="*/ 2 w 43"/>
                  <a:gd name="T33" fmla="*/ 60 h 79"/>
                  <a:gd name="T34" fmla="*/ 0 w 43"/>
                  <a:gd name="T35" fmla="*/ 59 h 79"/>
                  <a:gd name="T36" fmla="*/ 3 w 43"/>
                  <a:gd name="T37" fmla="*/ 53 h 79"/>
                  <a:gd name="T38" fmla="*/ 3 w 43"/>
                  <a:gd name="T39" fmla="*/ 50 h 79"/>
                  <a:gd name="T40" fmla="*/ 6 w 43"/>
                  <a:gd name="T41" fmla="*/ 49 h 79"/>
                  <a:gd name="T42" fmla="*/ 9 w 43"/>
                  <a:gd name="T43" fmla="*/ 42 h 79"/>
                  <a:gd name="T44" fmla="*/ 6 w 43"/>
                  <a:gd name="T45" fmla="*/ 38 h 79"/>
                  <a:gd name="T46" fmla="*/ 6 w 43"/>
                  <a:gd name="T47" fmla="*/ 29 h 79"/>
                  <a:gd name="T48" fmla="*/ 9 w 43"/>
                  <a:gd name="T49" fmla="*/ 26 h 79"/>
                  <a:gd name="T50" fmla="*/ 13 w 43"/>
                  <a:gd name="T51" fmla="*/ 24 h 79"/>
                  <a:gd name="T52" fmla="*/ 20 w 43"/>
                  <a:gd name="T53" fmla="*/ 18 h 79"/>
                  <a:gd name="T54" fmla="*/ 24 w 43"/>
                  <a:gd name="T55" fmla="*/ 19 h 79"/>
                  <a:gd name="T56" fmla="*/ 25 w 43"/>
                  <a:gd name="T57" fmla="*/ 11 h 79"/>
                  <a:gd name="T58" fmla="*/ 30 w 43"/>
                  <a:gd name="T59" fmla="*/ 10 h 79"/>
                  <a:gd name="T60" fmla="*/ 32 w 43"/>
                  <a:gd name="T6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79">
                    <a:moveTo>
                      <a:pt x="32" y="0"/>
                    </a:moveTo>
                    <a:cubicBezTo>
                      <a:pt x="34" y="1"/>
                      <a:pt x="36" y="1"/>
                      <a:pt x="38" y="1"/>
                    </a:cubicBezTo>
                    <a:cubicBezTo>
                      <a:pt x="36" y="8"/>
                      <a:pt x="43" y="21"/>
                      <a:pt x="35" y="26"/>
                    </a:cubicBezTo>
                    <a:cubicBezTo>
                      <a:pt x="35" y="33"/>
                      <a:pt x="34" y="38"/>
                      <a:pt x="32" y="43"/>
                    </a:cubicBezTo>
                    <a:cubicBezTo>
                      <a:pt x="32" y="46"/>
                      <a:pt x="31" y="50"/>
                      <a:pt x="28" y="50"/>
                    </a:cubicBezTo>
                    <a:cubicBezTo>
                      <a:pt x="29" y="54"/>
                      <a:pt x="27" y="56"/>
                      <a:pt x="27" y="59"/>
                    </a:cubicBezTo>
                    <a:cubicBezTo>
                      <a:pt x="27" y="59"/>
                      <a:pt x="27" y="61"/>
                      <a:pt x="27" y="62"/>
                    </a:cubicBezTo>
                    <a:cubicBezTo>
                      <a:pt x="27" y="62"/>
                      <a:pt x="24" y="63"/>
                      <a:pt x="24" y="63"/>
                    </a:cubicBezTo>
                    <a:cubicBezTo>
                      <a:pt x="23" y="65"/>
                      <a:pt x="24" y="68"/>
                      <a:pt x="23" y="71"/>
                    </a:cubicBezTo>
                    <a:cubicBezTo>
                      <a:pt x="22" y="72"/>
                      <a:pt x="21" y="71"/>
                      <a:pt x="21" y="73"/>
                    </a:cubicBezTo>
                    <a:cubicBezTo>
                      <a:pt x="21" y="74"/>
                      <a:pt x="19" y="75"/>
                      <a:pt x="20" y="77"/>
                    </a:cubicBezTo>
                    <a:cubicBezTo>
                      <a:pt x="16" y="78"/>
                      <a:pt x="11" y="79"/>
                      <a:pt x="6" y="78"/>
                    </a:cubicBezTo>
                    <a:cubicBezTo>
                      <a:pt x="6" y="75"/>
                      <a:pt x="3" y="75"/>
                      <a:pt x="4" y="71"/>
                    </a:cubicBezTo>
                    <a:cubicBezTo>
                      <a:pt x="3" y="71"/>
                      <a:pt x="3" y="70"/>
                      <a:pt x="3" y="69"/>
                    </a:cubicBezTo>
                    <a:cubicBezTo>
                      <a:pt x="1" y="69"/>
                      <a:pt x="0" y="68"/>
                      <a:pt x="0" y="67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0" y="60"/>
                      <a:pt x="1" y="61"/>
                      <a:pt x="2" y="60"/>
                    </a:cubicBezTo>
                    <a:cubicBezTo>
                      <a:pt x="2" y="59"/>
                      <a:pt x="0" y="59"/>
                      <a:pt x="0" y="59"/>
                    </a:cubicBezTo>
                    <a:cubicBezTo>
                      <a:pt x="1" y="56"/>
                      <a:pt x="2" y="55"/>
                      <a:pt x="3" y="53"/>
                    </a:cubicBezTo>
                    <a:cubicBezTo>
                      <a:pt x="3" y="53"/>
                      <a:pt x="3" y="51"/>
                      <a:pt x="3" y="50"/>
                    </a:cubicBezTo>
                    <a:cubicBezTo>
                      <a:pt x="3" y="50"/>
                      <a:pt x="6" y="49"/>
                      <a:pt x="6" y="49"/>
                    </a:cubicBezTo>
                    <a:cubicBezTo>
                      <a:pt x="6" y="47"/>
                      <a:pt x="4" y="37"/>
                      <a:pt x="9" y="42"/>
                    </a:cubicBezTo>
                    <a:cubicBezTo>
                      <a:pt x="9" y="39"/>
                      <a:pt x="6" y="40"/>
                      <a:pt x="6" y="38"/>
                    </a:cubicBezTo>
                    <a:cubicBezTo>
                      <a:pt x="6" y="35"/>
                      <a:pt x="6" y="32"/>
                      <a:pt x="6" y="29"/>
                    </a:cubicBezTo>
                    <a:cubicBezTo>
                      <a:pt x="8" y="30"/>
                      <a:pt x="8" y="28"/>
                      <a:pt x="9" y="26"/>
                    </a:cubicBezTo>
                    <a:cubicBezTo>
                      <a:pt x="11" y="27"/>
                      <a:pt x="12" y="24"/>
                      <a:pt x="13" y="24"/>
                    </a:cubicBezTo>
                    <a:cubicBezTo>
                      <a:pt x="15" y="23"/>
                      <a:pt x="21" y="24"/>
                      <a:pt x="20" y="18"/>
                    </a:cubicBezTo>
                    <a:cubicBezTo>
                      <a:pt x="22" y="18"/>
                      <a:pt x="22" y="19"/>
                      <a:pt x="24" y="19"/>
                    </a:cubicBezTo>
                    <a:cubicBezTo>
                      <a:pt x="23" y="15"/>
                      <a:pt x="25" y="14"/>
                      <a:pt x="25" y="11"/>
                    </a:cubicBezTo>
                    <a:cubicBezTo>
                      <a:pt x="30" y="13"/>
                      <a:pt x="28" y="2"/>
                      <a:pt x="30" y="10"/>
                    </a:cubicBezTo>
                    <a:cubicBezTo>
                      <a:pt x="34" y="8"/>
                      <a:pt x="30" y="2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8" name="Freeform 111"/>
              <p:cNvSpPr>
                <a:spLocks/>
              </p:cNvSpPr>
              <p:nvPr/>
            </p:nvSpPr>
            <p:spPr bwMode="auto">
              <a:xfrm>
                <a:off x="8060249" y="4920279"/>
                <a:ext cx="878123" cy="642936"/>
              </a:xfrm>
              <a:custGeom>
                <a:avLst/>
                <a:gdLst>
                  <a:gd name="T0" fmla="*/ 134 w 231"/>
                  <a:gd name="T1" fmla="*/ 14 h 169"/>
                  <a:gd name="T2" fmla="*/ 129 w 231"/>
                  <a:gd name="T3" fmla="*/ 16 h 169"/>
                  <a:gd name="T4" fmla="*/ 136 w 231"/>
                  <a:gd name="T5" fmla="*/ 25 h 169"/>
                  <a:gd name="T6" fmla="*/ 155 w 231"/>
                  <a:gd name="T7" fmla="*/ 36 h 169"/>
                  <a:gd name="T8" fmla="*/ 161 w 231"/>
                  <a:gd name="T9" fmla="*/ 28 h 169"/>
                  <a:gd name="T10" fmla="*/ 162 w 231"/>
                  <a:gd name="T11" fmla="*/ 22 h 169"/>
                  <a:gd name="T12" fmla="*/ 164 w 231"/>
                  <a:gd name="T13" fmla="*/ 9 h 169"/>
                  <a:gd name="T14" fmla="*/ 168 w 231"/>
                  <a:gd name="T15" fmla="*/ 2 h 169"/>
                  <a:gd name="T16" fmla="*/ 172 w 231"/>
                  <a:gd name="T17" fmla="*/ 8 h 169"/>
                  <a:gd name="T18" fmla="*/ 179 w 231"/>
                  <a:gd name="T19" fmla="*/ 22 h 169"/>
                  <a:gd name="T20" fmla="*/ 186 w 231"/>
                  <a:gd name="T21" fmla="*/ 32 h 169"/>
                  <a:gd name="T22" fmla="*/ 193 w 231"/>
                  <a:gd name="T23" fmla="*/ 42 h 169"/>
                  <a:gd name="T24" fmla="*/ 197 w 231"/>
                  <a:gd name="T25" fmla="*/ 53 h 169"/>
                  <a:gd name="T26" fmla="*/ 202 w 231"/>
                  <a:gd name="T27" fmla="*/ 56 h 169"/>
                  <a:gd name="T28" fmla="*/ 210 w 231"/>
                  <a:gd name="T29" fmla="*/ 61 h 169"/>
                  <a:gd name="T30" fmla="*/ 217 w 231"/>
                  <a:gd name="T31" fmla="*/ 75 h 169"/>
                  <a:gd name="T32" fmla="*/ 220 w 231"/>
                  <a:gd name="T33" fmla="*/ 78 h 169"/>
                  <a:gd name="T34" fmla="*/ 228 w 231"/>
                  <a:gd name="T35" fmla="*/ 84 h 169"/>
                  <a:gd name="T36" fmla="*/ 231 w 231"/>
                  <a:gd name="T37" fmla="*/ 108 h 169"/>
                  <a:gd name="T38" fmla="*/ 227 w 231"/>
                  <a:gd name="T39" fmla="*/ 119 h 169"/>
                  <a:gd name="T40" fmla="*/ 227 w 231"/>
                  <a:gd name="T41" fmla="*/ 123 h 169"/>
                  <a:gd name="T42" fmla="*/ 224 w 231"/>
                  <a:gd name="T43" fmla="*/ 131 h 169"/>
                  <a:gd name="T44" fmla="*/ 216 w 231"/>
                  <a:gd name="T45" fmla="*/ 138 h 169"/>
                  <a:gd name="T46" fmla="*/ 209 w 231"/>
                  <a:gd name="T47" fmla="*/ 159 h 169"/>
                  <a:gd name="T48" fmla="*/ 196 w 231"/>
                  <a:gd name="T49" fmla="*/ 165 h 169"/>
                  <a:gd name="T50" fmla="*/ 190 w 231"/>
                  <a:gd name="T51" fmla="*/ 169 h 169"/>
                  <a:gd name="T52" fmla="*/ 179 w 231"/>
                  <a:gd name="T53" fmla="*/ 167 h 169"/>
                  <a:gd name="T54" fmla="*/ 154 w 231"/>
                  <a:gd name="T55" fmla="*/ 162 h 169"/>
                  <a:gd name="T56" fmla="*/ 152 w 231"/>
                  <a:gd name="T57" fmla="*/ 154 h 169"/>
                  <a:gd name="T58" fmla="*/ 151 w 231"/>
                  <a:gd name="T59" fmla="*/ 150 h 169"/>
                  <a:gd name="T60" fmla="*/ 140 w 231"/>
                  <a:gd name="T61" fmla="*/ 141 h 169"/>
                  <a:gd name="T62" fmla="*/ 134 w 231"/>
                  <a:gd name="T63" fmla="*/ 134 h 169"/>
                  <a:gd name="T64" fmla="*/ 123 w 231"/>
                  <a:gd name="T65" fmla="*/ 130 h 169"/>
                  <a:gd name="T66" fmla="*/ 117 w 231"/>
                  <a:gd name="T67" fmla="*/ 127 h 169"/>
                  <a:gd name="T68" fmla="*/ 91 w 231"/>
                  <a:gd name="T69" fmla="*/ 122 h 169"/>
                  <a:gd name="T70" fmla="*/ 77 w 231"/>
                  <a:gd name="T71" fmla="*/ 126 h 169"/>
                  <a:gd name="T72" fmla="*/ 71 w 231"/>
                  <a:gd name="T73" fmla="*/ 129 h 169"/>
                  <a:gd name="T74" fmla="*/ 67 w 231"/>
                  <a:gd name="T75" fmla="*/ 133 h 169"/>
                  <a:gd name="T76" fmla="*/ 64 w 231"/>
                  <a:gd name="T77" fmla="*/ 133 h 169"/>
                  <a:gd name="T78" fmla="*/ 39 w 231"/>
                  <a:gd name="T79" fmla="*/ 137 h 169"/>
                  <a:gd name="T80" fmla="*/ 35 w 231"/>
                  <a:gd name="T81" fmla="*/ 140 h 169"/>
                  <a:gd name="T82" fmla="*/ 11 w 231"/>
                  <a:gd name="T83" fmla="*/ 144 h 169"/>
                  <a:gd name="T84" fmla="*/ 14 w 231"/>
                  <a:gd name="T85" fmla="*/ 129 h 169"/>
                  <a:gd name="T86" fmla="*/ 11 w 231"/>
                  <a:gd name="T87" fmla="*/ 120 h 169"/>
                  <a:gd name="T88" fmla="*/ 11 w 231"/>
                  <a:gd name="T89" fmla="*/ 115 h 169"/>
                  <a:gd name="T90" fmla="*/ 7 w 231"/>
                  <a:gd name="T91" fmla="*/ 106 h 169"/>
                  <a:gd name="T92" fmla="*/ 5 w 231"/>
                  <a:gd name="T93" fmla="*/ 99 h 169"/>
                  <a:gd name="T94" fmla="*/ 2 w 231"/>
                  <a:gd name="T95" fmla="*/ 91 h 169"/>
                  <a:gd name="T96" fmla="*/ 4 w 231"/>
                  <a:gd name="T97" fmla="*/ 84 h 169"/>
                  <a:gd name="T98" fmla="*/ 4 w 231"/>
                  <a:gd name="T99" fmla="*/ 66 h 169"/>
                  <a:gd name="T100" fmla="*/ 19 w 231"/>
                  <a:gd name="T101" fmla="*/ 56 h 169"/>
                  <a:gd name="T102" fmla="*/ 37 w 231"/>
                  <a:gd name="T103" fmla="*/ 52 h 169"/>
                  <a:gd name="T104" fmla="*/ 47 w 231"/>
                  <a:gd name="T105" fmla="*/ 47 h 169"/>
                  <a:gd name="T106" fmla="*/ 51 w 231"/>
                  <a:gd name="T107" fmla="*/ 32 h 169"/>
                  <a:gd name="T108" fmla="*/ 64 w 231"/>
                  <a:gd name="T109" fmla="*/ 32 h 169"/>
                  <a:gd name="T110" fmla="*/ 67 w 231"/>
                  <a:gd name="T111" fmla="*/ 22 h 169"/>
                  <a:gd name="T112" fmla="*/ 78 w 231"/>
                  <a:gd name="T113" fmla="*/ 15 h 169"/>
                  <a:gd name="T114" fmla="*/ 87 w 231"/>
                  <a:gd name="T115" fmla="*/ 19 h 169"/>
                  <a:gd name="T116" fmla="*/ 89 w 231"/>
                  <a:gd name="T117" fmla="*/ 21 h 169"/>
                  <a:gd name="T118" fmla="*/ 92 w 231"/>
                  <a:gd name="T119" fmla="*/ 18 h 169"/>
                  <a:gd name="T120" fmla="*/ 102 w 231"/>
                  <a:gd name="T121" fmla="*/ 9 h 169"/>
                  <a:gd name="T122" fmla="*/ 109 w 231"/>
                  <a:gd name="T123" fmla="*/ 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1" h="169">
                    <a:moveTo>
                      <a:pt x="134" y="7"/>
                    </a:moveTo>
                    <a:cubicBezTo>
                      <a:pt x="134" y="9"/>
                      <a:pt x="134" y="11"/>
                      <a:pt x="134" y="14"/>
                    </a:cubicBezTo>
                    <a:cubicBezTo>
                      <a:pt x="133" y="14"/>
                      <a:pt x="131" y="14"/>
                      <a:pt x="130" y="14"/>
                    </a:cubicBezTo>
                    <a:cubicBezTo>
                      <a:pt x="132" y="15"/>
                      <a:pt x="131" y="16"/>
                      <a:pt x="129" y="16"/>
                    </a:cubicBezTo>
                    <a:cubicBezTo>
                      <a:pt x="131" y="19"/>
                      <a:pt x="128" y="18"/>
                      <a:pt x="129" y="22"/>
                    </a:cubicBezTo>
                    <a:cubicBezTo>
                      <a:pt x="130" y="24"/>
                      <a:pt x="132" y="25"/>
                      <a:pt x="136" y="25"/>
                    </a:cubicBezTo>
                    <a:cubicBezTo>
                      <a:pt x="136" y="31"/>
                      <a:pt x="145" y="29"/>
                      <a:pt x="145" y="35"/>
                    </a:cubicBezTo>
                    <a:cubicBezTo>
                      <a:pt x="149" y="35"/>
                      <a:pt x="153" y="34"/>
                      <a:pt x="155" y="36"/>
                    </a:cubicBezTo>
                    <a:cubicBezTo>
                      <a:pt x="158" y="35"/>
                      <a:pt x="155" y="30"/>
                      <a:pt x="161" y="32"/>
                    </a:cubicBezTo>
                    <a:cubicBezTo>
                      <a:pt x="160" y="31"/>
                      <a:pt x="159" y="28"/>
                      <a:pt x="161" y="28"/>
                    </a:cubicBezTo>
                    <a:cubicBezTo>
                      <a:pt x="163" y="28"/>
                      <a:pt x="161" y="25"/>
                      <a:pt x="161" y="23"/>
                    </a:cubicBezTo>
                    <a:cubicBezTo>
                      <a:pt x="161" y="23"/>
                      <a:pt x="162" y="23"/>
                      <a:pt x="162" y="22"/>
                    </a:cubicBezTo>
                    <a:cubicBezTo>
                      <a:pt x="162" y="21"/>
                      <a:pt x="164" y="19"/>
                      <a:pt x="164" y="16"/>
                    </a:cubicBezTo>
                    <a:cubicBezTo>
                      <a:pt x="163" y="15"/>
                      <a:pt x="162" y="14"/>
                      <a:pt x="164" y="9"/>
                    </a:cubicBezTo>
                    <a:cubicBezTo>
                      <a:pt x="164" y="9"/>
                      <a:pt x="166" y="10"/>
                      <a:pt x="167" y="9"/>
                    </a:cubicBezTo>
                    <a:cubicBezTo>
                      <a:pt x="168" y="8"/>
                      <a:pt x="167" y="4"/>
                      <a:pt x="168" y="2"/>
                    </a:cubicBezTo>
                    <a:cubicBezTo>
                      <a:pt x="171" y="2"/>
                      <a:pt x="169" y="7"/>
                      <a:pt x="171" y="8"/>
                    </a:cubicBezTo>
                    <a:cubicBezTo>
                      <a:pt x="171" y="8"/>
                      <a:pt x="172" y="8"/>
                      <a:pt x="172" y="8"/>
                    </a:cubicBezTo>
                    <a:cubicBezTo>
                      <a:pt x="173" y="10"/>
                      <a:pt x="174" y="13"/>
                      <a:pt x="175" y="15"/>
                    </a:cubicBezTo>
                    <a:cubicBezTo>
                      <a:pt x="176" y="17"/>
                      <a:pt x="179" y="19"/>
                      <a:pt x="179" y="22"/>
                    </a:cubicBezTo>
                    <a:cubicBezTo>
                      <a:pt x="183" y="18"/>
                      <a:pt x="180" y="24"/>
                      <a:pt x="185" y="23"/>
                    </a:cubicBezTo>
                    <a:cubicBezTo>
                      <a:pt x="185" y="26"/>
                      <a:pt x="184" y="30"/>
                      <a:pt x="186" y="32"/>
                    </a:cubicBezTo>
                    <a:cubicBezTo>
                      <a:pt x="188" y="34"/>
                      <a:pt x="186" y="37"/>
                      <a:pt x="188" y="42"/>
                    </a:cubicBezTo>
                    <a:cubicBezTo>
                      <a:pt x="191" y="37"/>
                      <a:pt x="188" y="41"/>
                      <a:pt x="193" y="42"/>
                    </a:cubicBezTo>
                    <a:cubicBezTo>
                      <a:pt x="194" y="44"/>
                      <a:pt x="192" y="44"/>
                      <a:pt x="192" y="46"/>
                    </a:cubicBezTo>
                    <a:cubicBezTo>
                      <a:pt x="194" y="48"/>
                      <a:pt x="198" y="48"/>
                      <a:pt x="197" y="53"/>
                    </a:cubicBezTo>
                    <a:cubicBezTo>
                      <a:pt x="198" y="53"/>
                      <a:pt x="201" y="52"/>
                      <a:pt x="202" y="53"/>
                    </a:cubicBezTo>
                    <a:cubicBezTo>
                      <a:pt x="202" y="53"/>
                      <a:pt x="201" y="55"/>
                      <a:pt x="202" y="56"/>
                    </a:cubicBezTo>
                    <a:cubicBezTo>
                      <a:pt x="202" y="56"/>
                      <a:pt x="204" y="55"/>
                      <a:pt x="204" y="56"/>
                    </a:cubicBezTo>
                    <a:cubicBezTo>
                      <a:pt x="206" y="58"/>
                      <a:pt x="206" y="62"/>
                      <a:pt x="210" y="61"/>
                    </a:cubicBezTo>
                    <a:cubicBezTo>
                      <a:pt x="210" y="65"/>
                      <a:pt x="213" y="69"/>
                      <a:pt x="214" y="71"/>
                    </a:cubicBezTo>
                    <a:cubicBezTo>
                      <a:pt x="215" y="72"/>
                      <a:pt x="216" y="74"/>
                      <a:pt x="217" y="75"/>
                    </a:cubicBezTo>
                    <a:cubicBezTo>
                      <a:pt x="217" y="76"/>
                      <a:pt x="219" y="75"/>
                      <a:pt x="220" y="75"/>
                    </a:cubicBezTo>
                    <a:cubicBezTo>
                      <a:pt x="220" y="76"/>
                      <a:pt x="219" y="78"/>
                      <a:pt x="220" y="78"/>
                    </a:cubicBezTo>
                    <a:cubicBezTo>
                      <a:pt x="221" y="79"/>
                      <a:pt x="223" y="79"/>
                      <a:pt x="223" y="78"/>
                    </a:cubicBezTo>
                    <a:cubicBezTo>
                      <a:pt x="226" y="81"/>
                      <a:pt x="223" y="85"/>
                      <a:pt x="228" y="84"/>
                    </a:cubicBezTo>
                    <a:cubicBezTo>
                      <a:pt x="225" y="88"/>
                      <a:pt x="229" y="93"/>
                      <a:pt x="230" y="99"/>
                    </a:cubicBezTo>
                    <a:cubicBezTo>
                      <a:pt x="230" y="102"/>
                      <a:pt x="228" y="106"/>
                      <a:pt x="231" y="108"/>
                    </a:cubicBezTo>
                    <a:cubicBezTo>
                      <a:pt x="228" y="110"/>
                      <a:pt x="229" y="112"/>
                      <a:pt x="228" y="117"/>
                    </a:cubicBezTo>
                    <a:cubicBezTo>
                      <a:pt x="228" y="117"/>
                      <a:pt x="226" y="118"/>
                      <a:pt x="227" y="119"/>
                    </a:cubicBezTo>
                    <a:cubicBezTo>
                      <a:pt x="227" y="119"/>
                      <a:pt x="228" y="119"/>
                      <a:pt x="228" y="119"/>
                    </a:cubicBezTo>
                    <a:cubicBezTo>
                      <a:pt x="228" y="119"/>
                      <a:pt x="227" y="122"/>
                      <a:pt x="227" y="123"/>
                    </a:cubicBezTo>
                    <a:cubicBezTo>
                      <a:pt x="227" y="123"/>
                      <a:pt x="224" y="124"/>
                      <a:pt x="224" y="124"/>
                    </a:cubicBezTo>
                    <a:cubicBezTo>
                      <a:pt x="224" y="126"/>
                      <a:pt x="227" y="128"/>
                      <a:pt x="224" y="131"/>
                    </a:cubicBezTo>
                    <a:cubicBezTo>
                      <a:pt x="221" y="131"/>
                      <a:pt x="222" y="135"/>
                      <a:pt x="218" y="134"/>
                    </a:cubicBezTo>
                    <a:cubicBezTo>
                      <a:pt x="219" y="137"/>
                      <a:pt x="218" y="139"/>
                      <a:pt x="216" y="138"/>
                    </a:cubicBezTo>
                    <a:cubicBezTo>
                      <a:pt x="217" y="144"/>
                      <a:pt x="213" y="146"/>
                      <a:pt x="214" y="151"/>
                    </a:cubicBezTo>
                    <a:cubicBezTo>
                      <a:pt x="208" y="150"/>
                      <a:pt x="209" y="156"/>
                      <a:pt x="209" y="159"/>
                    </a:cubicBezTo>
                    <a:cubicBezTo>
                      <a:pt x="207" y="159"/>
                      <a:pt x="204" y="159"/>
                      <a:pt x="204" y="161"/>
                    </a:cubicBezTo>
                    <a:cubicBezTo>
                      <a:pt x="204" y="163"/>
                      <a:pt x="199" y="164"/>
                      <a:pt x="196" y="165"/>
                    </a:cubicBezTo>
                    <a:cubicBezTo>
                      <a:pt x="195" y="166"/>
                      <a:pt x="194" y="167"/>
                      <a:pt x="193" y="168"/>
                    </a:cubicBezTo>
                    <a:cubicBezTo>
                      <a:pt x="192" y="169"/>
                      <a:pt x="190" y="168"/>
                      <a:pt x="190" y="169"/>
                    </a:cubicBezTo>
                    <a:cubicBezTo>
                      <a:pt x="187" y="168"/>
                      <a:pt x="186" y="165"/>
                      <a:pt x="182" y="164"/>
                    </a:cubicBezTo>
                    <a:cubicBezTo>
                      <a:pt x="179" y="162"/>
                      <a:pt x="180" y="166"/>
                      <a:pt x="179" y="167"/>
                    </a:cubicBezTo>
                    <a:cubicBezTo>
                      <a:pt x="176" y="168"/>
                      <a:pt x="171" y="166"/>
                      <a:pt x="169" y="169"/>
                    </a:cubicBezTo>
                    <a:cubicBezTo>
                      <a:pt x="164" y="167"/>
                      <a:pt x="161" y="163"/>
                      <a:pt x="154" y="162"/>
                    </a:cubicBezTo>
                    <a:cubicBezTo>
                      <a:pt x="155" y="160"/>
                      <a:pt x="155" y="159"/>
                      <a:pt x="154" y="155"/>
                    </a:cubicBezTo>
                    <a:cubicBezTo>
                      <a:pt x="154" y="155"/>
                      <a:pt x="153" y="155"/>
                      <a:pt x="152" y="154"/>
                    </a:cubicBezTo>
                    <a:cubicBezTo>
                      <a:pt x="152" y="154"/>
                      <a:pt x="153" y="153"/>
                      <a:pt x="152" y="153"/>
                    </a:cubicBezTo>
                    <a:cubicBezTo>
                      <a:pt x="152" y="151"/>
                      <a:pt x="149" y="150"/>
                      <a:pt x="151" y="150"/>
                    </a:cubicBezTo>
                    <a:cubicBezTo>
                      <a:pt x="150" y="149"/>
                      <a:pt x="145" y="145"/>
                      <a:pt x="144" y="148"/>
                    </a:cubicBezTo>
                    <a:cubicBezTo>
                      <a:pt x="142" y="147"/>
                      <a:pt x="142" y="143"/>
                      <a:pt x="140" y="141"/>
                    </a:cubicBezTo>
                    <a:cubicBezTo>
                      <a:pt x="139" y="138"/>
                      <a:pt x="141" y="138"/>
                      <a:pt x="141" y="136"/>
                    </a:cubicBezTo>
                    <a:cubicBezTo>
                      <a:pt x="140" y="134"/>
                      <a:pt x="139" y="135"/>
                      <a:pt x="134" y="134"/>
                    </a:cubicBezTo>
                    <a:cubicBezTo>
                      <a:pt x="131" y="136"/>
                      <a:pt x="132" y="141"/>
                      <a:pt x="126" y="140"/>
                    </a:cubicBezTo>
                    <a:cubicBezTo>
                      <a:pt x="127" y="134"/>
                      <a:pt x="122" y="136"/>
                      <a:pt x="123" y="130"/>
                    </a:cubicBezTo>
                    <a:cubicBezTo>
                      <a:pt x="120" y="130"/>
                      <a:pt x="119" y="128"/>
                      <a:pt x="115" y="129"/>
                    </a:cubicBezTo>
                    <a:cubicBezTo>
                      <a:pt x="115" y="127"/>
                      <a:pt x="116" y="128"/>
                      <a:pt x="117" y="127"/>
                    </a:cubicBezTo>
                    <a:cubicBezTo>
                      <a:pt x="114" y="123"/>
                      <a:pt x="110" y="127"/>
                      <a:pt x="103" y="126"/>
                    </a:cubicBezTo>
                    <a:cubicBezTo>
                      <a:pt x="99" y="125"/>
                      <a:pt x="95" y="123"/>
                      <a:pt x="91" y="122"/>
                    </a:cubicBezTo>
                    <a:cubicBezTo>
                      <a:pt x="88" y="123"/>
                      <a:pt x="83" y="122"/>
                      <a:pt x="82" y="126"/>
                    </a:cubicBezTo>
                    <a:cubicBezTo>
                      <a:pt x="80" y="126"/>
                      <a:pt x="79" y="126"/>
                      <a:pt x="77" y="126"/>
                    </a:cubicBezTo>
                    <a:cubicBezTo>
                      <a:pt x="75" y="126"/>
                      <a:pt x="76" y="127"/>
                      <a:pt x="75" y="127"/>
                    </a:cubicBezTo>
                    <a:cubicBezTo>
                      <a:pt x="73" y="128"/>
                      <a:pt x="74" y="125"/>
                      <a:pt x="71" y="129"/>
                    </a:cubicBezTo>
                    <a:cubicBezTo>
                      <a:pt x="71" y="129"/>
                      <a:pt x="69" y="130"/>
                      <a:pt x="70" y="131"/>
                    </a:cubicBezTo>
                    <a:cubicBezTo>
                      <a:pt x="68" y="129"/>
                      <a:pt x="67" y="127"/>
                      <a:pt x="67" y="133"/>
                    </a:cubicBezTo>
                    <a:cubicBezTo>
                      <a:pt x="66" y="133"/>
                      <a:pt x="66" y="131"/>
                      <a:pt x="64" y="131"/>
                    </a:cubicBezTo>
                    <a:cubicBezTo>
                      <a:pt x="62" y="131"/>
                      <a:pt x="64" y="133"/>
                      <a:pt x="64" y="133"/>
                    </a:cubicBezTo>
                    <a:cubicBezTo>
                      <a:pt x="62" y="136"/>
                      <a:pt x="58" y="135"/>
                      <a:pt x="57" y="138"/>
                    </a:cubicBezTo>
                    <a:cubicBezTo>
                      <a:pt x="53" y="136"/>
                      <a:pt x="45" y="138"/>
                      <a:pt x="39" y="137"/>
                    </a:cubicBezTo>
                    <a:cubicBezTo>
                      <a:pt x="37" y="137"/>
                      <a:pt x="38" y="139"/>
                      <a:pt x="37" y="140"/>
                    </a:cubicBezTo>
                    <a:cubicBezTo>
                      <a:pt x="37" y="140"/>
                      <a:pt x="35" y="140"/>
                      <a:pt x="35" y="140"/>
                    </a:cubicBezTo>
                    <a:cubicBezTo>
                      <a:pt x="33" y="140"/>
                      <a:pt x="32" y="141"/>
                      <a:pt x="30" y="141"/>
                    </a:cubicBezTo>
                    <a:cubicBezTo>
                      <a:pt x="26" y="142"/>
                      <a:pt x="19" y="145"/>
                      <a:pt x="11" y="144"/>
                    </a:cubicBezTo>
                    <a:cubicBezTo>
                      <a:pt x="12" y="141"/>
                      <a:pt x="11" y="136"/>
                      <a:pt x="15" y="136"/>
                    </a:cubicBezTo>
                    <a:cubicBezTo>
                      <a:pt x="14" y="134"/>
                      <a:pt x="17" y="129"/>
                      <a:pt x="14" y="129"/>
                    </a:cubicBezTo>
                    <a:cubicBezTo>
                      <a:pt x="10" y="128"/>
                      <a:pt x="15" y="127"/>
                      <a:pt x="14" y="123"/>
                    </a:cubicBezTo>
                    <a:cubicBezTo>
                      <a:pt x="12" y="120"/>
                      <a:pt x="12" y="126"/>
                      <a:pt x="11" y="120"/>
                    </a:cubicBezTo>
                    <a:cubicBezTo>
                      <a:pt x="11" y="120"/>
                      <a:pt x="11" y="118"/>
                      <a:pt x="11" y="117"/>
                    </a:cubicBezTo>
                    <a:cubicBezTo>
                      <a:pt x="9" y="116"/>
                      <a:pt x="11" y="117"/>
                      <a:pt x="11" y="115"/>
                    </a:cubicBezTo>
                    <a:cubicBezTo>
                      <a:pt x="10" y="112"/>
                      <a:pt x="7" y="109"/>
                      <a:pt x="9" y="108"/>
                    </a:cubicBezTo>
                    <a:cubicBezTo>
                      <a:pt x="10" y="106"/>
                      <a:pt x="7" y="107"/>
                      <a:pt x="7" y="106"/>
                    </a:cubicBezTo>
                    <a:cubicBezTo>
                      <a:pt x="6" y="106"/>
                      <a:pt x="7" y="104"/>
                      <a:pt x="7" y="103"/>
                    </a:cubicBezTo>
                    <a:cubicBezTo>
                      <a:pt x="7" y="103"/>
                      <a:pt x="5" y="99"/>
                      <a:pt x="5" y="99"/>
                    </a:cubicBezTo>
                    <a:cubicBezTo>
                      <a:pt x="3" y="98"/>
                      <a:pt x="6" y="99"/>
                      <a:pt x="5" y="96"/>
                    </a:cubicBezTo>
                    <a:cubicBezTo>
                      <a:pt x="5" y="94"/>
                      <a:pt x="2" y="94"/>
                      <a:pt x="2" y="91"/>
                    </a:cubicBezTo>
                    <a:cubicBezTo>
                      <a:pt x="6" y="91"/>
                      <a:pt x="4" y="86"/>
                      <a:pt x="7" y="85"/>
                    </a:cubicBezTo>
                    <a:cubicBezTo>
                      <a:pt x="7" y="83"/>
                      <a:pt x="4" y="84"/>
                      <a:pt x="4" y="84"/>
                    </a:cubicBezTo>
                    <a:cubicBezTo>
                      <a:pt x="3" y="82"/>
                      <a:pt x="5" y="79"/>
                      <a:pt x="1" y="80"/>
                    </a:cubicBezTo>
                    <a:cubicBezTo>
                      <a:pt x="0" y="73"/>
                      <a:pt x="3" y="71"/>
                      <a:pt x="4" y="66"/>
                    </a:cubicBezTo>
                    <a:cubicBezTo>
                      <a:pt x="5" y="68"/>
                      <a:pt x="11" y="66"/>
                      <a:pt x="11" y="63"/>
                    </a:cubicBezTo>
                    <a:cubicBezTo>
                      <a:pt x="11" y="60"/>
                      <a:pt x="20" y="62"/>
                      <a:pt x="19" y="56"/>
                    </a:cubicBezTo>
                    <a:cubicBezTo>
                      <a:pt x="27" y="57"/>
                      <a:pt x="31" y="53"/>
                      <a:pt x="37" y="53"/>
                    </a:cubicBezTo>
                    <a:cubicBezTo>
                      <a:pt x="39" y="53"/>
                      <a:pt x="38" y="51"/>
                      <a:pt x="37" y="52"/>
                    </a:cubicBezTo>
                    <a:cubicBezTo>
                      <a:pt x="40" y="49"/>
                      <a:pt x="44" y="51"/>
                      <a:pt x="44" y="46"/>
                    </a:cubicBezTo>
                    <a:cubicBezTo>
                      <a:pt x="46" y="46"/>
                      <a:pt x="46" y="47"/>
                      <a:pt x="47" y="47"/>
                    </a:cubicBezTo>
                    <a:cubicBezTo>
                      <a:pt x="51" y="48"/>
                      <a:pt x="46" y="41"/>
                      <a:pt x="51" y="43"/>
                    </a:cubicBezTo>
                    <a:cubicBezTo>
                      <a:pt x="50" y="37"/>
                      <a:pt x="51" y="38"/>
                      <a:pt x="51" y="32"/>
                    </a:cubicBezTo>
                    <a:cubicBezTo>
                      <a:pt x="55" y="32"/>
                      <a:pt x="57" y="34"/>
                      <a:pt x="60" y="35"/>
                    </a:cubicBezTo>
                    <a:cubicBezTo>
                      <a:pt x="61" y="34"/>
                      <a:pt x="61" y="31"/>
                      <a:pt x="64" y="32"/>
                    </a:cubicBezTo>
                    <a:cubicBezTo>
                      <a:pt x="62" y="29"/>
                      <a:pt x="68" y="27"/>
                      <a:pt x="64" y="26"/>
                    </a:cubicBezTo>
                    <a:cubicBezTo>
                      <a:pt x="65" y="25"/>
                      <a:pt x="67" y="25"/>
                      <a:pt x="67" y="22"/>
                    </a:cubicBezTo>
                    <a:cubicBezTo>
                      <a:pt x="71" y="23"/>
                      <a:pt x="69" y="17"/>
                      <a:pt x="74" y="19"/>
                    </a:cubicBezTo>
                    <a:cubicBezTo>
                      <a:pt x="75" y="18"/>
                      <a:pt x="77" y="16"/>
                      <a:pt x="78" y="15"/>
                    </a:cubicBezTo>
                    <a:cubicBezTo>
                      <a:pt x="80" y="16"/>
                      <a:pt x="82" y="17"/>
                      <a:pt x="85" y="16"/>
                    </a:cubicBezTo>
                    <a:cubicBezTo>
                      <a:pt x="82" y="19"/>
                      <a:pt x="86" y="18"/>
                      <a:pt x="87" y="19"/>
                    </a:cubicBezTo>
                    <a:cubicBezTo>
                      <a:pt x="87" y="19"/>
                      <a:pt x="86" y="21"/>
                      <a:pt x="87" y="21"/>
                    </a:cubicBezTo>
                    <a:cubicBezTo>
                      <a:pt x="87" y="21"/>
                      <a:pt x="89" y="20"/>
                      <a:pt x="89" y="21"/>
                    </a:cubicBezTo>
                    <a:cubicBezTo>
                      <a:pt x="90" y="21"/>
                      <a:pt x="91" y="25"/>
                      <a:pt x="95" y="23"/>
                    </a:cubicBezTo>
                    <a:cubicBezTo>
                      <a:pt x="97" y="24"/>
                      <a:pt x="96" y="16"/>
                      <a:pt x="92" y="18"/>
                    </a:cubicBezTo>
                    <a:cubicBezTo>
                      <a:pt x="93" y="17"/>
                      <a:pt x="95" y="16"/>
                      <a:pt x="96" y="15"/>
                    </a:cubicBezTo>
                    <a:cubicBezTo>
                      <a:pt x="97" y="11"/>
                      <a:pt x="98" y="10"/>
                      <a:pt x="102" y="9"/>
                    </a:cubicBezTo>
                    <a:cubicBezTo>
                      <a:pt x="102" y="6"/>
                      <a:pt x="103" y="5"/>
                      <a:pt x="106" y="5"/>
                    </a:cubicBezTo>
                    <a:cubicBezTo>
                      <a:pt x="104" y="9"/>
                      <a:pt x="105" y="7"/>
                      <a:pt x="109" y="7"/>
                    </a:cubicBezTo>
                    <a:cubicBezTo>
                      <a:pt x="115" y="0"/>
                      <a:pt x="126" y="7"/>
                      <a:pt x="13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</p:grpSp>
      </p:grpSp>
      <p:sp>
        <p:nvSpPr>
          <p:cNvPr id="117" name="矩形 116"/>
          <p:cNvSpPr/>
          <p:nvPr userDrawn="1"/>
        </p:nvSpPr>
        <p:spPr>
          <a:xfrm>
            <a:off x="1929" y="4803999"/>
            <a:ext cx="914400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 userDrawn="1"/>
        </p:nvSpPr>
        <p:spPr>
          <a:xfrm>
            <a:off x="0" y="0"/>
            <a:ext cx="9151913" cy="1234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6" name="Picture 2">
            <a:extLst>
              <a:ext uri="{FF2B5EF4-FFF2-40B4-BE49-F238E27FC236}">
                <a16:creationId xmlns:a16="http://schemas.microsoft.com/office/drawing/2014/main" id="{74600B19-2861-4778-B1B5-CEE645D0D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123478"/>
            <a:ext cx="972767" cy="8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2" r:id="rId9"/>
    <p:sldLayoutId id="2147483663" r:id="rId10"/>
    <p:sldLayoutId id="2147483661" r:id="rId11"/>
    <p:sldLayoutId id="2147483666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F275-F630-410F-BA21-1ADD7BF8C353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C3C6-6265-4E0C-A93A-FD39678540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6543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5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>
            <a:extLst>
              <a:ext uri="{FF2B5EF4-FFF2-40B4-BE49-F238E27FC236}">
                <a16:creationId xmlns:a16="http://schemas.microsoft.com/office/drawing/2014/main" id="{5EBC5ADC-7F72-4F82-8165-2EAC989F2677}"/>
              </a:ext>
            </a:extLst>
          </p:cNvPr>
          <p:cNvSpPr txBox="1">
            <a:spLocks/>
          </p:cNvSpPr>
          <p:nvPr/>
        </p:nvSpPr>
        <p:spPr>
          <a:xfrm>
            <a:off x="399386" y="2032986"/>
            <a:ext cx="7848872" cy="1308071"/>
          </a:xfrm>
          <a:prstGeom prst="rect">
            <a:avLst/>
          </a:prstGeom>
        </p:spPr>
        <p:txBody>
          <a:bodyPr vert="horz" wrap="square"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广州应该如何建设海绵城市呢？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——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水循环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（第一课时）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C1E4C2B1-900B-41D8-AF71-DA7DCCF5F716}"/>
              </a:ext>
            </a:extLst>
          </p:cNvPr>
          <p:cNvSpPr txBox="1">
            <a:spLocks/>
          </p:cNvSpPr>
          <p:nvPr/>
        </p:nvSpPr>
        <p:spPr>
          <a:xfrm>
            <a:off x="190078" y="1571023"/>
            <a:ext cx="3733850" cy="461963"/>
          </a:xfrm>
          <a:prstGeom prst="rect">
            <a:avLst/>
          </a:prstGeom>
        </p:spPr>
        <p:txBody>
          <a:bodyPr vert="horz" wrap="square" lIns="68580" tIns="34290" rIns="68580" bIns="34290"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新人教版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·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第三章 地球上的水 第一节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314774-54D5-46D7-91A3-3AEDF74847E0}"/>
              </a:ext>
            </a:extLst>
          </p:cNvPr>
          <p:cNvSpPr txBox="1"/>
          <p:nvPr/>
        </p:nvSpPr>
        <p:spPr>
          <a:xfrm>
            <a:off x="5952684" y="3400492"/>
            <a:ext cx="2328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2">
                    <a:lumMod val="75000"/>
                  </a:schemeClr>
                </a:solidFill>
              </a:rPr>
              <a:t>冯志旭</a:t>
            </a:r>
            <a:endParaRPr lang="en-US" altLang="zh-CN" sz="15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zh-CN" altLang="en-US" sz="1500" dirty="0">
                <a:solidFill>
                  <a:schemeClr val="tx2">
                    <a:lumMod val="75000"/>
                  </a:schemeClr>
                </a:solidFill>
              </a:rPr>
              <a:t>广东实验中学</a:t>
            </a:r>
            <a:endParaRPr lang="en-US" altLang="zh-CN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D4B383-F635-4D6A-99EB-53A00811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63638"/>
            <a:ext cx="5123068" cy="28803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0CE0AB5-D281-4AB3-B0D1-CDC577E85600}"/>
              </a:ext>
            </a:extLst>
          </p:cNvPr>
          <p:cNvSpPr txBox="1"/>
          <p:nvPr/>
        </p:nvSpPr>
        <p:spPr>
          <a:xfrm>
            <a:off x="5868144" y="1563638"/>
            <a:ext cx="295232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仿宋_GB2312"/>
              </a:rPr>
              <a:t>针对核心问题，根据问题解决的基本思路，将问题细化为三个关键问题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，在问题探究中帮助学生理解水循环基本知识、原理。</a:t>
            </a:r>
            <a:endParaRPr lang="en-US" altLang="zh-CN" sz="1600" kern="100" dirty="0">
              <a:solidFill>
                <a:schemeClr val="tx2"/>
              </a:solidFill>
              <a:latin typeface="Times New Roman" panose="02020603050405020304" pitchFamily="18" charset="0"/>
              <a:ea typeface="仿宋_GB2312"/>
            </a:endParaRPr>
          </a:p>
          <a:p>
            <a:pPr algn="just"/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1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强调水循环整体性的理解；问题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指向水循环类型；问题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3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强调对水循环环节的理解；问题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4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渗透水量平衡理念；问题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5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理解水循环的动力机制；问题</a:t>
            </a:r>
            <a:r>
              <a:rPr lang="en-US" altLang="zh-CN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6</a:t>
            </a:r>
            <a:r>
              <a:rPr lang="zh-CN" altLang="en-US" sz="1600" kern="100" dirty="0">
                <a:solidFill>
                  <a:schemeClr val="tx2"/>
                </a:solidFill>
                <a:latin typeface="Times New Roman" panose="02020603050405020304" pitchFamily="18" charset="0"/>
                <a:ea typeface="仿宋_GB2312"/>
              </a:rPr>
              <a:t>进行归纳总结。</a:t>
            </a:r>
          </a:p>
          <a:p>
            <a:pPr algn="just"/>
            <a:endParaRPr lang="zh-CN" altLang="zh-CN" sz="1100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4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CEFD14-16AA-4939-B4C9-FE2ACD6D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63638"/>
            <a:ext cx="4994992" cy="28083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C335CD-014B-4DB0-B508-A0EA486BA9EA}"/>
              </a:ext>
            </a:extLst>
          </p:cNvPr>
          <p:cNvSpPr txBox="1"/>
          <p:nvPr/>
        </p:nvSpPr>
        <p:spPr>
          <a:xfrm>
            <a:off x="5940152" y="1655143"/>
            <a:ext cx="2808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强化基本概念的理解，对零散问题再统整，达到深度学习的目的，培养学生的地理综合思维能力。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F023EC-79A1-4D7D-BE34-F80373861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9662"/>
            <a:ext cx="5097368" cy="23762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7A32458-6D77-46D4-AC77-858914277F83}"/>
              </a:ext>
            </a:extLst>
          </p:cNvPr>
          <p:cNvSpPr txBox="1"/>
          <p:nvPr/>
        </p:nvSpPr>
        <p:spPr>
          <a:xfrm>
            <a:off x="5940152" y="1635646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学以致用，</a:t>
            </a:r>
            <a:r>
              <a:rPr lang="zh-CN" altLang="zh-CN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加深理解，落实地理实践力。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F33E586-9C7A-40FA-A287-FAF6580E3956}"/>
              </a:ext>
            </a:extLst>
          </p:cNvPr>
          <p:cNvSpPr txBox="1"/>
          <p:nvPr/>
        </p:nvSpPr>
        <p:spPr>
          <a:xfrm>
            <a:off x="467544" y="1491630"/>
            <a:ext cx="5112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解决关键问题二：羊城“看海”症结何在？</a:t>
            </a:r>
          </a:p>
          <a:p>
            <a:r>
              <a:rPr lang="zh-CN" altLang="en-US" sz="1600" dirty="0"/>
              <a:t>提供材料：一位学者从极端天气、城市建设、地下排水管道等方面分析出现城市内涝的原因的论文。 </a:t>
            </a:r>
          </a:p>
          <a:p>
            <a:r>
              <a:rPr lang="zh-CN" altLang="en-US" sz="1600" dirty="0"/>
              <a:t>引导学生结合材料和水循环原理，探究思考以下问题：</a:t>
            </a:r>
          </a:p>
          <a:p>
            <a:r>
              <a:rPr lang="en-US" altLang="zh-CN" sz="1600" dirty="0"/>
              <a:t>1. </a:t>
            </a:r>
            <a:r>
              <a:rPr lang="zh-CN" altLang="en-US" sz="1600" dirty="0"/>
              <a:t>分析羊城“看海”症结存在的自然原因？</a:t>
            </a:r>
          </a:p>
          <a:p>
            <a:r>
              <a:rPr lang="en-US" altLang="zh-CN" sz="1600" dirty="0"/>
              <a:t>2. </a:t>
            </a:r>
            <a:r>
              <a:rPr lang="zh-CN" altLang="en-US" sz="1600" dirty="0"/>
              <a:t>填表分析城市化过程中，人类活动干预了水循环的哪些环节，从而造成了城市“看海”？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BF5D6F-6AFD-4297-93C1-F0C48E99BA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7512"/>
            <a:ext cx="3456384" cy="792750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7644B0-873B-4843-9FB7-E929EB850A0F}"/>
              </a:ext>
            </a:extLst>
          </p:cNvPr>
          <p:cNvSpPr txBox="1"/>
          <p:nvPr/>
        </p:nvSpPr>
        <p:spPr>
          <a:xfrm>
            <a:off x="395536" y="4075207"/>
            <a:ext cx="50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3.</a:t>
            </a:r>
            <a:r>
              <a:rPr lang="zh-CN" altLang="en-US" sz="1600" dirty="0"/>
              <a:t>结合生活体验，思考广州还存在哪些不合理的人类活动，造成了城市“看海”的发生？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83C96B-1630-44E6-90BE-34A5E79475F0}"/>
              </a:ext>
            </a:extLst>
          </p:cNvPr>
          <p:cNvSpPr txBox="1"/>
          <p:nvPr/>
        </p:nvSpPr>
        <p:spPr>
          <a:xfrm>
            <a:off x="5880607" y="1514939"/>
            <a:ext cx="28678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</a:rPr>
              <a:t>从专业学术论文获取解读有效信息，是高考应该落实的基本素养。问题</a:t>
            </a:r>
            <a:r>
              <a:rPr lang="en-US" altLang="zh-CN" dirty="0">
                <a:solidFill>
                  <a:schemeClr val="tx2"/>
                </a:solidFill>
              </a:rPr>
              <a:t>1</a:t>
            </a:r>
            <a:r>
              <a:rPr lang="zh-CN" altLang="en-US" dirty="0">
                <a:solidFill>
                  <a:schemeClr val="tx2"/>
                </a:solidFill>
              </a:rPr>
              <a:t>旨在引导学生综合地思考问题；问题</a:t>
            </a:r>
            <a:r>
              <a:rPr lang="en-US" altLang="zh-CN" dirty="0">
                <a:solidFill>
                  <a:schemeClr val="tx2"/>
                </a:solidFill>
              </a:rPr>
              <a:t>2</a:t>
            </a:r>
            <a:r>
              <a:rPr lang="zh-CN" altLang="en-US" dirty="0">
                <a:solidFill>
                  <a:schemeClr val="tx2"/>
                </a:solidFill>
              </a:rPr>
              <a:t>落实人类活动对水循环环节的影响分析；问题</a:t>
            </a:r>
            <a:r>
              <a:rPr lang="en-US" altLang="zh-CN" dirty="0">
                <a:solidFill>
                  <a:schemeClr val="tx2"/>
                </a:solidFill>
              </a:rPr>
              <a:t>3</a:t>
            </a:r>
            <a:r>
              <a:rPr lang="zh-CN" altLang="en-US" dirty="0">
                <a:solidFill>
                  <a:schemeClr val="tx2"/>
                </a:solidFill>
              </a:rPr>
              <a:t>是开放性问题，培养学生观察生活、解决实际问题的能力。</a:t>
            </a:r>
          </a:p>
        </p:txBody>
      </p:sp>
    </p:spTree>
    <p:extLst>
      <p:ext uri="{BB962C8B-B14F-4D97-AF65-F5344CB8AC3E}">
        <p14:creationId xmlns:p14="http://schemas.microsoft.com/office/powerpoint/2010/main" val="1316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D96B7E-B71F-4D80-9189-60C5526C5681}"/>
              </a:ext>
            </a:extLst>
          </p:cNvPr>
          <p:cNvSpPr txBox="1"/>
          <p:nvPr/>
        </p:nvSpPr>
        <p:spPr>
          <a:xfrm>
            <a:off x="3635896" y="1111845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观察实验，思考总结</a:t>
            </a:r>
            <a:endParaRPr lang="zh-CN" altLang="en-US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C4C6DF-C116-4A94-B535-8C42B0601B66}"/>
              </a:ext>
            </a:extLst>
          </p:cNvPr>
          <p:cNvSpPr txBox="1"/>
          <p:nvPr/>
        </p:nvSpPr>
        <p:spPr>
          <a:xfrm>
            <a:off x="467544" y="1563638"/>
            <a:ext cx="49685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课堂观察提前录制好的探究城市内涝模拟实验</a:t>
            </a:r>
            <a:r>
              <a:rPr lang="zh-CN" altLang="en-US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。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C45290-4699-4111-9422-17B19F7FCC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64673"/>
            <a:ext cx="2232248" cy="1399165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513A466-258A-4E62-A663-B6DD25C76485}"/>
              </a:ext>
            </a:extLst>
          </p:cNvPr>
          <p:cNvSpPr txBox="1"/>
          <p:nvPr/>
        </p:nvSpPr>
        <p:spPr>
          <a:xfrm>
            <a:off x="411134" y="3630676"/>
            <a:ext cx="5276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实验思考：哪种下垫面最先停止径流的流动？哪个烧杯的水量是最多的？实验对解决城市“看海”有何借鉴意义？</a:t>
            </a:r>
          </a:p>
          <a:p>
            <a:r>
              <a:rPr lang="zh-CN" altLang="en-US" sz="1600" dirty="0"/>
              <a:t>总结归纳影响水循环中下渗的因素。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1F382C-AC7D-4C6C-8B67-A02E6DCA69E3}"/>
              </a:ext>
            </a:extLst>
          </p:cNvPr>
          <p:cNvSpPr txBox="1"/>
          <p:nvPr/>
        </p:nvSpPr>
        <p:spPr>
          <a:xfrm>
            <a:off x="5868144" y="1599351"/>
            <a:ext cx="30963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</a:rPr>
              <a:t>动手实验，观察分析得出结论，实验的目的是分析下垫面类型差异对城市内涝的影响，落实人类活动对水循环环节的改变，培养学生的科学探究精神。最后抛出如何治理城市内涝的问题，意在促进学生对水循环原理的知识迁移和实验结果的运用，培养创新思维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D7EE267-1667-476E-9FA9-BB86BE00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805" y="2076777"/>
            <a:ext cx="2757054" cy="12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348B0A-5002-4F45-8625-66DB1BF1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95686"/>
            <a:ext cx="4896544" cy="25301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D5D0C34-765F-4E91-8A44-6B52CCFC9204}"/>
              </a:ext>
            </a:extLst>
          </p:cNvPr>
          <p:cNvSpPr txBox="1"/>
          <p:nvPr/>
        </p:nvSpPr>
        <p:spPr>
          <a:xfrm>
            <a:off x="539552" y="1472466"/>
            <a:ext cx="4993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解决关键问题三：羊城“看海”怎么办？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sz="1400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结合探究实验，自然引出问题：如何解决羊城“看海”难题。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D6AA38-850F-4C11-A28B-7CFCE4670A68}"/>
              </a:ext>
            </a:extLst>
          </p:cNvPr>
          <p:cNvSpPr txBox="1"/>
          <p:nvPr/>
        </p:nvSpPr>
        <p:spPr>
          <a:xfrm>
            <a:off x="5940152" y="1635646"/>
            <a:ext cx="28083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</a:rPr>
              <a:t>属于开放式问题，培养学生获取解读地理信息，运用地理原理解决实际问题的能力，从水循环、人地观念引导学生认识海绵城市与传统城市治理的区别，同时树立因地制宜的思想。</a:t>
            </a:r>
          </a:p>
        </p:txBody>
      </p:sp>
    </p:spTree>
    <p:extLst>
      <p:ext uri="{BB962C8B-B14F-4D97-AF65-F5344CB8AC3E}">
        <p14:creationId xmlns:p14="http://schemas.microsoft.com/office/powerpoint/2010/main" val="18452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BD9AB2C-1522-4F4A-B3C8-47F157186784}"/>
              </a:ext>
            </a:extLst>
          </p:cNvPr>
          <p:cNvSpPr txBox="1"/>
          <p:nvPr/>
        </p:nvSpPr>
        <p:spPr>
          <a:xfrm>
            <a:off x="467544" y="1574355"/>
            <a:ext cx="51917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羊城“看海”：在改变！</a:t>
            </a:r>
            <a:r>
              <a:rPr lang="zh-CN" altLang="zh-CN" sz="1400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呈现广州市天河区海绵城市相关图文资料，让同学们认识到广州城市内涝问题正在不断解决，广州城市建设正在越来越好。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B44487-5677-46B8-BBC0-00EE4CFB2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06"/>
          <a:stretch/>
        </p:blipFill>
        <p:spPr>
          <a:xfrm>
            <a:off x="467544" y="2329767"/>
            <a:ext cx="4808670" cy="24276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5A879F-96CB-45C0-929E-286A87254444}"/>
              </a:ext>
            </a:extLst>
          </p:cNvPr>
          <p:cNvSpPr txBox="1"/>
          <p:nvPr/>
        </p:nvSpPr>
        <p:spPr>
          <a:xfrm>
            <a:off x="5940152" y="1648420"/>
            <a:ext cx="2808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回应导入的问题情境，同时增强家国认同感，落实学科育人的价值。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77793D7-D098-420A-A522-DC32C6A54F0D}"/>
              </a:ext>
            </a:extLst>
          </p:cNvPr>
          <p:cNvSpPr txBox="1"/>
          <p:nvPr/>
        </p:nvSpPr>
        <p:spPr>
          <a:xfrm>
            <a:off x="611560" y="1707654"/>
            <a:ext cx="45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带着学生从深度学习的角度，进行总结提升：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C36A2E-7FE6-4A89-A47F-A69B68CA12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8" y="2154499"/>
            <a:ext cx="3780420" cy="2520280"/>
          </a:xfrm>
          <a:prstGeom prst="rect">
            <a:avLst/>
          </a:prstGeom>
          <a:noFill/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2F2490-D163-4AE4-A511-C802A7A1EC06}"/>
              </a:ext>
            </a:extLst>
          </p:cNvPr>
          <p:cNvSpPr txBox="1"/>
          <p:nvPr/>
        </p:nvSpPr>
        <p:spPr>
          <a:xfrm>
            <a:off x="5948634" y="1692834"/>
            <a:ext cx="2799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从原理规律到事实现象的问题解决思路</a:t>
            </a:r>
            <a:r>
              <a:rPr lang="zh-CN" altLang="en-US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进行思维的提升。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2A4F64-CF6C-47B3-8600-F98E65C2002B}"/>
              </a:ext>
            </a:extLst>
          </p:cNvPr>
          <p:cNvSpPr txBox="1"/>
          <p:nvPr/>
        </p:nvSpPr>
        <p:spPr>
          <a:xfrm>
            <a:off x="539552" y="1648420"/>
            <a:ext cx="4896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布置课后实践活动：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sz="1800" dirty="0">
                <a:solidFill>
                  <a:srgbClr val="000000"/>
                </a:solidFill>
                <a:effectLst/>
                <a:ea typeface="仿宋_GB2312"/>
                <a:cs typeface="Times New Roman" panose="02020603050405020304" pitchFamily="18" charset="0"/>
              </a:rPr>
              <a:t>规划设计，如何把省实校园做成“海绵城市”型校园？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9EBBCA-E567-4A28-B688-B45E733BEBF3}"/>
              </a:ext>
            </a:extLst>
          </p:cNvPr>
          <p:cNvSpPr txBox="1"/>
          <p:nvPr/>
        </p:nvSpPr>
        <p:spPr>
          <a:xfrm>
            <a:off x="6012160" y="1656771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</a:rPr>
              <a:t>学以致用，课后实践，</a:t>
            </a:r>
            <a:r>
              <a:rPr lang="zh-CN" altLang="zh-CN" sz="1800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落实地理实践力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D6A6225-2184-4FA5-A98C-6EAD045140D5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9EFAEC53-C8B4-490D-BB89-852D38A14BA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说板书设计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160141A0-E8C6-4599-8694-39AABF292B4E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FB51FC-995C-4B7D-A996-CDB0BC6A9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1019475"/>
            <a:ext cx="6517189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3C3B50A-C4DF-45F3-9107-300275DB9791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325497A8-F116-4510-BCA4-45499493565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说教材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A1A2BF33-0445-4199-BFB6-A8DC56715C96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A58764-54EF-4F3A-8B8E-19AEBFFCD860}"/>
              </a:ext>
            </a:extLst>
          </p:cNvPr>
          <p:cNvSpPr txBox="1"/>
          <p:nvPr/>
        </p:nvSpPr>
        <p:spPr>
          <a:xfrm>
            <a:off x="323528" y="1114143"/>
            <a:ext cx="1512168" cy="46166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课标解读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C58C45-99E2-4D30-83A9-92B583021624}"/>
              </a:ext>
            </a:extLst>
          </p:cNvPr>
          <p:cNvSpPr txBox="1"/>
          <p:nvPr/>
        </p:nvSpPr>
        <p:spPr>
          <a:xfrm>
            <a:off x="1100863" y="1641378"/>
            <a:ext cx="7647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运用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示意图，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说明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水循环的过程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及其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地理意义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7BFE72-AA1E-4817-8A4B-B16B767D087E}"/>
              </a:ext>
            </a:extLst>
          </p:cNvPr>
          <p:cNvSpPr txBox="1"/>
          <p:nvPr/>
        </p:nvSpPr>
        <p:spPr>
          <a:xfrm>
            <a:off x="359532" y="2435530"/>
            <a:ext cx="84609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通过示意图等方式；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重点落实“水循环的过程”以及“水循环的地理意义”；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理解水循环的过程，需要强化对水循环各环节的理解。人类通过影响水循环的环节来达到影响整个水循环的目的；当人类不合理地影响某一环节时，就会导致整个水循环系统改变，造成人</a:t>
            </a:r>
            <a:r>
              <a:rPr lang="en-US" altLang="zh-CN" dirty="0"/>
              <a:t>—</a:t>
            </a:r>
            <a:r>
              <a:rPr lang="zh-CN" altLang="en-US" dirty="0"/>
              <a:t>地间的不协调；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在原理内容学习上要注重培养学生综合思维和落实人地观念。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6DCEB2-7FE6-4FB2-80C6-E9AED51A75B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878199" y="1347614"/>
            <a:ext cx="6726249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D44A811-2D09-4F12-8A4C-CEB7D46FF25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83568" y="2367501"/>
            <a:ext cx="7920880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</p:spTree>
    <p:extLst>
      <p:ext uri="{BB962C8B-B14F-4D97-AF65-F5344CB8AC3E}">
        <p14:creationId xmlns:p14="http://schemas.microsoft.com/office/powerpoint/2010/main" val="399655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244C0DD-836A-48CE-B265-7AB6AB9C43DB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20B002FB-CA4F-4447-9314-8C44728EFF6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说教学评价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AE870527-7DBC-49B5-AD31-5C45B2647622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2174E7D-495A-4ED0-BD31-DC583916A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32878"/>
              </p:ext>
            </p:extLst>
          </p:nvPr>
        </p:nvGraphicFramePr>
        <p:xfrm>
          <a:off x="899592" y="1103170"/>
          <a:ext cx="6912768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1216869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96981391"/>
                    </a:ext>
                  </a:extLst>
                </a:gridCol>
                <a:gridCol w="1449460">
                  <a:extLst>
                    <a:ext uri="{9D8B030D-6E8A-4147-A177-3AD203B41FA5}">
                      <a16:colId xmlns:a16="http://schemas.microsoft.com/office/drawing/2014/main" val="344486293"/>
                    </a:ext>
                  </a:extLst>
                </a:gridCol>
                <a:gridCol w="1410932">
                  <a:extLst>
                    <a:ext uri="{9D8B030D-6E8A-4147-A177-3AD203B41FA5}">
                      <a16:colId xmlns:a16="http://schemas.microsoft.com/office/drawing/2014/main" val="3917376231"/>
                    </a:ext>
                  </a:extLst>
                </a:gridCol>
                <a:gridCol w="1460088">
                  <a:extLst>
                    <a:ext uri="{9D8B030D-6E8A-4147-A177-3AD203B41FA5}">
                      <a16:colId xmlns:a16="http://schemas.microsoft.com/office/drawing/2014/main" val="2477133654"/>
                    </a:ext>
                  </a:extLst>
                </a:gridCol>
              </a:tblGrid>
              <a:tr h="139745">
                <a:tc>
                  <a:txBody>
                    <a:bodyPr/>
                    <a:lstStyle/>
                    <a:p>
                      <a:pPr algn="ctr"/>
                      <a:r>
                        <a:rPr lang="zh-CN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评价目标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水平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1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水平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2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水平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3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水平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4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441255"/>
                  </a:ext>
                </a:extLst>
              </a:tr>
              <a:tr h="698874"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结合广州实际和水循环示意图，理解水循环的过程、环节和类型，增强区域认知和综合思维；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能结合水循环示意图和教材内容，基本说出水循环的过程、环节和类型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能结合广州实际和水循环示意图，理解水循环的过程、环节和类型。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能结合广州实际，从综合思维的角度理解水循环的过程、环节和类型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仿宋_GB2312"/>
                          <a:ea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713106"/>
                  </a:ext>
                </a:extLst>
              </a:tr>
              <a:tr h="838470"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在羊城“看海”问题探究中，辨识水循环与人类活动相互作用的方式和结果，增强人地协调观和综合思维能力。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在羊城“看海”问题探究中，能结合问题，说出人类活动引起的水循环环节的前后变化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在羊城“看海”问题探究中，能理解城市内涝是水循环与人类活动相互作用的结果，能解释人类活动对水循环环节的改变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能从人地协调的视角，时空综合地辦识水循环与人类活动相互作用的方式和结果，树立全球视角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仿宋_GB2312"/>
                          <a:ea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56698"/>
                  </a:ext>
                </a:extLst>
              </a:tr>
              <a:tr h="978215"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通过绘制水循环示意图，观察水循环下渗探究实验、尝试规划“海绵城市型”校园，培养学生的地理实践力。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结合教材能绘制水循环示意图，观察水循环下渗探究实验，能简单发表规划“海绵城市型” 校园的看法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能绘制水循环示意图，理解水循环下渗探究实验的探究过程及目的，能文字的方式表达规划“海绵城市型” 校园的观点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能在理解基础上变形绘制水循环示意图，能提出探究实验需要完善的地方，能图文结合的方式呈现规划“海绵城市型” 校园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能通过软件绘制水循环示意图，能依据改进想法自己探究实验，能以小论文、规划案的方式规划“海绵城市型” 校园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854" marR="57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75469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BBAB8E4-F5D5-440F-8EF8-F357FA0D0ADB}"/>
              </a:ext>
            </a:extLst>
          </p:cNvPr>
          <p:cNvSpPr txBox="1"/>
          <p:nvPr/>
        </p:nvSpPr>
        <p:spPr>
          <a:xfrm>
            <a:off x="395536" y="4315510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zh-CN" altLang="zh-CN" sz="1800" b="1" kern="100" dirty="0">
                <a:solidFill>
                  <a:srgbClr val="000000"/>
                </a:solidFill>
                <a:effectLst/>
                <a:latin typeface="+mn-ea"/>
              </a:rPr>
              <a:t>评价方法</a:t>
            </a:r>
            <a:r>
              <a:rPr lang="zh-CN" altLang="en-US" b="1" kern="10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zh-CN" altLang="en-US" sz="1800" kern="100" dirty="0">
                <a:effectLst/>
                <a:latin typeface="+mn-ea"/>
              </a:rPr>
              <a:t>课堂观察</a:t>
            </a:r>
            <a:r>
              <a:rPr lang="zh-CN" altLang="en-US" kern="100" dirty="0">
                <a:latin typeface="+mn-ea"/>
              </a:rPr>
              <a:t>、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课堂练习</a:t>
            </a:r>
            <a:r>
              <a:rPr lang="zh-CN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纸笔测验</a:t>
            </a:r>
            <a:r>
              <a:rPr lang="zh-CN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表现性评价</a:t>
            </a:r>
            <a:endParaRPr lang="en-US" altLang="zh-CN" sz="1800" kern="10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79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6CD1E1-2571-48A2-A88C-1ACB7F987216}"/>
              </a:ext>
            </a:extLst>
          </p:cNvPr>
          <p:cNvSpPr txBox="1"/>
          <p:nvPr/>
        </p:nvSpPr>
        <p:spPr>
          <a:xfrm>
            <a:off x="0" y="1923678"/>
            <a:ext cx="91440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谢谢大家聆听！欢迎批评指正！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8BB79E-175D-4E74-A8C8-BE92DC9A46C7}"/>
              </a:ext>
            </a:extLst>
          </p:cNvPr>
          <p:cNvSpPr txBox="1"/>
          <p:nvPr/>
        </p:nvSpPr>
        <p:spPr>
          <a:xfrm>
            <a:off x="6300192" y="3291830"/>
            <a:ext cx="232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冯志旭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广东实验中学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9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FD3DCE-A574-4003-AB2B-C97D58326857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5">
            <a:extLst>
              <a:ext uri="{FF2B5EF4-FFF2-40B4-BE49-F238E27FC236}">
                <a16:creationId xmlns:a16="http://schemas.microsoft.com/office/drawing/2014/main" id="{410A86EC-F8AA-4D8D-9AD1-2144C0B23E8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说教材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9E71B0FE-C0FA-4EBA-B3E9-27E348A5669E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DB999C-E650-4562-9201-8D0A893F2DE3}"/>
              </a:ext>
            </a:extLst>
          </p:cNvPr>
          <p:cNvSpPr txBox="1"/>
          <p:nvPr/>
        </p:nvSpPr>
        <p:spPr>
          <a:xfrm>
            <a:off x="156566" y="2010010"/>
            <a:ext cx="15707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导入部分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337114-C5DA-48E4-8C88-E71356818A3A}"/>
              </a:ext>
            </a:extLst>
          </p:cNvPr>
          <p:cNvSpPr txBox="1"/>
          <p:nvPr/>
        </p:nvSpPr>
        <p:spPr>
          <a:xfrm>
            <a:off x="1972294" y="1925419"/>
            <a:ext cx="391036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设计了</a:t>
            </a:r>
            <a:r>
              <a:rPr lang="en-US" altLang="zh-CN" dirty="0"/>
              <a:t>《</a:t>
            </a:r>
            <a:r>
              <a:rPr lang="zh-CN" altLang="en-US" dirty="0"/>
              <a:t>宋书</a:t>
            </a:r>
            <a:r>
              <a:rPr lang="en-US" altLang="zh-CN" dirty="0"/>
              <a:t>·</a:t>
            </a:r>
            <a:r>
              <a:rPr lang="zh-CN" altLang="en-US" dirty="0"/>
              <a:t>天文志</a:t>
            </a:r>
            <a:r>
              <a:rPr lang="en-US" altLang="zh-CN" dirty="0"/>
              <a:t>》</a:t>
            </a:r>
            <a:r>
              <a:rPr lang="zh-CN" altLang="en-US" dirty="0"/>
              <a:t>中关于海水水量平衡的情境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3B4AA8-3CC4-410C-B2EF-A9CCA1A1AC02}"/>
              </a:ext>
            </a:extLst>
          </p:cNvPr>
          <p:cNvSpPr txBox="1"/>
          <p:nvPr/>
        </p:nvSpPr>
        <p:spPr>
          <a:xfrm>
            <a:off x="150166" y="3212302"/>
            <a:ext cx="15707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正文部分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F88B52-B58B-4B52-8EBB-D8566C03D09D}"/>
              </a:ext>
            </a:extLst>
          </p:cNvPr>
          <p:cNvSpPr txBox="1"/>
          <p:nvPr/>
        </p:nvSpPr>
        <p:spPr>
          <a:xfrm>
            <a:off x="1972295" y="2720112"/>
            <a:ext cx="3910361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图文结合直接陈述的方式，总</a:t>
            </a:r>
            <a:r>
              <a:rPr lang="en-US" altLang="zh-CN" dirty="0"/>
              <a:t>—</a:t>
            </a:r>
            <a:r>
              <a:rPr lang="zh-CN" altLang="en-US" dirty="0"/>
              <a:t>分</a:t>
            </a:r>
            <a:r>
              <a:rPr lang="en-US" altLang="zh-CN" dirty="0"/>
              <a:t>—</a:t>
            </a:r>
            <a:r>
              <a:rPr lang="zh-CN" altLang="en-US" dirty="0"/>
              <a:t>总地介绍了水循环的过程及类型，也间接地说明了水循环的动力机制</a:t>
            </a:r>
            <a:r>
              <a:rPr lang="en-US" altLang="zh-CN" dirty="0"/>
              <a:t>——“</a:t>
            </a:r>
            <a:r>
              <a:rPr lang="zh-CN" altLang="en-US" dirty="0"/>
              <a:t>太阳辐射作用”和“重力作用”。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36B999-7839-4268-BF55-7E7CAA74CD35}"/>
              </a:ext>
            </a:extLst>
          </p:cNvPr>
          <p:cNvSpPr txBox="1"/>
          <p:nvPr/>
        </p:nvSpPr>
        <p:spPr>
          <a:xfrm>
            <a:off x="156566" y="4150350"/>
            <a:ext cx="15707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活动探究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E58A93-C31C-40CF-AAAA-6FE887AAFA52}"/>
              </a:ext>
            </a:extLst>
          </p:cNvPr>
          <p:cNvSpPr txBox="1"/>
          <p:nvPr/>
        </p:nvSpPr>
        <p:spPr>
          <a:xfrm>
            <a:off x="1972294" y="4013651"/>
            <a:ext cx="391036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“认识沙田影响的水循环环节”，对水循环中下渗、蒸发环节进行分析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A2BE3-1D5D-4C99-AF1F-AF920B107AC3}"/>
              </a:ext>
            </a:extLst>
          </p:cNvPr>
          <p:cNvSpPr txBox="1"/>
          <p:nvPr/>
        </p:nvSpPr>
        <p:spPr>
          <a:xfrm>
            <a:off x="6292775" y="1892988"/>
            <a:ext cx="2592288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渗透中华传统文化，激发探究意愿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0BE3FD2-DF34-4A7B-A38D-30C39940AED9}"/>
              </a:ext>
            </a:extLst>
          </p:cNvPr>
          <p:cNvSpPr txBox="1"/>
          <p:nvPr/>
        </p:nvSpPr>
        <p:spPr>
          <a:xfrm>
            <a:off x="6292775" y="2997110"/>
            <a:ext cx="2592288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落实“双基”，引发深度思考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B19E5D-0EC2-4F67-933F-E3E4D4AF0878}"/>
              </a:ext>
            </a:extLst>
          </p:cNvPr>
          <p:cNvSpPr txBox="1"/>
          <p:nvPr/>
        </p:nvSpPr>
        <p:spPr>
          <a:xfrm>
            <a:off x="6289699" y="3999135"/>
            <a:ext cx="2592288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加深理解，体现综合思维和人地协调素养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873AFD-A131-46E6-8DF1-04256D09E625}"/>
              </a:ext>
            </a:extLst>
          </p:cNvPr>
          <p:cNvSpPr txBox="1"/>
          <p:nvPr/>
        </p:nvSpPr>
        <p:spPr>
          <a:xfrm>
            <a:off x="141906" y="985229"/>
            <a:ext cx="87400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                  </a:t>
            </a:r>
            <a:r>
              <a:rPr lang="zh-CN" altLang="en-US" dirty="0"/>
              <a:t>第一节主要解决“地球上的水是如何循环运动的”与“水循环的地理意义”这两个问题，本节课为第一课时，解决第一个问题。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FC57928-E5FA-4C65-A994-FCFB0422B996}"/>
              </a:ext>
            </a:extLst>
          </p:cNvPr>
          <p:cNvSpPr/>
          <p:nvPr/>
        </p:nvSpPr>
        <p:spPr>
          <a:xfrm>
            <a:off x="685638" y="2524133"/>
            <a:ext cx="415106" cy="64633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20750B4D-7B3F-459A-BBA0-1BF93E5A3CBA}"/>
              </a:ext>
            </a:extLst>
          </p:cNvPr>
          <p:cNvSpPr/>
          <p:nvPr/>
        </p:nvSpPr>
        <p:spPr>
          <a:xfrm>
            <a:off x="685638" y="3705545"/>
            <a:ext cx="357970" cy="44480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7B65F2E-94B3-49AC-AA3B-A84D773D4E55}"/>
              </a:ext>
            </a:extLst>
          </p:cNvPr>
          <p:cNvSpPr txBox="1"/>
          <p:nvPr/>
        </p:nvSpPr>
        <p:spPr>
          <a:xfrm>
            <a:off x="323528" y="987574"/>
            <a:ext cx="1329788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教材分析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0094D85-00FF-4145-95ED-A08DAA77777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70626" y="1727918"/>
            <a:ext cx="8497824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</p:spTree>
    <p:extLst>
      <p:ext uri="{BB962C8B-B14F-4D97-AF65-F5344CB8AC3E}">
        <p14:creationId xmlns:p14="http://schemas.microsoft.com/office/powerpoint/2010/main" val="26404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3C3B50A-C4DF-45F3-9107-300275DB9791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325497A8-F116-4510-BCA4-45499493565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说教材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A1A2BF33-0445-4199-BFB6-A8DC56715C96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A58764-54EF-4F3A-8B8E-19AEBFFCD860}"/>
              </a:ext>
            </a:extLst>
          </p:cNvPr>
          <p:cNvSpPr txBox="1"/>
          <p:nvPr/>
        </p:nvSpPr>
        <p:spPr>
          <a:xfrm>
            <a:off x="176728" y="1113174"/>
            <a:ext cx="2448272" cy="46166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教材的重新处理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707E33-7C71-4B15-9CD6-B583EAE50A80}"/>
              </a:ext>
            </a:extLst>
          </p:cNvPr>
          <p:cNvSpPr txBox="1"/>
          <p:nvPr/>
        </p:nvSpPr>
        <p:spPr>
          <a:xfrm>
            <a:off x="179512" y="1779662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/>
              <a:t>用学生熟悉的广州情境代替教材情境，但也把水平衡思想融入其中；</a:t>
            </a:r>
            <a:endParaRPr lang="en-US" altLang="zh-CN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/>
              <a:t>通过分析羊城“看海”真实案例，把水循环基本原理落实到位；</a:t>
            </a:r>
            <a:endParaRPr lang="en-US" altLang="zh-CN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/>
              <a:t>用羊城看海的完整案例，取代“认识沙田影响的水循环环节”的教材活动探究，落实分析人类活动对水循环环节改变，加深理解，体现综合思维和人地协调素养。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868FAB4-B6D9-4E95-856E-34BA46746EC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699792" y="1347614"/>
            <a:ext cx="5832648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</p:spTree>
    <p:extLst>
      <p:ext uri="{BB962C8B-B14F-4D97-AF65-F5344CB8AC3E}">
        <p14:creationId xmlns:p14="http://schemas.microsoft.com/office/powerpoint/2010/main" val="26300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FC59DA6-4A08-4BBD-8D7B-8FE3A7AFDDAB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7B462834-E67B-4F91-A87F-AA4945A56FC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说学情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9B38FA82-0BC2-4121-BCBF-C1B45FE6B38C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FCDAE32-CC0B-48EF-88B5-BFC1C6429F6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67384" y="1227956"/>
            <a:ext cx="0" cy="2786063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1BE0835-B924-48AE-A82D-18EC4131FAD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68574" y="1226765"/>
            <a:ext cx="7547842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A04373A3-9DDE-4CAA-B417-7BFDA5AFF9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3552" y="1052934"/>
            <a:ext cx="347663" cy="348854"/>
          </a:xfrm>
          <a:prstGeom prst="ellipse">
            <a:avLst/>
          </a:prstGeom>
          <a:solidFill>
            <a:srgbClr val="477AB1"/>
          </a:solidFill>
          <a:ln>
            <a:noFill/>
          </a:ln>
        </p:spPr>
        <p:style>
          <a:lnRef idx="2">
            <a:srgbClr val="FC6C5C">
              <a:shade val="50000"/>
            </a:srgbClr>
          </a:lnRef>
          <a:fillRef idx="1">
            <a:srgbClr val="FC6C5C"/>
          </a:fillRef>
          <a:effectRef idx="0">
            <a:srgbClr val="FC6C5C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350" b="1" noProof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0" name="矩形 36">
            <a:extLst>
              <a:ext uri="{FF2B5EF4-FFF2-40B4-BE49-F238E27FC236}">
                <a16:creationId xmlns:a16="http://schemas.microsoft.com/office/drawing/2014/main" id="{F16C900A-DC55-4C9A-9BF2-12A9653FF5D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6224" y="1426790"/>
            <a:ext cx="7228176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 eaLnBrk="0" hangingPunct="0"/>
            <a:r>
              <a:rPr lang="zh-CN" altLang="en-US" sz="165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省实学生基础较好</a:t>
            </a:r>
            <a:r>
              <a:rPr lang="zh-CN" altLang="en-US" sz="1650" dirty="0"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，基础知识扎实，“水的三态变化”等初中知识，作为背景知识不再处理，对“水量平衡”“影响水循环的环节”可略作加深</a:t>
            </a:r>
            <a:endParaRPr lang="zh-CN" altLang="en-US" sz="165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F74287B-677A-4AB8-A836-DB9DAA2D8256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768574" y="2239987"/>
            <a:ext cx="7475834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C3DB0512-CFBD-4DB0-A729-97BD0586FD9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3552" y="2066156"/>
            <a:ext cx="347663" cy="347663"/>
          </a:xfrm>
          <a:prstGeom prst="ellipse">
            <a:avLst/>
          </a:prstGeom>
          <a:solidFill>
            <a:srgbClr val="477AB1"/>
          </a:solidFill>
          <a:ln>
            <a:noFill/>
          </a:ln>
        </p:spPr>
        <p:style>
          <a:lnRef idx="2">
            <a:srgbClr val="FC6C5C">
              <a:shade val="50000"/>
            </a:srgbClr>
          </a:lnRef>
          <a:fillRef idx="1">
            <a:srgbClr val="FC6C5C"/>
          </a:fillRef>
          <a:effectRef idx="0">
            <a:srgbClr val="FC6C5C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350" b="1" noProof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3" name="矩形 39">
            <a:extLst>
              <a:ext uri="{FF2B5EF4-FFF2-40B4-BE49-F238E27FC236}">
                <a16:creationId xmlns:a16="http://schemas.microsoft.com/office/drawing/2014/main" id="{6E7809A8-593D-4B0F-A1A5-0BCF5DC000E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16224" y="2393577"/>
            <a:ext cx="462200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zh-CN" altLang="en-US" sz="1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具备一定的</a:t>
            </a:r>
            <a:r>
              <a:rPr lang="zh-CN" altLang="en-US" sz="165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读图能力、分析材料、总结归纳</a:t>
            </a:r>
            <a:r>
              <a:rPr lang="zh-CN" altLang="en-US" sz="1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的能力</a:t>
            </a:r>
            <a:endParaRPr lang="da-DK" altLang="zh-CN" sz="1650" dirty="0">
              <a:solidFill>
                <a:srgbClr val="404040"/>
              </a:solidFill>
              <a:ea typeface="宋体" pitchFamily="2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1A2F742-E7D5-4D28-99FA-C2AD36A05202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768574" y="3075806"/>
            <a:ext cx="7475834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C98E4E6B-B153-4E9C-9E93-1EC409E8F10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93552" y="2904356"/>
            <a:ext cx="347663" cy="348853"/>
          </a:xfrm>
          <a:prstGeom prst="ellipse">
            <a:avLst/>
          </a:prstGeom>
          <a:solidFill>
            <a:srgbClr val="477AB1"/>
          </a:solidFill>
          <a:ln>
            <a:noFill/>
          </a:ln>
        </p:spPr>
        <p:style>
          <a:lnRef idx="2">
            <a:srgbClr val="FC6C5C">
              <a:shade val="50000"/>
            </a:srgbClr>
          </a:lnRef>
          <a:fillRef idx="1">
            <a:srgbClr val="FC6C5C"/>
          </a:fillRef>
          <a:effectRef idx="0">
            <a:srgbClr val="FC6C5C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350" b="1" noProof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6" name="矩形 42">
            <a:extLst>
              <a:ext uri="{FF2B5EF4-FFF2-40B4-BE49-F238E27FC236}">
                <a16:creationId xmlns:a16="http://schemas.microsoft.com/office/drawing/2014/main" id="{DA5FCFAB-0924-4DAC-8CD2-BD0FC649839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16224" y="3368700"/>
            <a:ext cx="722817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zh-CN" altLang="en-US" sz="1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具备强烈的求知欲和探索欲，但仍停留在</a:t>
            </a:r>
            <a:r>
              <a:rPr lang="zh-CN" altLang="en-US" sz="165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感性思维</a:t>
            </a:r>
            <a:r>
              <a:rPr lang="zh-CN" altLang="en-US" sz="1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上，</a:t>
            </a:r>
            <a:r>
              <a:rPr lang="zh-CN" altLang="en-US" sz="1650" dirty="0"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缺乏对地理问题系统的分析和认识</a:t>
            </a:r>
            <a:endParaRPr lang="da-DK" altLang="zh-CN" sz="1650" dirty="0">
              <a:solidFill>
                <a:srgbClr val="404040"/>
              </a:solidFill>
              <a:ea typeface="宋体" pitchFamily="2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B56FD07-EF4A-4AEC-A060-319A48C6945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767384" y="4152528"/>
            <a:ext cx="7477024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7C1B1091-40AC-42B9-A572-1C6D5B82F11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93552" y="3954488"/>
            <a:ext cx="347663" cy="348853"/>
          </a:xfrm>
          <a:prstGeom prst="ellipse">
            <a:avLst/>
          </a:prstGeom>
          <a:solidFill>
            <a:srgbClr val="477AB1"/>
          </a:solidFill>
          <a:ln>
            <a:noFill/>
          </a:ln>
        </p:spPr>
        <p:style>
          <a:lnRef idx="2">
            <a:srgbClr val="FC6C5C">
              <a:shade val="50000"/>
            </a:srgbClr>
          </a:lnRef>
          <a:fillRef idx="1">
            <a:srgbClr val="FC6C5C"/>
          </a:fillRef>
          <a:effectRef idx="0">
            <a:srgbClr val="FC6C5C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350" b="1" noProof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39" name="矩形 45">
            <a:extLst>
              <a:ext uri="{FF2B5EF4-FFF2-40B4-BE49-F238E27FC236}">
                <a16:creationId xmlns:a16="http://schemas.microsoft.com/office/drawing/2014/main" id="{804DFDA8-AFA0-43E0-B4DB-3E372ED4B790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51931" y="4226048"/>
            <a:ext cx="729246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zh-CN" altLang="en-US" sz="1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对身边事物很感兴趣，关心生活与实际问题，愿意动手、实践</a:t>
            </a:r>
            <a:endParaRPr lang="da-DK" altLang="zh-CN" sz="1650" dirty="0">
              <a:solidFill>
                <a:srgbClr val="404040"/>
              </a:solidFill>
              <a:ea typeface="宋体" pitchFamily="2" charset="-122"/>
            </a:endParaRPr>
          </a:p>
        </p:txBody>
      </p:sp>
      <p:sp>
        <p:nvSpPr>
          <p:cNvPr id="40" name="矩形 46">
            <a:extLst>
              <a:ext uri="{FF2B5EF4-FFF2-40B4-BE49-F238E27FC236}">
                <a16:creationId xmlns:a16="http://schemas.microsoft.com/office/drawing/2014/main" id="{B9030464-79D6-4702-9048-5D267DC8E7B7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43608" y="1037456"/>
            <a:ext cx="1251347" cy="3798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195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知识基础</a:t>
            </a:r>
          </a:p>
        </p:txBody>
      </p:sp>
      <p:sp>
        <p:nvSpPr>
          <p:cNvPr id="41" name="矩形 47">
            <a:extLst>
              <a:ext uri="{FF2B5EF4-FFF2-40B4-BE49-F238E27FC236}">
                <a16:creationId xmlns:a16="http://schemas.microsoft.com/office/drawing/2014/main" id="{65ADECF6-5036-4A38-8B22-4845764FBD6D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97174" y="2141165"/>
            <a:ext cx="1237060" cy="2774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195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能力基础</a:t>
            </a:r>
          </a:p>
        </p:txBody>
      </p:sp>
      <p:sp>
        <p:nvSpPr>
          <p:cNvPr id="42" name="矩形 48">
            <a:extLst>
              <a:ext uri="{FF2B5EF4-FFF2-40B4-BE49-F238E27FC236}">
                <a16:creationId xmlns:a16="http://schemas.microsoft.com/office/drawing/2014/main" id="{9D66166C-FBA4-4190-9525-B0A1E748D7EC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88840" y="2979365"/>
            <a:ext cx="1245394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195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心理特征</a:t>
            </a:r>
          </a:p>
        </p:txBody>
      </p:sp>
      <p:sp>
        <p:nvSpPr>
          <p:cNvPr id="43" name="矩形 49">
            <a:extLst>
              <a:ext uri="{FF2B5EF4-FFF2-40B4-BE49-F238E27FC236}">
                <a16:creationId xmlns:a16="http://schemas.microsoft.com/office/drawing/2014/main" id="{70860115-F7C0-4FD0-8B8F-B45FFC2A5EB1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80505" y="4025925"/>
            <a:ext cx="1246585" cy="2774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认知环境</a:t>
            </a:r>
          </a:p>
        </p:txBody>
      </p:sp>
    </p:spTree>
    <p:extLst>
      <p:ext uri="{BB962C8B-B14F-4D97-AF65-F5344CB8AC3E}">
        <p14:creationId xmlns:p14="http://schemas.microsoft.com/office/powerpoint/2010/main" val="23329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6547A16-7576-4276-AD2F-CF859FD81D7B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3C762F80-6732-456B-8089-802A0B9729E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说教学目标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1B7E9EF1-0D21-49E7-8487-43FD82A09F66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BD3521-AD12-4A17-8C7E-021075B40ACF}"/>
              </a:ext>
            </a:extLst>
          </p:cNvPr>
          <p:cNvSpPr txBox="1"/>
          <p:nvPr/>
        </p:nvSpPr>
        <p:spPr>
          <a:xfrm>
            <a:off x="251520" y="1635646"/>
            <a:ext cx="86409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1.</a:t>
            </a:r>
            <a:r>
              <a:rPr lang="zh-CN" altLang="en-US" sz="2000" dirty="0"/>
              <a:t>结合广州实际和水循环示意图，理解水循环的过程、环节和类型，增强区域认知和综合思维；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2.</a:t>
            </a:r>
            <a:r>
              <a:rPr lang="zh-CN" altLang="en-US" sz="2000" dirty="0"/>
              <a:t>在羊城“看海”问题探究中，辨识水循环与人类活动相互作用的方式和结果，增强人地协调观和综合思维能力；</a:t>
            </a:r>
            <a:endParaRPr lang="en-US" altLang="zh-CN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3.</a:t>
            </a:r>
            <a:r>
              <a:rPr lang="zh-CN" altLang="en-US" sz="2000" dirty="0"/>
              <a:t>通过绘制水循环示意图，观察水循环下渗探究实验、尝试规划“海绵城市型”校园，培养学生的地理实践力。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7A76CF-9417-45AB-A19F-F30B5EF951C5}"/>
              </a:ext>
            </a:extLst>
          </p:cNvPr>
          <p:cNvSpPr txBox="1"/>
          <p:nvPr/>
        </p:nvSpPr>
        <p:spPr>
          <a:xfrm>
            <a:off x="395536" y="1079953"/>
            <a:ext cx="1440160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chemeClr val="bg1"/>
                </a:solidFill>
              </a:rPr>
              <a:t>教学目标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D01465-D802-41E6-865B-FF1B9A7C5C2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878199" y="1347614"/>
            <a:ext cx="6726249" cy="0"/>
          </a:xfrm>
          <a:prstGeom prst="line">
            <a:avLst/>
          </a:prstGeom>
          <a:ln w="38100">
            <a:solidFill>
              <a:srgbClr val="B2B2B2"/>
            </a:solidFill>
            <a:prstDash val="sysDot"/>
          </a:ln>
        </p:spPr>
        <p:style>
          <a:lnRef idx="1">
            <a:srgbClr val="FC6C5C"/>
          </a:lnRef>
          <a:fillRef idx="0">
            <a:srgbClr val="FC6C5C"/>
          </a:fillRef>
          <a:effectRef idx="0">
            <a:srgbClr val="FC6C5C"/>
          </a:effectRef>
          <a:fontRef idx="minor">
            <a:sysClr val="windowText" lastClr="000000"/>
          </a:fontRef>
        </p:style>
      </p:cxnSp>
    </p:spTree>
    <p:extLst>
      <p:ext uri="{BB962C8B-B14F-4D97-AF65-F5344CB8AC3E}">
        <p14:creationId xmlns:p14="http://schemas.microsoft.com/office/powerpoint/2010/main" val="390489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196FA3C-FAC0-4D63-9C73-A20398CD5FDA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D763639A-5106-46C1-A1E2-BE92F9B9EF0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说教学目标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81459401-00B7-404F-83A5-018DB2467463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72CBAFA-74A8-4297-B3B7-DB93FD5534AE}"/>
              </a:ext>
            </a:extLst>
          </p:cNvPr>
          <p:cNvSpPr txBox="1"/>
          <p:nvPr/>
        </p:nvSpPr>
        <p:spPr>
          <a:xfrm>
            <a:off x="323528" y="1248311"/>
            <a:ext cx="82449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结合目标，细化</a:t>
            </a:r>
            <a:r>
              <a:rPr lang="zh-CN" altLang="en-US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仿宋_GB2312"/>
              </a:rPr>
              <a:t>教学内容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：</a:t>
            </a:r>
            <a:endParaRPr lang="en-US" altLang="zh-CN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仿宋_GB2312"/>
            </a:endParaRPr>
          </a:p>
          <a:p>
            <a:pPr indent="40005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1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）什么是水循环？水循环的类型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有哪些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？水循环的环节有哪些？人类通过哪些环节影响水循环？（落实“双基”）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0005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）为什么水能够循环？维持水循环的动力是什么？初步渗透水量平衡的原理。（拓展延伸）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0005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3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）水循环地理意义（第二课时目标）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0005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（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4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）水循环中体现的综合思维和人地协调观等素养。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74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2536111-4A0B-4535-9652-2E414DDFBF9B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059832" y="8685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23A07E63-7B25-4A16-9A25-733FDBD684E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832" y="306611"/>
            <a:ext cx="2592288" cy="6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等线" pitchFamily="2" charset="-122"/>
              </a:rPr>
              <a:t>说教法学法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等线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08D9A165-5EAC-4B73-AAE6-CD7EA2D93FCA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7"/>
          <a:stretch>
            <a:fillRect/>
          </a:stretch>
        </p:blipFill>
        <p:spPr bwMode="auto">
          <a:xfrm>
            <a:off x="3059832" y="195486"/>
            <a:ext cx="2592288" cy="1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09A09A-7882-4898-9934-16E64B5714C6}"/>
              </a:ext>
            </a:extLst>
          </p:cNvPr>
          <p:cNvSpPr txBox="1"/>
          <p:nvPr/>
        </p:nvSpPr>
        <p:spPr>
          <a:xfrm>
            <a:off x="287524" y="1131590"/>
            <a:ext cx="83169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采用新课标倡导的</a:t>
            </a:r>
            <a:r>
              <a:rPr lang="zh-CN" altLang="en-US" dirty="0">
                <a:solidFill>
                  <a:srgbClr val="C00000"/>
                </a:solidFill>
              </a:rPr>
              <a:t>地理问题式教学</a:t>
            </a:r>
            <a:r>
              <a:rPr lang="zh-CN" altLang="en-US" dirty="0"/>
              <a:t>，本节课选定一个区域（广州）、一种现象（“羊城看海”）、一个核心问题（为什么会出现城市“看海”），使用一条逻辑主线（表征问题</a:t>
            </a:r>
            <a:r>
              <a:rPr lang="en-US" altLang="zh-CN" dirty="0"/>
              <a:t>——</a:t>
            </a:r>
            <a:r>
              <a:rPr lang="zh-CN" altLang="en-US" dirty="0"/>
              <a:t>分析问题</a:t>
            </a:r>
            <a:r>
              <a:rPr lang="en-US" altLang="zh-CN" dirty="0"/>
              <a:t>——</a:t>
            </a:r>
            <a:r>
              <a:rPr lang="zh-CN" altLang="en-US" dirty="0"/>
              <a:t>提出方案</a:t>
            </a:r>
            <a:r>
              <a:rPr lang="en-US" altLang="zh-CN" dirty="0"/>
              <a:t>——</a:t>
            </a:r>
            <a:r>
              <a:rPr lang="zh-CN" altLang="en-US" dirty="0"/>
              <a:t>阐述观点），来让学生探究水循环基本原理，辨识水循环与人类活动相互作用的方式和结果。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以</a:t>
            </a:r>
            <a:r>
              <a:rPr lang="zh-CN" altLang="en-US" dirty="0">
                <a:solidFill>
                  <a:srgbClr val="C00000"/>
                </a:solidFill>
              </a:rPr>
              <a:t>学生自主探究</a:t>
            </a:r>
            <a:r>
              <a:rPr lang="zh-CN" altLang="en-US" dirty="0"/>
              <a:t>为课堂教学主旋律，包括实验演示、原理讲授，在探究中引导学生掌握知识、提高能力，完成对“水循环的环节及过程”这一重要知识的感知</a:t>
            </a:r>
            <a:r>
              <a:rPr lang="en-US" altLang="zh-CN" dirty="0"/>
              <a:t>—</a:t>
            </a:r>
            <a:r>
              <a:rPr lang="zh-CN" altLang="en-US" dirty="0"/>
              <a:t>理解</a:t>
            </a:r>
            <a:r>
              <a:rPr lang="en-US" altLang="zh-CN" dirty="0"/>
              <a:t>—</a:t>
            </a:r>
            <a:r>
              <a:rPr lang="zh-CN" altLang="en-US" dirty="0"/>
              <a:t>运用</a:t>
            </a:r>
            <a:r>
              <a:rPr lang="en-US" altLang="zh-CN" dirty="0"/>
              <a:t>—</a:t>
            </a:r>
            <a:r>
              <a:rPr lang="zh-CN" altLang="en-US" dirty="0"/>
              <a:t>迁移。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671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DC7D26A-F801-4970-A659-60329A23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0" y="1563638"/>
            <a:ext cx="3073842" cy="17281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E0339D-84C9-442E-B907-C06ADC7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673" y="1059582"/>
            <a:ext cx="1924439" cy="25202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B0F3A8D-E1E8-4616-AFB4-E5D83C4C2C31}"/>
              </a:ext>
            </a:extLst>
          </p:cNvPr>
          <p:cNvSpPr txBox="1"/>
          <p:nvPr/>
        </p:nvSpPr>
        <p:spPr>
          <a:xfrm>
            <a:off x="395536" y="3554334"/>
            <a:ext cx="51124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_GB2312"/>
              </a:rPr>
              <a:t>播放粤语童谣《落雨大》，并展示网友调侃广州城市内涝照片“羊城新八景”。陈述事实：城市化建设过程中，像广州、北京、武汉等大城市多地都出现了城市“看海”、“水浸街”的现象。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7BD7FE-1757-402C-8BEC-27D01CFB2C43}"/>
              </a:ext>
            </a:extLst>
          </p:cNvPr>
          <p:cNvSpPr txBox="1"/>
          <p:nvPr/>
        </p:nvSpPr>
        <p:spPr>
          <a:xfrm>
            <a:off x="395536" y="4227934"/>
            <a:ext cx="5205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tx2"/>
                </a:solidFill>
                <a:effectLst/>
                <a:ea typeface="仿宋_GB2312"/>
                <a:cs typeface="Times New Roman" panose="02020603050405020304" pitchFamily="18" charset="0"/>
              </a:rPr>
              <a:t>提问思考：广州为什么会出现城市“看海” 的现象呢？我们应该如何解决呢？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F03DA29-2697-4A66-AD34-B66C81F9F5CF}"/>
              </a:ext>
            </a:extLst>
          </p:cNvPr>
          <p:cNvSpPr txBox="1"/>
          <p:nvPr/>
        </p:nvSpPr>
        <p:spPr>
          <a:xfrm>
            <a:off x="6012159" y="1563638"/>
            <a:ext cx="26642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chemeClr val="tx2"/>
                </a:solidFill>
                <a:effectLst/>
                <a:latin typeface="+mn-ea"/>
                <a:cs typeface="Times New Roman" panose="02020603050405020304" pitchFamily="18" charset="0"/>
              </a:rPr>
              <a:t>创设</a:t>
            </a:r>
            <a:r>
              <a:rPr lang="zh-CN" altLang="en-US" sz="1600" dirty="0">
                <a:solidFill>
                  <a:schemeClr val="tx2"/>
                </a:solidFill>
                <a:effectLst/>
                <a:latin typeface="+mn-ea"/>
                <a:cs typeface="Times New Roman" panose="02020603050405020304" pitchFamily="18" charset="0"/>
              </a:rPr>
              <a:t>真实</a:t>
            </a:r>
            <a:r>
              <a:rPr lang="zh-CN" altLang="zh-CN" sz="1600" dirty="0">
                <a:solidFill>
                  <a:schemeClr val="tx2"/>
                </a:solidFill>
                <a:effectLst/>
                <a:latin typeface="+mn-ea"/>
                <a:cs typeface="Times New Roman" panose="02020603050405020304" pitchFamily="18" charset="0"/>
              </a:rPr>
              <a:t>问题情境</a:t>
            </a:r>
            <a:r>
              <a:rPr lang="zh-CN" altLang="en-US" sz="1600" dirty="0">
                <a:solidFill>
                  <a:schemeClr val="tx2"/>
                </a:solidFill>
                <a:effectLst/>
                <a:latin typeface="+mn-ea"/>
                <a:cs typeface="Times New Roman" panose="02020603050405020304" pitchFamily="18" charset="0"/>
              </a:rPr>
              <a:t>，表征核心问题。提供探索空间，吸引学生兴趣，带动问题链的展开。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51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DIAGRAM_GROUP_CODE" val="m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3"/>
  <p:tag name="KSO_WM_UNIT_ID" val="259*m_i*1_3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4"/>
  <p:tag name="KSO_WM_UNIT_ID" val="259*m_i*1_4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5"/>
  <p:tag name="KSO_WM_UNIT_ID" val="259*m_i*1_5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6"/>
  <p:tag name="KSO_WM_UNIT_ID" val="259*m_i*1_6"/>
  <p:tag name="KSO_WM_UNIT_CLEAR" val="1"/>
  <p:tag name="KSO_WM_UNIT_LAYERLEVEL" val="1_1"/>
  <p:tag name="KSO_WM_BEAUTIFY_FLAG" val="#wm#"/>
  <p:tag name="KSO_WM_DIAGRAM_GROUP_CODE" val="m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7"/>
  <p:tag name="KSO_WM_UNIT_ID" val="259*m_i*1_7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h_f"/>
  <p:tag name="KSO_WM_UNIT_INDEX" val="1_3_1"/>
  <p:tag name="KSO_WM_UNIT_ID" val="259*m_h_f*1_3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8"/>
  <p:tag name="KSO_WM_UNIT_ID" val="259*m_i*1_8"/>
  <p:tag name="KSO_WM_UNIT_CLEAR" val="1"/>
  <p:tag name="KSO_WM_UNIT_LAYERLEVEL" val="1_1"/>
  <p:tag name="KSO_WM_BEAUTIFY_FLAG" val="#wm#"/>
  <p:tag name="KSO_WM_DIAGRAM_GROUP_CODE" val="m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9"/>
  <p:tag name="KSO_WM_UNIT_ID" val="259*m_i*1_9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h_f"/>
  <p:tag name="KSO_WM_UNIT_INDEX" val="1_4_1"/>
  <p:tag name="KSO_WM_UNIT_ID" val="259*m_h_f*1_4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30"/>
  <p:tag name="KSO_WM_UNIT_TYPE" val="m_h_a"/>
  <p:tag name="KSO_WM_UNIT_INDEX" val="1_1_1"/>
  <p:tag name="KSO_WM_UNIT_ID" val="diagram130_3*m_h_a*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30"/>
  <p:tag name="KSO_WM_UNIT_TYPE" val="m_h_a"/>
  <p:tag name="KSO_WM_UNIT_INDEX" val="1_2_1"/>
  <p:tag name="KSO_WM_UNIT_ID" val="diagram130_3*m_h_a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30"/>
  <p:tag name="KSO_WM_UNIT_TYPE" val="m_h_a"/>
  <p:tag name="KSO_WM_UNIT_INDEX" val="1_3_1"/>
  <p:tag name="KSO_WM_UNIT_ID" val="diagram130_3*m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30"/>
  <p:tag name="KSO_WM_UNIT_TYPE" val="m_h_a"/>
  <p:tag name="KSO_WM_UNIT_INDEX" val="1_4_1"/>
  <p:tag name="KSO_WM_UNIT_ID" val="diagram130_3*m_h_a*1_4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8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698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步步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步步高" id="{10045815-E774-42BA-B4A7-9A758C68FBE6}" vid="{ACCCF267-CC65-4CA4-AC92-8183B42E6DF6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1982</Words>
  <Application>Microsoft Office PowerPoint</Application>
  <PresentationFormat>全屏显示(16:9)</PresentationFormat>
  <Paragraphs>136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仿宋_GB2312</vt:lpstr>
      <vt:lpstr>黑体</vt:lpstr>
      <vt:lpstr>微软雅黑</vt:lpstr>
      <vt:lpstr>Arial</vt:lpstr>
      <vt:lpstr>Calibri</vt:lpstr>
      <vt:lpstr>Times New Roman</vt:lpstr>
      <vt:lpstr>Verdana</vt:lpstr>
      <vt:lpstr>Office 主题</vt:lpstr>
      <vt:lpstr>步步高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fengzx945@163.com</cp:lastModifiedBy>
  <cp:revision>43</cp:revision>
  <dcterms:modified xsi:type="dcterms:W3CDTF">2021-04-10T09:32:44Z</dcterms:modified>
</cp:coreProperties>
</file>