
<file path=[Content_Types].xml><?xml version="1.0" encoding="utf-8"?>
<Types xmlns="http://schemas.openxmlformats.org/package/2006/content-types">
  <Default Extension="png" ContentType="image/png"/>
  <Default Extension="jpeg" ContentType="image/jpeg"/>
  <Default Extension="gif" ContentType="image/gif"/>
  <Default Extension="wdp" ContentType="image/vnd.ms-photo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410" r:id="rId3"/>
    <p:sldId id="411" r:id="rId4"/>
    <p:sldId id="409" r:id="rId5"/>
    <p:sldId id="412" r:id="rId6"/>
    <p:sldId id="414" r:id="rId7"/>
    <p:sldId id="419" r:id="rId8"/>
    <p:sldId id="420" r:id="rId9"/>
    <p:sldId id="421" r:id="rId10"/>
    <p:sldId id="494" r:id="rId11"/>
    <p:sldId id="495" r:id="rId12"/>
    <p:sldId id="497" r:id="rId13"/>
    <p:sldId id="454" r:id="rId14"/>
    <p:sldId id="456" r:id="rId15"/>
    <p:sldId id="457" r:id="rId16"/>
    <p:sldId id="458" r:id="rId17"/>
    <p:sldId id="459" r:id="rId18"/>
    <p:sldId id="460" r:id="rId19"/>
    <p:sldId id="461" r:id="rId20"/>
    <p:sldId id="498" r:id="rId21"/>
    <p:sldId id="463" r:id="rId22"/>
    <p:sldId id="464" r:id="rId23"/>
    <p:sldId id="465" r:id="rId24"/>
    <p:sldId id="466" r:id="rId25"/>
    <p:sldId id="467" r:id="rId27"/>
    <p:sldId id="496" r:id="rId28"/>
    <p:sldId id="469" r:id="rId29"/>
    <p:sldId id="470" r:id="rId30"/>
    <p:sldId id="472" r:id="rId31"/>
    <p:sldId id="473" r:id="rId32"/>
    <p:sldId id="474" r:id="rId33"/>
    <p:sldId id="475" r:id="rId34"/>
    <p:sldId id="477" r:id="rId35"/>
    <p:sldId id="478" r:id="rId36"/>
    <p:sldId id="479" r:id="rId37"/>
    <p:sldId id="480" r:id="rId38"/>
    <p:sldId id="481" r:id="rId39"/>
    <p:sldId id="482" r:id="rId40"/>
    <p:sldId id="425" r:id="rId41"/>
    <p:sldId id="484" r:id="rId42"/>
    <p:sldId id="485" r:id="rId43"/>
    <p:sldId id="531" r:id="rId44"/>
    <p:sldId id="489" r:id="rId45"/>
    <p:sldId id="427" r:id="rId46"/>
    <p:sldId id="537" r:id="rId47"/>
    <p:sldId id="535" r:id="rId48"/>
    <p:sldId id="534" r:id="rId4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用户" initials="W用" lastIdx="0" clrIdx="0"/>
  <p:cmAuthor id="2" name="Administrat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9D9D9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3778" autoAdjust="0"/>
    <p:restoredTop sz="94660"/>
  </p:normalViewPr>
  <p:slideViewPr>
    <p:cSldViewPr snapToGrid="0">
      <p:cViewPr varScale="1">
        <p:scale>
          <a:sx n="67" d="100"/>
          <a:sy n="67" d="100"/>
        </p:scale>
        <p:origin x="-120" y="-972"/>
      </p:cViewPr>
      <p:guideLst>
        <p:guide orient="horz" pos="2080"/>
        <p:guide pos="395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3" Type="http://schemas.openxmlformats.org/officeDocument/2006/relationships/commentAuthors" Target="commentAuthors.xml"/><Relationship Id="rId52" Type="http://schemas.openxmlformats.org/officeDocument/2006/relationships/tableStyles" Target="tableStyles.xml"/><Relationship Id="rId51" Type="http://schemas.openxmlformats.org/officeDocument/2006/relationships/viewProps" Target="viewProps.xml"/><Relationship Id="rId50" Type="http://schemas.openxmlformats.org/officeDocument/2006/relationships/presProps" Target="presProps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【地貌观察的内容】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绝对高度（海拔）是划分地形类型的重要依据。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D38DC-F07B-4ED0-B6D4-089E23306C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 txBox="1"/>
          <p:nvPr userDrawn="1"/>
        </p:nvSpPr>
        <p:spPr>
          <a:xfrm>
            <a:off x="1025561" y="6158290"/>
            <a:ext cx="647753" cy="328295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400" b="0" i="0" smtClean="0">
                <a:solidFill>
                  <a:srgbClr val="FFFFFF"/>
                </a:solidFill>
                <a:latin typeface="Bebas Neue" charset="0"/>
                <a:ea typeface="Bebas Neue" charset="0"/>
                <a:cs typeface="Bebas Neue" charset="0"/>
              </a:rPr>
            </a:fld>
            <a:endParaRPr lang="en-US" sz="1400" b="0" i="0" dirty="0">
              <a:solidFill>
                <a:srgbClr val="FFFFFF"/>
              </a:solidFill>
              <a:latin typeface="Bebas Neue" charset="0"/>
              <a:ea typeface="Bebas Neue" charset="0"/>
              <a:cs typeface="Bebas Neue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602673" y="6168550"/>
            <a:ext cx="5982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>
                <a:solidFill>
                  <a:srgbClr val="FFFFFF"/>
                </a:solidFill>
                <a:latin typeface="Bebas Neue" charset="0"/>
                <a:ea typeface="Bebas Neue" charset="0"/>
                <a:cs typeface="Bebas Neue" charset="0"/>
              </a:rPr>
              <a:t>Slide  /</a:t>
            </a:r>
            <a:endParaRPr lang="en-US" sz="1400" b="0" i="0" dirty="0">
              <a:solidFill>
                <a:srgbClr val="FFFFFF"/>
              </a:solidFill>
              <a:latin typeface="Bebas Neue" charset="0"/>
              <a:ea typeface="Bebas Neue" charset="0"/>
              <a:cs typeface="Bebas Neue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62.xml"/><Relationship Id="rId18" Type="http://schemas.openxmlformats.org/officeDocument/2006/relationships/tags" Target="../tags/tag61.xml"/><Relationship Id="rId17" Type="http://schemas.openxmlformats.org/officeDocument/2006/relationships/tags" Target="../tags/tag60.xml"/><Relationship Id="rId16" Type="http://schemas.openxmlformats.org/officeDocument/2006/relationships/tags" Target="../tags/tag59.xml"/><Relationship Id="rId15" Type="http://schemas.openxmlformats.org/officeDocument/2006/relationships/tags" Target="../tags/tag58.xml"/><Relationship Id="rId14" Type="http://schemas.openxmlformats.org/officeDocument/2006/relationships/tags" Target="../tags/tag57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1" Type="http://schemas.openxmlformats.org/officeDocument/2006/relationships/tags" Target="../tags/tag142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50.xml"/><Relationship Id="rId8" Type="http://schemas.openxmlformats.org/officeDocument/2006/relationships/tags" Target="../tags/tag149.xml"/><Relationship Id="rId7" Type="http://schemas.openxmlformats.org/officeDocument/2006/relationships/tags" Target="../tags/tag148.xml"/><Relationship Id="rId6" Type="http://schemas.openxmlformats.org/officeDocument/2006/relationships/tags" Target="../tags/tag147.xml"/><Relationship Id="rId5" Type="http://schemas.openxmlformats.org/officeDocument/2006/relationships/tags" Target="../tags/tag146.xml"/><Relationship Id="rId4" Type="http://schemas.openxmlformats.org/officeDocument/2006/relationships/tags" Target="../tags/tag145.xml"/><Relationship Id="rId3" Type="http://schemas.openxmlformats.org/officeDocument/2006/relationships/tags" Target="../tags/tag144.xml"/><Relationship Id="rId2" Type="http://schemas.openxmlformats.org/officeDocument/2006/relationships/image" Target="../media/image13.jpeg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151.xml"/><Relationship Id="rId1" Type="http://schemas.openxmlformats.org/officeDocument/2006/relationships/tags" Target="../tags/tag14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52.xml"/><Relationship Id="rId1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8.png"/><Relationship Id="rId7" Type="http://schemas.openxmlformats.org/officeDocument/2006/relationships/image" Target="../media/image17.png"/><Relationship Id="rId6" Type="http://schemas.openxmlformats.org/officeDocument/2006/relationships/tags" Target="../tags/tag158.xml"/><Relationship Id="rId5" Type="http://schemas.openxmlformats.org/officeDocument/2006/relationships/tags" Target="../tags/tag157.xml"/><Relationship Id="rId4" Type="http://schemas.openxmlformats.org/officeDocument/2006/relationships/tags" Target="../tags/tag156.xml"/><Relationship Id="rId3" Type="http://schemas.openxmlformats.org/officeDocument/2006/relationships/tags" Target="../tags/tag155.xml"/><Relationship Id="rId2" Type="http://schemas.openxmlformats.org/officeDocument/2006/relationships/tags" Target="../tags/tag154.xml"/><Relationship Id="rId1" Type="http://schemas.openxmlformats.org/officeDocument/2006/relationships/tags" Target="../tags/tag15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3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2.jpeg"/><Relationship Id="rId3" Type="http://schemas.openxmlformats.org/officeDocument/2006/relationships/image" Target="../media/image21.png"/><Relationship Id="rId2" Type="http://schemas.openxmlformats.org/officeDocument/2006/relationships/tags" Target="../tags/tag159.xml"/><Relationship Id="rId1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8.jpeg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33.wdp"/><Relationship Id="rId1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62.xml"/><Relationship Id="rId2" Type="http://schemas.openxmlformats.org/officeDocument/2006/relationships/tags" Target="../tags/tag161.xml"/><Relationship Id="rId1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4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169.xml"/><Relationship Id="rId7" Type="http://schemas.openxmlformats.org/officeDocument/2006/relationships/tags" Target="../tags/tag168.xml"/><Relationship Id="rId6" Type="http://schemas.openxmlformats.org/officeDocument/2006/relationships/tags" Target="../tags/tag167.xml"/><Relationship Id="rId5" Type="http://schemas.openxmlformats.org/officeDocument/2006/relationships/tags" Target="../tags/tag166.xml"/><Relationship Id="rId4" Type="http://schemas.openxmlformats.org/officeDocument/2006/relationships/tags" Target="../tags/tag165.xml"/><Relationship Id="rId3" Type="http://schemas.openxmlformats.org/officeDocument/2006/relationships/tags" Target="../tags/tag164.xml"/><Relationship Id="rId2" Type="http://schemas.openxmlformats.org/officeDocument/2006/relationships/image" Target="../media/image36.jpeg"/><Relationship Id="rId1" Type="http://schemas.openxmlformats.org/officeDocument/2006/relationships/tags" Target="../tags/tag163.xml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7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1.jpeg"/><Relationship Id="rId1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70.xml"/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1.xml"/><Relationship Id="rId1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72.xml"/><Relationship Id="rId1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50.jpeg"/><Relationship Id="rId1" Type="http://schemas.openxmlformats.org/officeDocument/2006/relationships/image" Target="../media/image49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52.jpeg"/></Relationships>
</file>

<file path=ppt/slides/_rels/slide4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75.xml"/><Relationship Id="rId4" Type="http://schemas.openxmlformats.org/officeDocument/2006/relationships/image" Target="../media/image55.png"/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tags" Target="../tags/tag174.xml"/></Relationships>
</file>

<file path=ppt/slides/_rels/slide4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76.xml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77.xml"/><Relationship Id="rId8" Type="http://schemas.openxmlformats.org/officeDocument/2006/relationships/tags" Target="../tags/tag76.xml"/><Relationship Id="rId74" Type="http://schemas.openxmlformats.org/officeDocument/2006/relationships/slideLayout" Target="../slideLayouts/slideLayout2.xml"/><Relationship Id="rId73" Type="http://schemas.openxmlformats.org/officeDocument/2006/relationships/tags" Target="../tags/tag141.xml"/><Relationship Id="rId72" Type="http://schemas.openxmlformats.org/officeDocument/2006/relationships/tags" Target="../tags/tag140.xml"/><Relationship Id="rId71" Type="http://schemas.openxmlformats.org/officeDocument/2006/relationships/tags" Target="../tags/tag139.xml"/><Relationship Id="rId70" Type="http://schemas.openxmlformats.org/officeDocument/2006/relationships/tags" Target="../tags/tag138.xml"/><Relationship Id="rId7" Type="http://schemas.openxmlformats.org/officeDocument/2006/relationships/tags" Target="../tags/tag75.xml"/><Relationship Id="rId69" Type="http://schemas.openxmlformats.org/officeDocument/2006/relationships/tags" Target="../tags/tag137.xml"/><Relationship Id="rId68" Type="http://schemas.openxmlformats.org/officeDocument/2006/relationships/tags" Target="../tags/tag136.xml"/><Relationship Id="rId67" Type="http://schemas.openxmlformats.org/officeDocument/2006/relationships/tags" Target="../tags/tag135.xml"/><Relationship Id="rId66" Type="http://schemas.openxmlformats.org/officeDocument/2006/relationships/tags" Target="../tags/tag134.xml"/><Relationship Id="rId65" Type="http://schemas.openxmlformats.org/officeDocument/2006/relationships/tags" Target="../tags/tag133.xml"/><Relationship Id="rId64" Type="http://schemas.openxmlformats.org/officeDocument/2006/relationships/tags" Target="../tags/tag132.xml"/><Relationship Id="rId63" Type="http://schemas.openxmlformats.org/officeDocument/2006/relationships/tags" Target="../tags/tag131.xml"/><Relationship Id="rId62" Type="http://schemas.openxmlformats.org/officeDocument/2006/relationships/tags" Target="../tags/tag130.xml"/><Relationship Id="rId61" Type="http://schemas.openxmlformats.org/officeDocument/2006/relationships/tags" Target="../tags/tag129.xml"/><Relationship Id="rId60" Type="http://schemas.openxmlformats.org/officeDocument/2006/relationships/tags" Target="../tags/tag128.xml"/><Relationship Id="rId6" Type="http://schemas.openxmlformats.org/officeDocument/2006/relationships/tags" Target="../tags/tag74.xml"/><Relationship Id="rId59" Type="http://schemas.openxmlformats.org/officeDocument/2006/relationships/tags" Target="../tags/tag127.xml"/><Relationship Id="rId58" Type="http://schemas.openxmlformats.org/officeDocument/2006/relationships/tags" Target="../tags/tag126.xml"/><Relationship Id="rId57" Type="http://schemas.openxmlformats.org/officeDocument/2006/relationships/tags" Target="../tags/tag125.xml"/><Relationship Id="rId56" Type="http://schemas.openxmlformats.org/officeDocument/2006/relationships/tags" Target="../tags/tag124.xml"/><Relationship Id="rId55" Type="http://schemas.openxmlformats.org/officeDocument/2006/relationships/tags" Target="../tags/tag123.xml"/><Relationship Id="rId54" Type="http://schemas.openxmlformats.org/officeDocument/2006/relationships/tags" Target="../tags/tag122.xml"/><Relationship Id="rId53" Type="http://schemas.openxmlformats.org/officeDocument/2006/relationships/tags" Target="../tags/tag121.xml"/><Relationship Id="rId52" Type="http://schemas.openxmlformats.org/officeDocument/2006/relationships/tags" Target="../tags/tag120.xml"/><Relationship Id="rId51" Type="http://schemas.openxmlformats.org/officeDocument/2006/relationships/tags" Target="../tags/tag119.xml"/><Relationship Id="rId50" Type="http://schemas.openxmlformats.org/officeDocument/2006/relationships/tags" Target="../tags/tag118.xml"/><Relationship Id="rId5" Type="http://schemas.openxmlformats.org/officeDocument/2006/relationships/tags" Target="../tags/tag73.xml"/><Relationship Id="rId49" Type="http://schemas.openxmlformats.org/officeDocument/2006/relationships/tags" Target="../tags/tag117.xml"/><Relationship Id="rId48" Type="http://schemas.openxmlformats.org/officeDocument/2006/relationships/tags" Target="../tags/tag116.xml"/><Relationship Id="rId47" Type="http://schemas.openxmlformats.org/officeDocument/2006/relationships/tags" Target="../tags/tag115.xml"/><Relationship Id="rId46" Type="http://schemas.openxmlformats.org/officeDocument/2006/relationships/tags" Target="../tags/tag114.xml"/><Relationship Id="rId45" Type="http://schemas.openxmlformats.org/officeDocument/2006/relationships/tags" Target="../tags/tag113.xml"/><Relationship Id="rId44" Type="http://schemas.openxmlformats.org/officeDocument/2006/relationships/tags" Target="../tags/tag112.xml"/><Relationship Id="rId43" Type="http://schemas.openxmlformats.org/officeDocument/2006/relationships/tags" Target="../tags/tag111.xml"/><Relationship Id="rId42" Type="http://schemas.openxmlformats.org/officeDocument/2006/relationships/tags" Target="../tags/tag110.xml"/><Relationship Id="rId41" Type="http://schemas.openxmlformats.org/officeDocument/2006/relationships/tags" Target="../tags/tag109.xml"/><Relationship Id="rId40" Type="http://schemas.openxmlformats.org/officeDocument/2006/relationships/tags" Target="../tags/tag108.xml"/><Relationship Id="rId4" Type="http://schemas.openxmlformats.org/officeDocument/2006/relationships/tags" Target="../tags/tag72.xml"/><Relationship Id="rId39" Type="http://schemas.openxmlformats.org/officeDocument/2006/relationships/tags" Target="../tags/tag107.xml"/><Relationship Id="rId38" Type="http://schemas.openxmlformats.org/officeDocument/2006/relationships/tags" Target="../tags/tag106.xml"/><Relationship Id="rId37" Type="http://schemas.openxmlformats.org/officeDocument/2006/relationships/tags" Target="../tags/tag105.xml"/><Relationship Id="rId36" Type="http://schemas.openxmlformats.org/officeDocument/2006/relationships/tags" Target="../tags/tag104.xml"/><Relationship Id="rId35" Type="http://schemas.openxmlformats.org/officeDocument/2006/relationships/tags" Target="../tags/tag103.xml"/><Relationship Id="rId34" Type="http://schemas.openxmlformats.org/officeDocument/2006/relationships/tags" Target="../tags/tag102.xml"/><Relationship Id="rId33" Type="http://schemas.openxmlformats.org/officeDocument/2006/relationships/tags" Target="../tags/tag101.xml"/><Relationship Id="rId32" Type="http://schemas.openxmlformats.org/officeDocument/2006/relationships/tags" Target="../tags/tag100.xml"/><Relationship Id="rId31" Type="http://schemas.openxmlformats.org/officeDocument/2006/relationships/tags" Target="../tags/tag99.xml"/><Relationship Id="rId30" Type="http://schemas.openxmlformats.org/officeDocument/2006/relationships/tags" Target="../tags/tag98.xml"/><Relationship Id="rId3" Type="http://schemas.openxmlformats.org/officeDocument/2006/relationships/tags" Target="../tags/tag71.xml"/><Relationship Id="rId29" Type="http://schemas.openxmlformats.org/officeDocument/2006/relationships/tags" Target="../tags/tag97.xml"/><Relationship Id="rId28" Type="http://schemas.openxmlformats.org/officeDocument/2006/relationships/tags" Target="../tags/tag96.xml"/><Relationship Id="rId27" Type="http://schemas.openxmlformats.org/officeDocument/2006/relationships/tags" Target="../tags/tag95.xml"/><Relationship Id="rId26" Type="http://schemas.openxmlformats.org/officeDocument/2006/relationships/tags" Target="../tags/tag94.xml"/><Relationship Id="rId25" Type="http://schemas.openxmlformats.org/officeDocument/2006/relationships/tags" Target="../tags/tag93.xml"/><Relationship Id="rId24" Type="http://schemas.openxmlformats.org/officeDocument/2006/relationships/tags" Target="../tags/tag92.xml"/><Relationship Id="rId23" Type="http://schemas.openxmlformats.org/officeDocument/2006/relationships/tags" Target="../tags/tag91.xml"/><Relationship Id="rId22" Type="http://schemas.openxmlformats.org/officeDocument/2006/relationships/tags" Target="../tags/tag90.xml"/><Relationship Id="rId21" Type="http://schemas.openxmlformats.org/officeDocument/2006/relationships/tags" Target="../tags/tag89.xml"/><Relationship Id="rId20" Type="http://schemas.openxmlformats.org/officeDocument/2006/relationships/tags" Target="../tags/tag88.xml"/><Relationship Id="rId2" Type="http://schemas.openxmlformats.org/officeDocument/2006/relationships/tags" Target="../tags/tag70.xml"/><Relationship Id="rId19" Type="http://schemas.openxmlformats.org/officeDocument/2006/relationships/tags" Target="../tags/tag87.xml"/><Relationship Id="rId18" Type="http://schemas.openxmlformats.org/officeDocument/2006/relationships/tags" Target="../tags/tag86.xml"/><Relationship Id="rId17" Type="http://schemas.openxmlformats.org/officeDocument/2006/relationships/tags" Target="../tags/tag85.xml"/><Relationship Id="rId16" Type="http://schemas.openxmlformats.org/officeDocument/2006/relationships/tags" Target="../tags/tag84.xml"/><Relationship Id="rId15" Type="http://schemas.openxmlformats.org/officeDocument/2006/relationships/tags" Target="../tags/tag83.xml"/><Relationship Id="rId14" Type="http://schemas.openxmlformats.org/officeDocument/2006/relationships/tags" Target="../tags/tag82.xml"/><Relationship Id="rId13" Type="http://schemas.openxmlformats.org/officeDocument/2006/relationships/tags" Target="../tags/tag81.xml"/><Relationship Id="rId12" Type="http://schemas.openxmlformats.org/officeDocument/2006/relationships/tags" Target="../tags/tag80.xml"/><Relationship Id="rId11" Type="http://schemas.openxmlformats.org/officeDocument/2006/relationships/tags" Target="../tags/tag79.xml"/><Relationship Id="rId10" Type="http://schemas.openxmlformats.org/officeDocument/2006/relationships/tags" Target="../tags/tag78.xml"/><Relationship Id="rId1" Type="http://schemas.openxmlformats.org/officeDocument/2006/relationships/tags" Target="../tags/tag69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microsoft.com/office/2007/relationships/media" Target="../media/media1.mp3"/><Relationship Id="rId7" Type="http://schemas.openxmlformats.org/officeDocument/2006/relationships/audio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山上的风景&#10;&#10;描述已自动生成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3177901" cy="7136859"/>
          </a:xfrm>
          <a:prstGeom prst="rect">
            <a:avLst/>
          </a:prstGeom>
        </p:spPr>
      </p:pic>
      <p:pic>
        <p:nvPicPr>
          <p:cNvPr id="19" name="图片 18" descr="山上的风景&#10;&#10;描述已自动生成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2" t="44087" r="81376" b="30867"/>
          <a:stretch>
            <a:fillRect/>
          </a:stretch>
        </p:blipFill>
        <p:spPr>
          <a:xfrm>
            <a:off x="1289050" y="3146425"/>
            <a:ext cx="1165225" cy="1787525"/>
          </a:xfrm>
          <a:custGeom>
            <a:avLst/>
            <a:gdLst>
              <a:gd name="connsiteX0" fmla="*/ 552450 w 1165225"/>
              <a:gd name="connsiteY0" fmla="*/ 0 h 1787525"/>
              <a:gd name="connsiteX1" fmla="*/ 676275 w 1165225"/>
              <a:gd name="connsiteY1" fmla="*/ 44450 h 1787525"/>
              <a:gd name="connsiteX2" fmla="*/ 638175 w 1165225"/>
              <a:gd name="connsiteY2" fmla="*/ 79375 h 1787525"/>
              <a:gd name="connsiteX3" fmla="*/ 590550 w 1165225"/>
              <a:gd name="connsiteY3" fmla="*/ 206375 h 1787525"/>
              <a:gd name="connsiteX4" fmla="*/ 660400 w 1165225"/>
              <a:gd name="connsiteY4" fmla="*/ 238125 h 1787525"/>
              <a:gd name="connsiteX5" fmla="*/ 676275 w 1165225"/>
              <a:gd name="connsiteY5" fmla="*/ 193675 h 1787525"/>
              <a:gd name="connsiteX6" fmla="*/ 733425 w 1165225"/>
              <a:gd name="connsiteY6" fmla="*/ 139700 h 1787525"/>
              <a:gd name="connsiteX7" fmla="*/ 952500 w 1165225"/>
              <a:gd name="connsiteY7" fmla="*/ 101600 h 1787525"/>
              <a:gd name="connsiteX8" fmla="*/ 962025 w 1165225"/>
              <a:gd name="connsiteY8" fmla="*/ 155575 h 1787525"/>
              <a:gd name="connsiteX9" fmla="*/ 962025 w 1165225"/>
              <a:gd name="connsiteY9" fmla="*/ 177800 h 1787525"/>
              <a:gd name="connsiteX10" fmla="*/ 908050 w 1165225"/>
              <a:gd name="connsiteY10" fmla="*/ 174625 h 1787525"/>
              <a:gd name="connsiteX11" fmla="*/ 863600 w 1165225"/>
              <a:gd name="connsiteY11" fmla="*/ 193675 h 1787525"/>
              <a:gd name="connsiteX12" fmla="*/ 765175 w 1165225"/>
              <a:gd name="connsiteY12" fmla="*/ 266700 h 1787525"/>
              <a:gd name="connsiteX13" fmla="*/ 933450 w 1165225"/>
              <a:gd name="connsiteY13" fmla="*/ 1028700 h 1787525"/>
              <a:gd name="connsiteX14" fmla="*/ 949325 w 1165225"/>
              <a:gd name="connsiteY14" fmla="*/ 1028700 h 1787525"/>
              <a:gd name="connsiteX15" fmla="*/ 1057275 w 1165225"/>
              <a:gd name="connsiteY15" fmla="*/ 1222375 h 1787525"/>
              <a:gd name="connsiteX16" fmla="*/ 1038225 w 1165225"/>
              <a:gd name="connsiteY16" fmla="*/ 1374775 h 1787525"/>
              <a:gd name="connsiteX17" fmla="*/ 1165225 w 1165225"/>
              <a:gd name="connsiteY17" fmla="*/ 1787525 h 1787525"/>
              <a:gd name="connsiteX18" fmla="*/ 66675 w 1165225"/>
              <a:gd name="connsiteY18" fmla="*/ 1746250 h 1787525"/>
              <a:gd name="connsiteX19" fmla="*/ 107950 w 1165225"/>
              <a:gd name="connsiteY19" fmla="*/ 1685925 h 1787525"/>
              <a:gd name="connsiteX20" fmla="*/ 82550 w 1165225"/>
              <a:gd name="connsiteY20" fmla="*/ 1660525 h 1787525"/>
              <a:gd name="connsiteX21" fmla="*/ 9525 w 1165225"/>
              <a:gd name="connsiteY21" fmla="*/ 1524000 h 1787525"/>
              <a:gd name="connsiteX22" fmla="*/ 60325 w 1165225"/>
              <a:gd name="connsiteY22" fmla="*/ 1482725 h 1787525"/>
              <a:gd name="connsiteX23" fmla="*/ 3175 w 1165225"/>
              <a:gd name="connsiteY23" fmla="*/ 1400175 h 1787525"/>
              <a:gd name="connsiteX24" fmla="*/ 25400 w 1165225"/>
              <a:gd name="connsiteY24" fmla="*/ 1355725 h 1787525"/>
              <a:gd name="connsiteX25" fmla="*/ 0 w 1165225"/>
              <a:gd name="connsiteY25" fmla="*/ 1314450 h 1787525"/>
              <a:gd name="connsiteX26" fmla="*/ 31750 w 1165225"/>
              <a:gd name="connsiteY26" fmla="*/ 1257300 h 1787525"/>
              <a:gd name="connsiteX27" fmla="*/ 66675 w 1165225"/>
              <a:gd name="connsiteY27" fmla="*/ 1035050 h 1787525"/>
              <a:gd name="connsiteX28" fmla="*/ 146050 w 1165225"/>
              <a:gd name="connsiteY28" fmla="*/ 981075 h 1787525"/>
              <a:gd name="connsiteX29" fmla="*/ 203200 w 1165225"/>
              <a:gd name="connsiteY29" fmla="*/ 958850 h 1787525"/>
              <a:gd name="connsiteX30" fmla="*/ 241300 w 1165225"/>
              <a:gd name="connsiteY30" fmla="*/ 914400 h 1787525"/>
              <a:gd name="connsiteX31" fmla="*/ 371475 w 1165225"/>
              <a:gd name="connsiteY31" fmla="*/ 879475 h 1787525"/>
              <a:gd name="connsiteX32" fmla="*/ 419100 w 1165225"/>
              <a:gd name="connsiteY32" fmla="*/ 777875 h 1787525"/>
              <a:gd name="connsiteX33" fmla="*/ 501650 w 1165225"/>
              <a:gd name="connsiteY33" fmla="*/ 733425 h 1787525"/>
              <a:gd name="connsiteX34" fmla="*/ 422275 w 1165225"/>
              <a:gd name="connsiteY34" fmla="*/ 619125 h 1787525"/>
              <a:gd name="connsiteX35" fmla="*/ 336550 w 1165225"/>
              <a:gd name="connsiteY35" fmla="*/ 641350 h 1787525"/>
              <a:gd name="connsiteX36" fmla="*/ 330200 w 1165225"/>
              <a:gd name="connsiteY36" fmla="*/ 571500 h 1787525"/>
              <a:gd name="connsiteX37" fmla="*/ 301625 w 1165225"/>
              <a:gd name="connsiteY37" fmla="*/ 288925 h 1787525"/>
              <a:gd name="connsiteX38" fmla="*/ 412750 w 1165225"/>
              <a:gd name="connsiteY38" fmla="*/ 142875 h 1787525"/>
              <a:gd name="connsiteX39" fmla="*/ 381000 w 1165225"/>
              <a:gd name="connsiteY39" fmla="*/ 127000 h 1787525"/>
              <a:gd name="connsiteX40" fmla="*/ 406400 w 1165225"/>
              <a:gd name="connsiteY40" fmla="*/ 63500 h 1787525"/>
              <a:gd name="connsiteX41" fmla="*/ 460375 w 1165225"/>
              <a:gd name="connsiteY41" fmla="*/ 38100 h 1787525"/>
              <a:gd name="connsiteX42" fmla="*/ 498475 w 1165225"/>
              <a:gd name="connsiteY42" fmla="*/ 63500 h 1787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165225" h="1787525">
                <a:moveTo>
                  <a:pt x="552450" y="0"/>
                </a:moveTo>
                <a:lnTo>
                  <a:pt x="676275" y="44450"/>
                </a:lnTo>
                <a:lnTo>
                  <a:pt x="638175" y="79375"/>
                </a:lnTo>
                <a:lnTo>
                  <a:pt x="590550" y="206375"/>
                </a:lnTo>
                <a:lnTo>
                  <a:pt x="660400" y="238125"/>
                </a:lnTo>
                <a:lnTo>
                  <a:pt x="676275" y="193675"/>
                </a:lnTo>
                <a:lnTo>
                  <a:pt x="733425" y="139700"/>
                </a:lnTo>
                <a:lnTo>
                  <a:pt x="952500" y="101600"/>
                </a:lnTo>
                <a:lnTo>
                  <a:pt x="962025" y="155575"/>
                </a:lnTo>
                <a:lnTo>
                  <a:pt x="962025" y="177800"/>
                </a:lnTo>
                <a:lnTo>
                  <a:pt x="908050" y="174625"/>
                </a:lnTo>
                <a:lnTo>
                  <a:pt x="863600" y="193675"/>
                </a:lnTo>
                <a:lnTo>
                  <a:pt x="765175" y="266700"/>
                </a:lnTo>
                <a:lnTo>
                  <a:pt x="933450" y="1028700"/>
                </a:lnTo>
                <a:lnTo>
                  <a:pt x="949325" y="1028700"/>
                </a:lnTo>
                <a:lnTo>
                  <a:pt x="1057275" y="1222375"/>
                </a:lnTo>
                <a:lnTo>
                  <a:pt x="1038225" y="1374775"/>
                </a:lnTo>
                <a:lnTo>
                  <a:pt x="1165225" y="1787525"/>
                </a:lnTo>
                <a:lnTo>
                  <a:pt x="66675" y="1746250"/>
                </a:lnTo>
                <a:lnTo>
                  <a:pt x="107950" y="1685925"/>
                </a:lnTo>
                <a:lnTo>
                  <a:pt x="82550" y="1660525"/>
                </a:lnTo>
                <a:lnTo>
                  <a:pt x="9525" y="1524000"/>
                </a:lnTo>
                <a:lnTo>
                  <a:pt x="60325" y="1482725"/>
                </a:lnTo>
                <a:lnTo>
                  <a:pt x="3175" y="1400175"/>
                </a:lnTo>
                <a:lnTo>
                  <a:pt x="25400" y="1355725"/>
                </a:lnTo>
                <a:lnTo>
                  <a:pt x="0" y="1314450"/>
                </a:lnTo>
                <a:lnTo>
                  <a:pt x="31750" y="1257300"/>
                </a:lnTo>
                <a:lnTo>
                  <a:pt x="66675" y="1035050"/>
                </a:lnTo>
                <a:lnTo>
                  <a:pt x="146050" y="981075"/>
                </a:lnTo>
                <a:lnTo>
                  <a:pt x="203200" y="958850"/>
                </a:lnTo>
                <a:lnTo>
                  <a:pt x="241300" y="914400"/>
                </a:lnTo>
                <a:lnTo>
                  <a:pt x="371475" y="879475"/>
                </a:lnTo>
                <a:lnTo>
                  <a:pt x="419100" y="777875"/>
                </a:lnTo>
                <a:lnTo>
                  <a:pt x="501650" y="733425"/>
                </a:lnTo>
                <a:lnTo>
                  <a:pt x="422275" y="619125"/>
                </a:lnTo>
                <a:lnTo>
                  <a:pt x="336550" y="641350"/>
                </a:lnTo>
                <a:lnTo>
                  <a:pt x="330200" y="571500"/>
                </a:lnTo>
                <a:lnTo>
                  <a:pt x="301625" y="288925"/>
                </a:lnTo>
                <a:lnTo>
                  <a:pt x="412750" y="142875"/>
                </a:lnTo>
                <a:lnTo>
                  <a:pt x="381000" y="127000"/>
                </a:lnTo>
                <a:lnTo>
                  <a:pt x="406400" y="63500"/>
                </a:lnTo>
                <a:lnTo>
                  <a:pt x="460375" y="38100"/>
                </a:lnTo>
                <a:lnTo>
                  <a:pt x="498475" y="63500"/>
                </a:lnTo>
                <a:close/>
              </a:path>
            </a:pathLst>
          </a:cu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0084" r="552"/>
          <a:stretch>
            <a:fillRect/>
          </a:stretch>
        </p:blipFill>
        <p:spPr>
          <a:xfrm>
            <a:off x="9731141" y="1874349"/>
            <a:ext cx="1780674" cy="2926334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2656840" y="596265"/>
            <a:ext cx="8045450" cy="14509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30000"/>
              </a:lnSpc>
            </a:pPr>
            <a:r>
              <a:rPr lang="zh-CN" sz="4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第二节</a:t>
            </a:r>
            <a:r>
              <a:rPr lang="en-US" sz="4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sz="4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地貌的观察</a:t>
            </a:r>
            <a:endParaRPr lang="zh-CN" sz="40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>
              <a:lnSpc>
                <a:spcPct val="130000"/>
              </a:lnSpc>
            </a:pP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18540" y="2221865"/>
            <a:ext cx="675957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259330"/>
            <a:r>
              <a:rPr lang="zh-CN" sz="28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学校：</a:t>
            </a:r>
            <a:r>
              <a:rPr lang="zh-CN" sz="2800" b="0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揭西县河婆中学</a:t>
            </a:r>
            <a:r>
              <a:rPr lang="en-US" sz="2800" b="0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454275" y="2918777"/>
            <a:ext cx="50800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2259330"/>
            <a:r>
              <a:rPr lang="zh-CN" sz="28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姓名：</a:t>
            </a:r>
            <a:r>
              <a:rPr lang="zh-CN" sz="2800" b="0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刘小林</a:t>
            </a:r>
            <a:r>
              <a:rPr lang="en-US" sz="2800" b="0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-2147482623" name="图片 136" descr="IMG_2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25" y="121285"/>
            <a:ext cx="1661160" cy="16433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46070" y="635"/>
            <a:ext cx="9142095" cy="68573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flipH="1">
            <a:off x="918210" y="795655"/>
            <a:ext cx="1363980" cy="451802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 sz="3200" noProof="0" dirty="0">
                <a:solidFill>
                  <a:schemeClr val="tx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山河上的新穿越 </a:t>
            </a:r>
            <a:endParaRPr lang="zh-CN" altLang="en-US" sz="3200" noProof="0" dirty="0">
              <a:solidFill>
                <a:schemeClr val="tx1">
                  <a:lumMod val="90000"/>
                  <a:lumOff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3200" noProof="0" dirty="0">
                <a:solidFill>
                  <a:schemeClr val="tx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滑翔伞下的天空传奇</a:t>
            </a:r>
            <a:endParaRPr lang="zh-CN" altLang="en-US" sz="3200"/>
          </a:p>
        </p:txBody>
      </p:sp>
      <p:sp>
        <p:nvSpPr>
          <p:cNvPr id="100" name="文本框 99"/>
          <p:cNvSpPr txBox="1"/>
          <p:nvPr/>
        </p:nvSpPr>
        <p:spPr>
          <a:xfrm>
            <a:off x="44450" y="4612640"/>
            <a:ext cx="2801620" cy="22453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800" b="1">
                <a:solidFill>
                  <a:srgbClr val="191919"/>
                </a:solidFill>
                <a:ea typeface="宋体" panose="02010600030101010101" pitchFamily="2" charset="-122"/>
              </a:rPr>
              <a:t>中国国家地理杂志 5月刊《山河上的新穿越 滑翔伞下的天空传奇》宋俊明</a:t>
            </a:r>
            <a:endParaRPr lang="zh-CN" altLang="en-US" sz="2800" b="1">
              <a:solidFill>
                <a:srgbClr val="191919"/>
              </a:solidFill>
              <a:ea typeface="宋体" panose="0201060003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0"/>
            <a:ext cx="12192000" cy="7956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4000" b="1" dirty="0">
                <a:solidFill>
                  <a:schemeClr val="bg1"/>
                </a:solidFill>
                <a:sym typeface="+mn-ea"/>
              </a:rPr>
              <a:t>02  </a:t>
            </a:r>
            <a:r>
              <a:rPr lang="zh-CN" sz="4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新课导入</a:t>
            </a:r>
            <a:endParaRPr lang="zh-CN" sz="4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" name="文本框 19"/>
          <p:cNvSpPr txBox="1"/>
          <p:nvPr/>
        </p:nvSpPr>
        <p:spPr>
          <a:xfrm>
            <a:off x="3134995" y="0"/>
            <a:ext cx="90570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kern="1200" cap="none" spc="0" normalizeH="0" baseline="0" noProof="0" dirty="0">
                <a:solidFill>
                  <a:schemeClr val="tx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山河上的新穿越   滑翔伞下的天空传奇</a:t>
            </a:r>
            <a:endParaRPr kumimoji="0" lang="zh-CN" altLang="en-US" sz="2000" b="0" i="0" kern="1200" cap="none" spc="0" normalizeH="0" baseline="0" noProof="0" dirty="0">
              <a:solidFill>
                <a:schemeClr val="tx1">
                  <a:lumMod val="90000"/>
                  <a:lumOff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270" y="334010"/>
            <a:ext cx="1219263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lnSpc>
                <a:spcPct val="120000"/>
              </a:lnSpc>
            </a:pPr>
            <a:r>
              <a:rPr lang="zh-CN" sz="2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问题</a:t>
            </a:r>
            <a:r>
              <a:rPr lang="en-US" sz="2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sz="20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：在野外观察地貌时，首先要选择地貌观察点，那么滑翔伞飞行员要寻找怎样的位置视野比较好？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70" y="794385"/>
            <a:ext cx="1219136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问题</a:t>
            </a:r>
            <a:r>
              <a:rPr lang="en-US" sz="2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sz="20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：飞行到了海拔4800米的飞行员观察地貌时按照从宏观到微观，从面到点的顺序，从图中可以看出，飞行员此刻的位置是在宏观图中看到的一级单元里的什么地形？次级地形单元里的什么山脉？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0" y="1501140"/>
            <a:ext cx="893318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问题</a:t>
            </a:r>
            <a:r>
              <a:rPr lang="en-US" sz="2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sz="20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：按照整体到局部的观察顺序，飞行员观察的具体顺序是？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70" y="1899920"/>
            <a:ext cx="1153795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问题</a:t>
            </a:r>
            <a:r>
              <a:rPr lang="en-US" sz="2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sz="20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：地貌观察的手段除了飞行员的亲身体验之外，还可以利用？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70" y="2298700"/>
            <a:ext cx="1219263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问题</a:t>
            </a:r>
            <a:r>
              <a:rPr lang="en-US" sz="2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lang="zh-CN" sz="20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：图中50米是A点的什么高度？200米是B点的什么高度？A点与B点的相对高度是？</a:t>
            </a:r>
            <a:endParaRPr lang="zh-CN" altLang="en-US" sz="2000" b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270" y="2697480"/>
            <a:ext cx="1173353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问题</a:t>
            </a:r>
            <a:r>
              <a:rPr lang="en-US" sz="2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</a:t>
            </a:r>
            <a:r>
              <a:rPr lang="zh-CN" sz="20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en-US" sz="20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①</a:t>
            </a:r>
            <a:r>
              <a:rPr lang="zh-CN" sz="20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图片展示的地理事物是什么？修筑</a:t>
            </a:r>
            <a:r>
              <a:rPr lang="en-US" sz="2000" b="0" u="sng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</a:t>
            </a:r>
            <a:r>
              <a:rPr lang="zh-CN" sz="20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可减缓坡度对</a:t>
            </a:r>
            <a:r>
              <a:rPr lang="en-US" sz="2000" b="0" u="sng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</a:t>
            </a:r>
            <a:r>
              <a:rPr lang="zh-CN" sz="20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业的影响？</a:t>
            </a:r>
            <a:endParaRPr lang="zh-CN" altLang="en-US" sz="2000" b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48895" y="3096260"/>
            <a:ext cx="1219136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0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延续问题6：</a:t>
            </a:r>
            <a:r>
              <a:rPr lang="en-US" sz="20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②</a:t>
            </a:r>
            <a:r>
              <a:rPr lang="zh-CN" sz="20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观看视频，完成填空。“铁路线的最大坡度一般不超过2.5%-3%。詹天佑在修建京张铁路时，设计“人”字形线路，通过</a:t>
            </a:r>
            <a:r>
              <a:rPr lang="en-US" sz="2000" b="0" u="sng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                                                                   </a:t>
            </a:r>
            <a:r>
              <a:rPr lang="zh-CN" sz="20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905" y="3803015"/>
            <a:ext cx="1219263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问题7：</a:t>
            </a:r>
            <a:r>
              <a:rPr lang="en-US" sz="20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①</a:t>
            </a:r>
            <a:r>
              <a:rPr lang="zh-CN" sz="20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观察坡向时应重点关注阳坡和阴坡、迎风坡和背风坡，不同的坡向，光照、降水等条件存在差异，进而影响植物的生长。完成填空。</a:t>
            </a:r>
            <a:endParaRPr lang="zh-CN" altLang="en-US" sz="2000" b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8895" y="5321300"/>
            <a:ext cx="1209802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0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延续问题7：</a:t>
            </a:r>
            <a:r>
              <a:rPr lang="en-US" sz="20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②</a:t>
            </a:r>
            <a:r>
              <a:rPr lang="zh-CN" sz="20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飞行员从华北平原到太行山脉的时候，发现太行山东坡植被比西坡茂盛，根据所学知识判断太行山脉东坡为迎风坡还是背风坡？为什么？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05" y="6028055"/>
            <a:ext cx="885761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lnSpc>
                <a:spcPct val="120000"/>
              </a:lnSpc>
            </a:pPr>
            <a:r>
              <a:rPr lang="zh-CN" sz="2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问题</a:t>
            </a:r>
            <a:r>
              <a:rPr lang="en-US" sz="20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</a:t>
            </a:r>
            <a:r>
              <a:rPr lang="zh-CN" sz="20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：图中    A坡等高线较</a:t>
            </a:r>
            <a:r>
              <a:rPr lang="en-US" sz="2000" b="0" u="sng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</a:t>
            </a:r>
            <a:r>
              <a:rPr lang="zh-CN" sz="20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，相对高度较</a:t>
            </a:r>
            <a:r>
              <a:rPr lang="en-US" sz="2000" b="0" u="sng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</a:t>
            </a:r>
            <a:r>
              <a:rPr lang="zh-CN" sz="20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，为</a:t>
            </a:r>
            <a:r>
              <a:rPr lang="en-US" sz="2000" b="0" u="sng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</a:t>
            </a:r>
            <a:r>
              <a:rPr lang="zh-CN" sz="20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坡；</a:t>
            </a:r>
            <a:endParaRPr lang="zh-CN" sz="2000" b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>
              <a:lnSpc>
                <a:spcPct val="120000"/>
              </a:lnSpc>
            </a:pPr>
            <a:r>
              <a:rPr lang="zh-CN" sz="20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      B坡等高线较</a:t>
            </a:r>
            <a:r>
              <a:rPr lang="en-US" sz="2000" b="0" u="sng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</a:t>
            </a:r>
            <a:r>
              <a:rPr lang="zh-CN" sz="20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，相对高度较</a:t>
            </a:r>
            <a:r>
              <a:rPr lang="en-US" sz="2000" b="0" u="sng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</a:t>
            </a:r>
            <a:r>
              <a:rPr lang="zh-CN" sz="20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，为</a:t>
            </a:r>
            <a:r>
              <a:rPr lang="en-US" sz="2000" b="0" u="sng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</a:t>
            </a:r>
            <a:r>
              <a:rPr lang="zh-CN" sz="20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坡。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191770" y="4509770"/>
            <a:ext cx="450215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阳坡：气温较</a:t>
            </a:r>
            <a:r>
              <a:rPr lang="zh-CN" altLang="en-US" sz="2000" u="sng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     </a:t>
            </a:r>
            <a:r>
              <a:rPr lang="zh-CN" altLang="en-US" sz="20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，光照较</a:t>
            </a:r>
            <a:r>
              <a:rPr lang="zh-CN" altLang="en-US" sz="2000" u="sng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      </a:t>
            </a:r>
            <a:r>
              <a:rPr lang="zh-CN" altLang="en-US" sz="20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；</a:t>
            </a:r>
            <a:endParaRPr lang="zh-CN" altLang="en-US" sz="2000" dirty="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l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阴坡：气温较</a:t>
            </a:r>
            <a:r>
              <a:rPr lang="zh-CN" altLang="en-US" sz="2000" u="sng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     </a:t>
            </a:r>
            <a:r>
              <a:rPr lang="zh-CN" altLang="en-US" sz="20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，光照较</a:t>
            </a:r>
            <a:r>
              <a:rPr lang="zh-CN" altLang="en-US" sz="2000" u="sng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      </a:t>
            </a:r>
            <a:r>
              <a:rPr lang="zh-CN" altLang="en-US" sz="20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。</a:t>
            </a:r>
            <a:endParaRPr lang="zh-CN" altLang="en-US" sz="2000" dirty="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4808220" y="4509770"/>
            <a:ext cx="347980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迎风坡：降水较</a:t>
            </a:r>
            <a:r>
              <a:rPr lang="zh-CN" altLang="en-US" sz="2000" u="sng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     </a:t>
            </a:r>
            <a:r>
              <a:rPr lang="zh-CN" altLang="en-US" sz="20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；</a:t>
            </a:r>
            <a:endParaRPr lang="en-US" altLang="zh-CN" sz="2000" dirty="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背风坡：降水较</a:t>
            </a:r>
            <a:r>
              <a:rPr lang="zh-CN" altLang="en-US" sz="2000" u="sng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     </a:t>
            </a:r>
            <a:r>
              <a:rPr lang="zh-CN" altLang="en-US" sz="20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。</a:t>
            </a:r>
            <a:endParaRPr lang="zh-CN" altLang="en-US" sz="2000" dirty="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046095" y="5715"/>
            <a:ext cx="9145905" cy="68516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046095" y="6396990"/>
            <a:ext cx="846391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</a:rPr>
              <a:t>飞至海拔4800米所拍摄的太行山脉 摄影：宋俊明</a:t>
            </a:r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987800" y="5715"/>
            <a:ext cx="90570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kern="1200" cap="none" spc="0" normalizeH="0" baseline="0" noProof="0" dirty="0">
                <a:solidFill>
                  <a:schemeClr val="tx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山河上的新穿越 滑翔伞下的天空传奇</a:t>
            </a:r>
            <a:endParaRPr kumimoji="0" lang="zh-CN" altLang="en-US" sz="3200" b="0" i="0" kern="1200" cap="none" spc="0" normalizeH="0" baseline="0" noProof="0" dirty="0">
              <a:solidFill>
                <a:schemeClr val="tx1">
                  <a:lumMod val="90000"/>
                  <a:lumOff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0" y="142875"/>
            <a:ext cx="3046095" cy="31921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20000"/>
              </a:lnSpc>
            </a:pPr>
            <a:r>
              <a:rPr lang="zh-CN" sz="2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问题</a:t>
            </a:r>
            <a:r>
              <a:rPr lang="en-US" sz="2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sz="28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：在野外观察地貌时，首先要选择地貌观察点，那么滑翔伞飞行员要寻找怎样的位置</a:t>
            </a:r>
            <a:endParaRPr lang="zh-CN" sz="2800" b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sz="28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视野比较好？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2" descr="D:\个人桌面\课本插图\C04_S02_002.jpg"/>
          <p:cNvPicPr/>
          <p:nvPr>
            <p:custDataLst>
              <p:tags r:id="rId1"/>
            </p:custDataLst>
          </p:nvPr>
        </p:nvPicPr>
        <p:blipFill>
          <a:blip r:embed="rId2" cstate="print"/>
          <a:stretch>
            <a:fillRect/>
          </a:stretch>
        </p:blipFill>
        <p:spPr>
          <a:xfrm>
            <a:off x="4539615" y="2164715"/>
            <a:ext cx="7652385" cy="469328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9218" name="文本框 1"/>
          <p:cNvSpPr/>
          <p:nvPr>
            <p:custDataLst>
              <p:tags r:id="rId3"/>
            </p:custDataLst>
          </p:nvPr>
        </p:nvSpPr>
        <p:spPr>
          <a:xfrm>
            <a:off x="136822" y="1766901"/>
            <a:ext cx="8575091" cy="2676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掌握正确的地貌观察方式。</a:t>
            </a: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①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观测者观察方式有三种:平视;</a:t>
            </a:r>
            <a:r>
              <a:rPr lang="zh-CN" altLang="en-US" sz="2800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;俯视。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②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有两种情况会遮挡观察者视线,影响观察效果: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    </a:t>
            </a:r>
            <a:r>
              <a:rPr lang="zh-CN" altLang="en-US" sz="2800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         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阻挡;凸坡的影响。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9219" name="文本框 18"/>
          <p:cNvSpPr/>
          <p:nvPr>
            <p:custDataLst>
              <p:tags r:id="rId4"/>
            </p:custDataLst>
          </p:nvPr>
        </p:nvSpPr>
        <p:spPr>
          <a:xfrm>
            <a:off x="5003714" y="2476851"/>
            <a:ext cx="993487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仰视</a:t>
            </a:r>
            <a:endParaRPr lang="zh-CN" altLang="en-US" sz="28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220" name="文本框 2"/>
          <p:cNvSpPr/>
          <p:nvPr>
            <p:custDataLst>
              <p:tags r:id="rId5"/>
            </p:custDataLst>
          </p:nvPr>
        </p:nvSpPr>
        <p:spPr>
          <a:xfrm>
            <a:off x="653170" y="3807126"/>
            <a:ext cx="99176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山体</a:t>
            </a:r>
            <a:endParaRPr lang="zh-CN" altLang="en-US" sz="28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204" name="直接连接符 73744"/>
          <p:cNvCxnSpPr/>
          <p:nvPr>
            <p:custDataLst>
              <p:tags r:id="rId6"/>
            </p:custDataLst>
          </p:nvPr>
        </p:nvCxnSpPr>
        <p:spPr>
          <a:xfrm flipH="1" flipV="1">
            <a:off x="10404793" y="4602163"/>
            <a:ext cx="0" cy="865188"/>
          </a:xfrm>
          <a:prstGeom prst="line">
            <a:avLst/>
          </a:prstGeom>
          <a:noFill/>
          <a:ln>
            <a:solidFill>
              <a:schemeClr val="tx1"/>
            </a:solidFill>
            <a:bevel/>
            <a:tailEnd type="triangle"/>
          </a:ln>
        </p:spPr>
      </p:cxnSp>
      <p:sp>
        <p:nvSpPr>
          <p:cNvPr id="8205" name="文本框 73745"/>
          <p:cNvSpPr/>
          <p:nvPr>
            <p:custDataLst>
              <p:tags r:id="rId7"/>
            </p:custDataLst>
          </p:nvPr>
        </p:nvSpPr>
        <p:spPr>
          <a:xfrm>
            <a:off x="9977755" y="4741545"/>
            <a:ext cx="854075" cy="39878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spcBef>
                <a:spcPct val="50000"/>
              </a:spcBef>
            </a:pPr>
            <a:r>
              <a:rPr lang="zh-CN" altLang="en-US" sz="2000" b="1">
                <a:ea typeface="微软雅黑" panose="020B0503020204020204" pitchFamily="34" charset="-122"/>
              </a:rPr>
              <a:t>盲区</a:t>
            </a:r>
            <a:endParaRPr lang="zh-CN" altLang="en-US" sz="2000" b="1">
              <a:ea typeface="微软雅黑" panose="020B0503020204020204" pitchFamily="34" charset="-122"/>
            </a:endParaRPr>
          </a:p>
        </p:txBody>
      </p:sp>
      <p:sp>
        <p:nvSpPr>
          <p:cNvPr id="2070" name="PA-文本框 99"/>
          <p:cNvSpPr/>
          <p:nvPr>
            <p:custDataLst>
              <p:tags r:id="rId8"/>
            </p:custDataLst>
          </p:nvPr>
        </p:nvSpPr>
        <p:spPr>
          <a:xfrm>
            <a:off x="0" y="638810"/>
            <a:ext cx="9411970" cy="62928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>
              <a:lnSpc>
                <a:spcPct val="130000"/>
              </a:lnSpc>
            </a:pP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选择地貌观察点</a:t>
            </a: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>
            <p:custDataLst>
              <p:tags r:id="rId9"/>
            </p:custDataLst>
          </p:nvPr>
        </p:nvSpPr>
        <p:spPr>
          <a:xfrm>
            <a:off x="1835785" y="1417955"/>
            <a:ext cx="11919585" cy="349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 b="1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sz="28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宜选择一个相对较</a:t>
            </a:r>
            <a:r>
              <a:rPr lang="zh-CN" altLang="en-US" sz="2800" u="sng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</a:t>
            </a:r>
            <a:r>
              <a:rPr lang="zh-CN" altLang="en-US" sz="28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、视野比较广阔的地方，障碍物比较少。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endParaRPr kumimoji="0" lang="zh-CN" altLang="en-US" sz="28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0" y="1268095"/>
            <a:ext cx="217995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2800" b="1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2800" b="1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）位置：</a:t>
            </a:r>
            <a:endParaRPr lang="zh-CN" altLang="en-US" sz="2800"/>
          </a:p>
        </p:txBody>
      </p:sp>
      <p:sp>
        <p:nvSpPr>
          <p:cNvPr id="3" name="文本框 18"/>
          <p:cNvSpPr/>
          <p:nvPr>
            <p:custDataLst>
              <p:tags r:id="rId10"/>
            </p:custDataLst>
          </p:nvPr>
        </p:nvSpPr>
        <p:spPr>
          <a:xfrm>
            <a:off x="5003714" y="1244951"/>
            <a:ext cx="993487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</a:t>
            </a:r>
            <a:endParaRPr lang="zh-CN" altLang="en-US" sz="28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itle 3"/>
          <p:cNvSpPr txBox="1"/>
          <p:nvPr/>
        </p:nvSpPr>
        <p:spPr>
          <a:xfrm>
            <a:off x="0" y="148"/>
            <a:ext cx="7470140" cy="95238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pPr lvl="0" algn="l">
              <a:lnSpc>
                <a:spcPct val="80000"/>
              </a:lnSpc>
            </a:pPr>
            <a:r>
              <a:rPr lang="zh-CN" altLang="en-US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一、地貌观察的顺序</a:t>
            </a:r>
            <a:endParaRPr lang="zh-CN" altLang="en-US" sz="2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219" grpId="0"/>
      <p:bldP spid="92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任意多边形: 形状 41"/>
          <p:cNvSpPr/>
          <p:nvPr/>
        </p:nvSpPr>
        <p:spPr>
          <a:xfrm>
            <a:off x="-12700" y="1798637"/>
            <a:ext cx="12204700" cy="5046663"/>
          </a:xfrm>
          <a:custGeom>
            <a:avLst/>
            <a:gdLst>
              <a:gd name="connsiteX0" fmla="*/ 6489799 w 12204700"/>
              <a:gd name="connsiteY0" fmla="*/ 2382 h 5046663"/>
              <a:gd name="connsiteX1" fmla="*/ 6527800 w 12204700"/>
              <a:gd name="connsiteY1" fmla="*/ 4763 h 5046663"/>
              <a:gd name="connsiteX2" fmla="*/ 6896100 w 12204700"/>
              <a:gd name="connsiteY2" fmla="*/ 741363 h 5046663"/>
              <a:gd name="connsiteX3" fmla="*/ 7416800 w 12204700"/>
              <a:gd name="connsiteY3" fmla="*/ 1122363 h 5046663"/>
              <a:gd name="connsiteX4" fmla="*/ 9601200 w 12204700"/>
              <a:gd name="connsiteY4" fmla="*/ 1325563 h 5046663"/>
              <a:gd name="connsiteX5" fmla="*/ 10756900 w 12204700"/>
              <a:gd name="connsiteY5" fmla="*/ 3281363 h 5046663"/>
              <a:gd name="connsiteX6" fmla="*/ 11816854 w 12204700"/>
              <a:gd name="connsiteY6" fmla="*/ 3957935 h 5046663"/>
              <a:gd name="connsiteX7" fmla="*/ 12157026 w 12204700"/>
              <a:gd name="connsiteY7" fmla="*/ 4081463 h 5046663"/>
              <a:gd name="connsiteX8" fmla="*/ 12204700 w 12204700"/>
              <a:gd name="connsiteY8" fmla="*/ 4081463 h 5046663"/>
              <a:gd name="connsiteX9" fmla="*/ 12204700 w 12204700"/>
              <a:gd name="connsiteY9" fmla="*/ 5046663 h 5046663"/>
              <a:gd name="connsiteX10" fmla="*/ 0 w 12204700"/>
              <a:gd name="connsiteY10" fmla="*/ 5046663 h 5046663"/>
              <a:gd name="connsiteX11" fmla="*/ 0 w 12204700"/>
              <a:gd name="connsiteY11" fmla="*/ 4081463 h 5046663"/>
              <a:gd name="connsiteX12" fmla="*/ 1308100 w 12204700"/>
              <a:gd name="connsiteY12" fmla="*/ 3903663 h 5046663"/>
              <a:gd name="connsiteX13" fmla="*/ 2082800 w 12204700"/>
              <a:gd name="connsiteY13" fmla="*/ 3903663 h 5046663"/>
              <a:gd name="connsiteX14" fmla="*/ 2730500 w 12204700"/>
              <a:gd name="connsiteY14" fmla="*/ 3840163 h 5046663"/>
              <a:gd name="connsiteX15" fmla="*/ 2946400 w 12204700"/>
              <a:gd name="connsiteY15" fmla="*/ 3522663 h 5046663"/>
              <a:gd name="connsiteX16" fmla="*/ 3606800 w 12204700"/>
              <a:gd name="connsiteY16" fmla="*/ 3357563 h 5046663"/>
              <a:gd name="connsiteX17" fmla="*/ 4127500 w 12204700"/>
              <a:gd name="connsiteY17" fmla="*/ 2430463 h 5046663"/>
              <a:gd name="connsiteX18" fmla="*/ 4546600 w 12204700"/>
              <a:gd name="connsiteY18" fmla="*/ 1719263 h 5046663"/>
              <a:gd name="connsiteX19" fmla="*/ 4889500 w 12204700"/>
              <a:gd name="connsiteY19" fmla="*/ 1528763 h 5046663"/>
              <a:gd name="connsiteX20" fmla="*/ 5384800 w 12204700"/>
              <a:gd name="connsiteY20" fmla="*/ 1973263 h 5046663"/>
              <a:gd name="connsiteX21" fmla="*/ 5664200 w 12204700"/>
              <a:gd name="connsiteY21" fmla="*/ 436563 h 5046663"/>
              <a:gd name="connsiteX22" fmla="*/ 5930900 w 12204700"/>
              <a:gd name="connsiteY22" fmla="*/ 449263 h 5046663"/>
              <a:gd name="connsiteX23" fmla="*/ 6134100 w 12204700"/>
              <a:gd name="connsiteY23" fmla="*/ 1439863 h 5046663"/>
              <a:gd name="connsiteX24" fmla="*/ 6273800 w 12204700"/>
              <a:gd name="connsiteY24" fmla="*/ 474663 h 5046663"/>
              <a:gd name="connsiteX25" fmla="*/ 6489799 w 12204700"/>
              <a:gd name="connsiteY25" fmla="*/ 2382 h 5046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204700" h="5046663">
                <a:moveTo>
                  <a:pt x="6489799" y="2382"/>
                </a:moveTo>
                <a:cubicBezTo>
                  <a:pt x="6502169" y="-1355"/>
                  <a:pt x="6514836" y="-793"/>
                  <a:pt x="6527800" y="4763"/>
                </a:cubicBezTo>
                <a:cubicBezTo>
                  <a:pt x="6631517" y="49213"/>
                  <a:pt x="6747933" y="555096"/>
                  <a:pt x="6896100" y="741363"/>
                </a:cubicBezTo>
                <a:cubicBezTo>
                  <a:pt x="7044267" y="927630"/>
                  <a:pt x="6965950" y="1024996"/>
                  <a:pt x="7416800" y="1122363"/>
                </a:cubicBezTo>
                <a:cubicBezTo>
                  <a:pt x="7867650" y="1219730"/>
                  <a:pt x="9044517" y="965730"/>
                  <a:pt x="9601200" y="1325563"/>
                </a:cubicBezTo>
                <a:cubicBezTo>
                  <a:pt x="10157883" y="1685396"/>
                  <a:pt x="10325100" y="2819930"/>
                  <a:pt x="10756900" y="3281363"/>
                </a:cubicBezTo>
                <a:cubicBezTo>
                  <a:pt x="11080750" y="3627437"/>
                  <a:pt x="11443891" y="3812778"/>
                  <a:pt x="11816854" y="3957935"/>
                </a:cubicBezTo>
                <a:lnTo>
                  <a:pt x="12157026" y="4081463"/>
                </a:lnTo>
                <a:lnTo>
                  <a:pt x="12204700" y="4081463"/>
                </a:lnTo>
                <a:lnTo>
                  <a:pt x="12204700" y="5046663"/>
                </a:lnTo>
                <a:lnTo>
                  <a:pt x="0" y="5046663"/>
                </a:lnTo>
                <a:lnTo>
                  <a:pt x="0" y="4081463"/>
                </a:lnTo>
                <a:cubicBezTo>
                  <a:pt x="480483" y="4007379"/>
                  <a:pt x="960967" y="3933296"/>
                  <a:pt x="1308100" y="3903663"/>
                </a:cubicBezTo>
                <a:cubicBezTo>
                  <a:pt x="1655233" y="3874030"/>
                  <a:pt x="1845733" y="3914246"/>
                  <a:pt x="2082800" y="3903663"/>
                </a:cubicBezTo>
                <a:cubicBezTo>
                  <a:pt x="2319867" y="3893080"/>
                  <a:pt x="2586567" y="3903663"/>
                  <a:pt x="2730500" y="3840163"/>
                </a:cubicBezTo>
                <a:cubicBezTo>
                  <a:pt x="2874433" y="3776663"/>
                  <a:pt x="2800350" y="3603096"/>
                  <a:pt x="2946400" y="3522663"/>
                </a:cubicBezTo>
                <a:cubicBezTo>
                  <a:pt x="3092450" y="3442230"/>
                  <a:pt x="3409950" y="3539596"/>
                  <a:pt x="3606800" y="3357563"/>
                </a:cubicBezTo>
                <a:cubicBezTo>
                  <a:pt x="3803650" y="3175530"/>
                  <a:pt x="3970867" y="2703513"/>
                  <a:pt x="4127500" y="2430463"/>
                </a:cubicBezTo>
                <a:cubicBezTo>
                  <a:pt x="4284133" y="2157413"/>
                  <a:pt x="4419600" y="1869546"/>
                  <a:pt x="4546600" y="1719263"/>
                </a:cubicBezTo>
                <a:cubicBezTo>
                  <a:pt x="4673600" y="1568980"/>
                  <a:pt x="4749800" y="1486430"/>
                  <a:pt x="4889500" y="1528763"/>
                </a:cubicBezTo>
                <a:cubicBezTo>
                  <a:pt x="5029200" y="1571096"/>
                  <a:pt x="5255684" y="2155296"/>
                  <a:pt x="5384800" y="1973263"/>
                </a:cubicBezTo>
                <a:cubicBezTo>
                  <a:pt x="5513917" y="1791230"/>
                  <a:pt x="5573183" y="690563"/>
                  <a:pt x="5664200" y="436563"/>
                </a:cubicBezTo>
                <a:cubicBezTo>
                  <a:pt x="5755217" y="182563"/>
                  <a:pt x="5852583" y="282046"/>
                  <a:pt x="5930900" y="449263"/>
                </a:cubicBezTo>
                <a:cubicBezTo>
                  <a:pt x="6009217" y="616480"/>
                  <a:pt x="6076950" y="1435630"/>
                  <a:pt x="6134100" y="1439863"/>
                </a:cubicBezTo>
                <a:cubicBezTo>
                  <a:pt x="6191250" y="1444096"/>
                  <a:pt x="6208183" y="713846"/>
                  <a:pt x="6273800" y="474663"/>
                </a:cubicBezTo>
                <a:cubicBezTo>
                  <a:pt x="6331215" y="265378"/>
                  <a:pt x="6403214" y="28542"/>
                  <a:pt x="6489799" y="2382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innerShdw blurRad="1270000" dist="127000" dir="16200000">
              <a:srgbClr val="008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49" name="任意多边形: 形状 48"/>
          <p:cNvSpPr/>
          <p:nvPr/>
        </p:nvSpPr>
        <p:spPr>
          <a:xfrm>
            <a:off x="-12700" y="1798635"/>
            <a:ext cx="12204700" cy="5046663"/>
          </a:xfrm>
          <a:custGeom>
            <a:avLst/>
            <a:gdLst>
              <a:gd name="connsiteX0" fmla="*/ 6489799 w 12204700"/>
              <a:gd name="connsiteY0" fmla="*/ 2382 h 5046663"/>
              <a:gd name="connsiteX1" fmla="*/ 6527800 w 12204700"/>
              <a:gd name="connsiteY1" fmla="*/ 4763 h 5046663"/>
              <a:gd name="connsiteX2" fmla="*/ 6896100 w 12204700"/>
              <a:gd name="connsiteY2" fmla="*/ 741363 h 5046663"/>
              <a:gd name="connsiteX3" fmla="*/ 7416800 w 12204700"/>
              <a:gd name="connsiteY3" fmla="*/ 1122363 h 5046663"/>
              <a:gd name="connsiteX4" fmla="*/ 9601200 w 12204700"/>
              <a:gd name="connsiteY4" fmla="*/ 1325563 h 5046663"/>
              <a:gd name="connsiteX5" fmla="*/ 10756900 w 12204700"/>
              <a:gd name="connsiteY5" fmla="*/ 3281363 h 5046663"/>
              <a:gd name="connsiteX6" fmla="*/ 11816854 w 12204700"/>
              <a:gd name="connsiteY6" fmla="*/ 3957935 h 5046663"/>
              <a:gd name="connsiteX7" fmla="*/ 12157026 w 12204700"/>
              <a:gd name="connsiteY7" fmla="*/ 4081463 h 5046663"/>
              <a:gd name="connsiteX8" fmla="*/ 12204700 w 12204700"/>
              <a:gd name="connsiteY8" fmla="*/ 4081463 h 5046663"/>
              <a:gd name="connsiteX9" fmla="*/ 12204700 w 12204700"/>
              <a:gd name="connsiteY9" fmla="*/ 5046663 h 5046663"/>
              <a:gd name="connsiteX10" fmla="*/ 0 w 12204700"/>
              <a:gd name="connsiteY10" fmla="*/ 5046663 h 5046663"/>
              <a:gd name="connsiteX11" fmla="*/ 0 w 12204700"/>
              <a:gd name="connsiteY11" fmla="*/ 4081463 h 5046663"/>
              <a:gd name="connsiteX12" fmla="*/ 1308100 w 12204700"/>
              <a:gd name="connsiteY12" fmla="*/ 3903663 h 5046663"/>
              <a:gd name="connsiteX13" fmla="*/ 2082800 w 12204700"/>
              <a:gd name="connsiteY13" fmla="*/ 3903663 h 5046663"/>
              <a:gd name="connsiteX14" fmla="*/ 2730500 w 12204700"/>
              <a:gd name="connsiteY14" fmla="*/ 3840163 h 5046663"/>
              <a:gd name="connsiteX15" fmla="*/ 2946400 w 12204700"/>
              <a:gd name="connsiteY15" fmla="*/ 3522663 h 5046663"/>
              <a:gd name="connsiteX16" fmla="*/ 3606800 w 12204700"/>
              <a:gd name="connsiteY16" fmla="*/ 3357563 h 5046663"/>
              <a:gd name="connsiteX17" fmla="*/ 4127500 w 12204700"/>
              <a:gd name="connsiteY17" fmla="*/ 2430463 h 5046663"/>
              <a:gd name="connsiteX18" fmla="*/ 4546600 w 12204700"/>
              <a:gd name="connsiteY18" fmla="*/ 1719263 h 5046663"/>
              <a:gd name="connsiteX19" fmla="*/ 4889500 w 12204700"/>
              <a:gd name="connsiteY19" fmla="*/ 1528763 h 5046663"/>
              <a:gd name="connsiteX20" fmla="*/ 5384800 w 12204700"/>
              <a:gd name="connsiteY20" fmla="*/ 1973263 h 5046663"/>
              <a:gd name="connsiteX21" fmla="*/ 5664200 w 12204700"/>
              <a:gd name="connsiteY21" fmla="*/ 436563 h 5046663"/>
              <a:gd name="connsiteX22" fmla="*/ 5930900 w 12204700"/>
              <a:gd name="connsiteY22" fmla="*/ 449263 h 5046663"/>
              <a:gd name="connsiteX23" fmla="*/ 6134100 w 12204700"/>
              <a:gd name="connsiteY23" fmla="*/ 1439863 h 5046663"/>
              <a:gd name="connsiteX24" fmla="*/ 6273800 w 12204700"/>
              <a:gd name="connsiteY24" fmla="*/ 474663 h 5046663"/>
              <a:gd name="connsiteX25" fmla="*/ 6489799 w 12204700"/>
              <a:gd name="connsiteY25" fmla="*/ 2382 h 5046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204700" h="5046663">
                <a:moveTo>
                  <a:pt x="6489799" y="2382"/>
                </a:moveTo>
                <a:cubicBezTo>
                  <a:pt x="6502169" y="-1355"/>
                  <a:pt x="6514836" y="-793"/>
                  <a:pt x="6527800" y="4763"/>
                </a:cubicBezTo>
                <a:cubicBezTo>
                  <a:pt x="6631517" y="49213"/>
                  <a:pt x="6747933" y="555096"/>
                  <a:pt x="6896100" y="741363"/>
                </a:cubicBezTo>
                <a:cubicBezTo>
                  <a:pt x="7044267" y="927630"/>
                  <a:pt x="6965950" y="1024996"/>
                  <a:pt x="7416800" y="1122363"/>
                </a:cubicBezTo>
                <a:cubicBezTo>
                  <a:pt x="7867650" y="1219730"/>
                  <a:pt x="9044517" y="965730"/>
                  <a:pt x="9601200" y="1325563"/>
                </a:cubicBezTo>
                <a:cubicBezTo>
                  <a:pt x="10157883" y="1685396"/>
                  <a:pt x="10325100" y="2819930"/>
                  <a:pt x="10756900" y="3281363"/>
                </a:cubicBezTo>
                <a:cubicBezTo>
                  <a:pt x="11080750" y="3627437"/>
                  <a:pt x="11443891" y="3812778"/>
                  <a:pt x="11816854" y="3957935"/>
                </a:cubicBezTo>
                <a:lnTo>
                  <a:pt x="12157026" y="4081463"/>
                </a:lnTo>
                <a:lnTo>
                  <a:pt x="12204700" y="4081463"/>
                </a:lnTo>
                <a:lnTo>
                  <a:pt x="12204700" y="5046663"/>
                </a:lnTo>
                <a:lnTo>
                  <a:pt x="0" y="5046663"/>
                </a:lnTo>
                <a:lnTo>
                  <a:pt x="0" y="4081463"/>
                </a:lnTo>
                <a:cubicBezTo>
                  <a:pt x="480483" y="4007379"/>
                  <a:pt x="960967" y="3933296"/>
                  <a:pt x="1308100" y="3903663"/>
                </a:cubicBezTo>
                <a:cubicBezTo>
                  <a:pt x="1655233" y="3874030"/>
                  <a:pt x="1845733" y="3914246"/>
                  <a:pt x="2082800" y="3903663"/>
                </a:cubicBezTo>
                <a:cubicBezTo>
                  <a:pt x="2319867" y="3893080"/>
                  <a:pt x="2586567" y="3903663"/>
                  <a:pt x="2730500" y="3840163"/>
                </a:cubicBezTo>
                <a:cubicBezTo>
                  <a:pt x="2874433" y="3776663"/>
                  <a:pt x="2800350" y="3603096"/>
                  <a:pt x="2946400" y="3522663"/>
                </a:cubicBezTo>
                <a:cubicBezTo>
                  <a:pt x="3092450" y="3442230"/>
                  <a:pt x="3409950" y="3539596"/>
                  <a:pt x="3606800" y="3357563"/>
                </a:cubicBezTo>
                <a:cubicBezTo>
                  <a:pt x="3803650" y="3175530"/>
                  <a:pt x="3970867" y="2703513"/>
                  <a:pt x="4127500" y="2430463"/>
                </a:cubicBezTo>
                <a:cubicBezTo>
                  <a:pt x="4284133" y="2157413"/>
                  <a:pt x="4419600" y="1869546"/>
                  <a:pt x="4546600" y="1719263"/>
                </a:cubicBezTo>
                <a:cubicBezTo>
                  <a:pt x="4673600" y="1568980"/>
                  <a:pt x="4749800" y="1486430"/>
                  <a:pt x="4889500" y="1528763"/>
                </a:cubicBezTo>
                <a:cubicBezTo>
                  <a:pt x="5029200" y="1571096"/>
                  <a:pt x="5255684" y="2155296"/>
                  <a:pt x="5384800" y="1973263"/>
                </a:cubicBezTo>
                <a:cubicBezTo>
                  <a:pt x="5513917" y="1791230"/>
                  <a:pt x="5573183" y="690563"/>
                  <a:pt x="5664200" y="436563"/>
                </a:cubicBezTo>
                <a:cubicBezTo>
                  <a:pt x="5755217" y="182563"/>
                  <a:pt x="5852583" y="282046"/>
                  <a:pt x="5930900" y="449263"/>
                </a:cubicBezTo>
                <a:cubicBezTo>
                  <a:pt x="6009217" y="616480"/>
                  <a:pt x="6076950" y="1435630"/>
                  <a:pt x="6134100" y="1439863"/>
                </a:cubicBezTo>
                <a:cubicBezTo>
                  <a:pt x="6191250" y="1444096"/>
                  <a:pt x="6208183" y="713846"/>
                  <a:pt x="6273800" y="474663"/>
                </a:cubicBezTo>
                <a:cubicBezTo>
                  <a:pt x="6331215" y="265378"/>
                  <a:pt x="6403214" y="28542"/>
                  <a:pt x="6489799" y="238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50000"/>
                  <a:alpha val="70000"/>
                </a:schemeClr>
              </a:gs>
              <a:gs pos="100000">
                <a:schemeClr val="accent2">
                  <a:lumMod val="50000"/>
                  <a:alpha val="0"/>
                </a:schemeClr>
              </a:gs>
            </a:gsLst>
            <a:lin ang="16200000" scaled="1"/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innerShdw blurRad="1054100" dist="50800" dir="16200000">
              <a:srgbClr val="006600">
                <a:alpha val="5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44" name="任意多边形: 形状 43"/>
          <p:cNvSpPr/>
          <p:nvPr/>
        </p:nvSpPr>
        <p:spPr>
          <a:xfrm>
            <a:off x="0" y="1798636"/>
            <a:ext cx="12204700" cy="5046663"/>
          </a:xfrm>
          <a:custGeom>
            <a:avLst/>
            <a:gdLst>
              <a:gd name="connsiteX0" fmla="*/ 6489799 w 12204700"/>
              <a:gd name="connsiteY0" fmla="*/ 2382 h 5046663"/>
              <a:gd name="connsiteX1" fmla="*/ 6527800 w 12204700"/>
              <a:gd name="connsiteY1" fmla="*/ 4763 h 5046663"/>
              <a:gd name="connsiteX2" fmla="*/ 6896100 w 12204700"/>
              <a:gd name="connsiteY2" fmla="*/ 741363 h 5046663"/>
              <a:gd name="connsiteX3" fmla="*/ 7416800 w 12204700"/>
              <a:gd name="connsiteY3" fmla="*/ 1122363 h 5046663"/>
              <a:gd name="connsiteX4" fmla="*/ 9601200 w 12204700"/>
              <a:gd name="connsiteY4" fmla="*/ 1325563 h 5046663"/>
              <a:gd name="connsiteX5" fmla="*/ 10756900 w 12204700"/>
              <a:gd name="connsiteY5" fmla="*/ 3281363 h 5046663"/>
              <a:gd name="connsiteX6" fmla="*/ 11816854 w 12204700"/>
              <a:gd name="connsiteY6" fmla="*/ 3957935 h 5046663"/>
              <a:gd name="connsiteX7" fmla="*/ 12157026 w 12204700"/>
              <a:gd name="connsiteY7" fmla="*/ 4081463 h 5046663"/>
              <a:gd name="connsiteX8" fmla="*/ 12204700 w 12204700"/>
              <a:gd name="connsiteY8" fmla="*/ 4081463 h 5046663"/>
              <a:gd name="connsiteX9" fmla="*/ 12204700 w 12204700"/>
              <a:gd name="connsiteY9" fmla="*/ 5046663 h 5046663"/>
              <a:gd name="connsiteX10" fmla="*/ 0 w 12204700"/>
              <a:gd name="connsiteY10" fmla="*/ 5046663 h 5046663"/>
              <a:gd name="connsiteX11" fmla="*/ 0 w 12204700"/>
              <a:gd name="connsiteY11" fmla="*/ 4081463 h 5046663"/>
              <a:gd name="connsiteX12" fmla="*/ 1308100 w 12204700"/>
              <a:gd name="connsiteY12" fmla="*/ 3903663 h 5046663"/>
              <a:gd name="connsiteX13" fmla="*/ 2082800 w 12204700"/>
              <a:gd name="connsiteY13" fmla="*/ 3903663 h 5046663"/>
              <a:gd name="connsiteX14" fmla="*/ 2730500 w 12204700"/>
              <a:gd name="connsiteY14" fmla="*/ 3840163 h 5046663"/>
              <a:gd name="connsiteX15" fmla="*/ 2946400 w 12204700"/>
              <a:gd name="connsiteY15" fmla="*/ 3522663 h 5046663"/>
              <a:gd name="connsiteX16" fmla="*/ 3606800 w 12204700"/>
              <a:gd name="connsiteY16" fmla="*/ 3357563 h 5046663"/>
              <a:gd name="connsiteX17" fmla="*/ 4127500 w 12204700"/>
              <a:gd name="connsiteY17" fmla="*/ 2430463 h 5046663"/>
              <a:gd name="connsiteX18" fmla="*/ 4546600 w 12204700"/>
              <a:gd name="connsiteY18" fmla="*/ 1719263 h 5046663"/>
              <a:gd name="connsiteX19" fmla="*/ 4889500 w 12204700"/>
              <a:gd name="connsiteY19" fmla="*/ 1528763 h 5046663"/>
              <a:gd name="connsiteX20" fmla="*/ 5384800 w 12204700"/>
              <a:gd name="connsiteY20" fmla="*/ 1973263 h 5046663"/>
              <a:gd name="connsiteX21" fmla="*/ 5664200 w 12204700"/>
              <a:gd name="connsiteY21" fmla="*/ 436563 h 5046663"/>
              <a:gd name="connsiteX22" fmla="*/ 5930900 w 12204700"/>
              <a:gd name="connsiteY22" fmla="*/ 449263 h 5046663"/>
              <a:gd name="connsiteX23" fmla="*/ 6134100 w 12204700"/>
              <a:gd name="connsiteY23" fmla="*/ 1439863 h 5046663"/>
              <a:gd name="connsiteX24" fmla="*/ 6273800 w 12204700"/>
              <a:gd name="connsiteY24" fmla="*/ 474663 h 5046663"/>
              <a:gd name="connsiteX25" fmla="*/ 6489799 w 12204700"/>
              <a:gd name="connsiteY25" fmla="*/ 2382 h 5046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204700" h="5046663">
                <a:moveTo>
                  <a:pt x="6489799" y="2382"/>
                </a:moveTo>
                <a:cubicBezTo>
                  <a:pt x="6502169" y="-1355"/>
                  <a:pt x="6514836" y="-793"/>
                  <a:pt x="6527800" y="4763"/>
                </a:cubicBezTo>
                <a:cubicBezTo>
                  <a:pt x="6631517" y="49213"/>
                  <a:pt x="6747933" y="555096"/>
                  <a:pt x="6896100" y="741363"/>
                </a:cubicBezTo>
                <a:cubicBezTo>
                  <a:pt x="7044267" y="927630"/>
                  <a:pt x="6965950" y="1024996"/>
                  <a:pt x="7416800" y="1122363"/>
                </a:cubicBezTo>
                <a:cubicBezTo>
                  <a:pt x="7867650" y="1219730"/>
                  <a:pt x="9044517" y="965730"/>
                  <a:pt x="9601200" y="1325563"/>
                </a:cubicBezTo>
                <a:cubicBezTo>
                  <a:pt x="10157883" y="1685396"/>
                  <a:pt x="10325100" y="2819930"/>
                  <a:pt x="10756900" y="3281363"/>
                </a:cubicBezTo>
                <a:cubicBezTo>
                  <a:pt x="11080750" y="3627437"/>
                  <a:pt x="11443891" y="3812778"/>
                  <a:pt x="11816854" y="3957935"/>
                </a:cubicBezTo>
                <a:lnTo>
                  <a:pt x="12157026" y="4081463"/>
                </a:lnTo>
                <a:lnTo>
                  <a:pt x="12204700" y="4081463"/>
                </a:lnTo>
                <a:lnTo>
                  <a:pt x="12204700" y="5046663"/>
                </a:lnTo>
                <a:lnTo>
                  <a:pt x="0" y="5046663"/>
                </a:lnTo>
                <a:lnTo>
                  <a:pt x="0" y="4081463"/>
                </a:lnTo>
                <a:cubicBezTo>
                  <a:pt x="480483" y="4007379"/>
                  <a:pt x="960967" y="3933296"/>
                  <a:pt x="1308100" y="3903663"/>
                </a:cubicBezTo>
                <a:cubicBezTo>
                  <a:pt x="1655233" y="3874030"/>
                  <a:pt x="1845733" y="3914246"/>
                  <a:pt x="2082800" y="3903663"/>
                </a:cubicBezTo>
                <a:cubicBezTo>
                  <a:pt x="2319867" y="3893080"/>
                  <a:pt x="2586567" y="3903663"/>
                  <a:pt x="2730500" y="3840163"/>
                </a:cubicBezTo>
                <a:cubicBezTo>
                  <a:pt x="2874433" y="3776663"/>
                  <a:pt x="2800350" y="3603096"/>
                  <a:pt x="2946400" y="3522663"/>
                </a:cubicBezTo>
                <a:cubicBezTo>
                  <a:pt x="3092450" y="3442230"/>
                  <a:pt x="3409950" y="3539596"/>
                  <a:pt x="3606800" y="3357563"/>
                </a:cubicBezTo>
                <a:cubicBezTo>
                  <a:pt x="3803650" y="3175530"/>
                  <a:pt x="3970867" y="2703513"/>
                  <a:pt x="4127500" y="2430463"/>
                </a:cubicBezTo>
                <a:cubicBezTo>
                  <a:pt x="4284133" y="2157413"/>
                  <a:pt x="4419600" y="1869546"/>
                  <a:pt x="4546600" y="1719263"/>
                </a:cubicBezTo>
                <a:cubicBezTo>
                  <a:pt x="4673600" y="1568980"/>
                  <a:pt x="4749800" y="1486430"/>
                  <a:pt x="4889500" y="1528763"/>
                </a:cubicBezTo>
                <a:cubicBezTo>
                  <a:pt x="5029200" y="1571096"/>
                  <a:pt x="5255684" y="2155296"/>
                  <a:pt x="5384800" y="1973263"/>
                </a:cubicBezTo>
                <a:cubicBezTo>
                  <a:pt x="5513917" y="1791230"/>
                  <a:pt x="5573183" y="690563"/>
                  <a:pt x="5664200" y="436563"/>
                </a:cubicBezTo>
                <a:cubicBezTo>
                  <a:pt x="5755217" y="182563"/>
                  <a:pt x="5852583" y="282046"/>
                  <a:pt x="5930900" y="449263"/>
                </a:cubicBezTo>
                <a:cubicBezTo>
                  <a:pt x="6009217" y="616480"/>
                  <a:pt x="6076950" y="1435630"/>
                  <a:pt x="6134100" y="1439863"/>
                </a:cubicBezTo>
                <a:cubicBezTo>
                  <a:pt x="6191250" y="1444096"/>
                  <a:pt x="6208183" y="713846"/>
                  <a:pt x="6273800" y="474663"/>
                </a:cubicBezTo>
                <a:cubicBezTo>
                  <a:pt x="6331215" y="265378"/>
                  <a:pt x="6403214" y="28542"/>
                  <a:pt x="6489799" y="2382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51" name="user_159016"/>
          <p:cNvSpPr>
            <a:spLocks noChangeAspect="1"/>
          </p:cNvSpPr>
          <p:nvPr/>
        </p:nvSpPr>
        <p:spPr bwMode="auto">
          <a:xfrm>
            <a:off x="4678595" y="2730458"/>
            <a:ext cx="269410" cy="609685"/>
          </a:xfrm>
          <a:custGeom>
            <a:avLst/>
            <a:gdLst>
              <a:gd name="connsiteX0" fmla="*/ 142541 w 263580"/>
              <a:gd name="connsiteY0" fmla="*/ 145023 h 596490"/>
              <a:gd name="connsiteX1" fmla="*/ 127839 w 263580"/>
              <a:gd name="connsiteY1" fmla="*/ 244553 h 596490"/>
              <a:gd name="connsiteX2" fmla="*/ 142541 w 263580"/>
              <a:gd name="connsiteY2" fmla="*/ 264960 h 596490"/>
              <a:gd name="connsiteX3" fmla="*/ 142899 w 263580"/>
              <a:gd name="connsiteY3" fmla="*/ 264960 h 596490"/>
              <a:gd name="connsiteX4" fmla="*/ 157601 w 263580"/>
              <a:gd name="connsiteY4" fmla="*/ 244553 h 596490"/>
              <a:gd name="connsiteX5" fmla="*/ 142899 w 263580"/>
              <a:gd name="connsiteY5" fmla="*/ 145023 h 596490"/>
              <a:gd name="connsiteX6" fmla="*/ 85167 w 263580"/>
              <a:gd name="connsiteY6" fmla="*/ 29739 h 596490"/>
              <a:gd name="connsiteX7" fmla="*/ 76561 w 263580"/>
              <a:gd name="connsiteY7" fmla="*/ 61961 h 596490"/>
              <a:gd name="connsiteX8" fmla="*/ 79071 w 263580"/>
              <a:gd name="connsiteY8" fmla="*/ 79504 h 596490"/>
              <a:gd name="connsiteX9" fmla="*/ 48233 w 263580"/>
              <a:gd name="connsiteY9" fmla="*/ 120319 h 596490"/>
              <a:gd name="connsiteX10" fmla="*/ 48592 w 263580"/>
              <a:gd name="connsiteY10" fmla="*/ 120677 h 596490"/>
              <a:gd name="connsiteX11" fmla="*/ 105606 w 263580"/>
              <a:gd name="connsiteY11" fmla="*/ 136430 h 596490"/>
              <a:gd name="connsiteX12" fmla="*/ 127480 w 263580"/>
              <a:gd name="connsiteY12" fmla="*/ 127121 h 596490"/>
              <a:gd name="connsiteX13" fmla="*/ 127839 w 263580"/>
              <a:gd name="connsiteY13" fmla="*/ 127121 h 596490"/>
              <a:gd name="connsiteX14" fmla="*/ 142899 w 263580"/>
              <a:gd name="connsiteY14" fmla="*/ 142875 h 596490"/>
              <a:gd name="connsiteX15" fmla="*/ 157960 w 263580"/>
              <a:gd name="connsiteY15" fmla="*/ 127479 h 596490"/>
              <a:gd name="connsiteX16" fmla="*/ 179833 w 263580"/>
              <a:gd name="connsiteY16" fmla="*/ 136788 h 596490"/>
              <a:gd name="connsiteX17" fmla="*/ 182343 w 263580"/>
              <a:gd name="connsiteY17" fmla="*/ 137862 h 596490"/>
              <a:gd name="connsiteX18" fmla="*/ 183778 w 263580"/>
              <a:gd name="connsiteY18" fmla="*/ 138578 h 596490"/>
              <a:gd name="connsiteX19" fmla="*/ 252625 w 263580"/>
              <a:gd name="connsiteY19" fmla="*/ 336565 h 596490"/>
              <a:gd name="connsiteX20" fmla="*/ 229318 w 263580"/>
              <a:gd name="connsiteY20" fmla="*/ 354108 h 596490"/>
              <a:gd name="connsiteX21" fmla="*/ 222863 w 263580"/>
              <a:gd name="connsiteY21" fmla="*/ 353392 h 596490"/>
              <a:gd name="connsiteX22" fmla="*/ 206368 w 263580"/>
              <a:gd name="connsiteY22" fmla="*/ 323676 h 596490"/>
              <a:gd name="connsiteX23" fmla="*/ 206010 w 263580"/>
              <a:gd name="connsiteY23" fmla="*/ 221282 h 596490"/>
              <a:gd name="connsiteX24" fmla="*/ 206010 w 263580"/>
              <a:gd name="connsiteY24" fmla="*/ 317232 h 596490"/>
              <a:gd name="connsiteX25" fmla="*/ 199914 w 263580"/>
              <a:gd name="connsiteY25" fmla="*/ 340503 h 596490"/>
              <a:gd name="connsiteX26" fmla="*/ 199914 w 263580"/>
              <a:gd name="connsiteY26" fmla="*/ 568206 h 596490"/>
              <a:gd name="connsiteX27" fmla="*/ 171586 w 263580"/>
              <a:gd name="connsiteY27" fmla="*/ 596490 h 596490"/>
              <a:gd name="connsiteX28" fmla="*/ 143258 w 263580"/>
              <a:gd name="connsiteY28" fmla="*/ 568206 h 596490"/>
              <a:gd name="connsiteX29" fmla="*/ 143258 w 263580"/>
              <a:gd name="connsiteY29" fmla="*/ 371651 h 596490"/>
              <a:gd name="connsiteX30" fmla="*/ 142899 w 263580"/>
              <a:gd name="connsiteY30" fmla="*/ 371651 h 596490"/>
              <a:gd name="connsiteX31" fmla="*/ 139313 w 263580"/>
              <a:gd name="connsiteY31" fmla="*/ 371293 h 596490"/>
              <a:gd name="connsiteX32" fmla="*/ 139313 w 263580"/>
              <a:gd name="connsiteY32" fmla="*/ 568206 h 596490"/>
              <a:gd name="connsiteX33" fmla="*/ 110627 w 263580"/>
              <a:gd name="connsiteY33" fmla="*/ 596490 h 596490"/>
              <a:gd name="connsiteX34" fmla="*/ 82299 w 263580"/>
              <a:gd name="connsiteY34" fmla="*/ 568206 h 596490"/>
              <a:gd name="connsiteX35" fmla="*/ 82657 w 263580"/>
              <a:gd name="connsiteY35" fmla="*/ 338713 h 596490"/>
              <a:gd name="connsiteX36" fmla="*/ 83016 w 263580"/>
              <a:gd name="connsiteY36" fmla="*/ 335133 h 596490"/>
              <a:gd name="connsiteX37" fmla="*/ 79430 w 263580"/>
              <a:gd name="connsiteY37" fmla="*/ 317232 h 596490"/>
              <a:gd name="connsiteX38" fmla="*/ 79430 w 263580"/>
              <a:gd name="connsiteY38" fmla="*/ 182257 h 596490"/>
              <a:gd name="connsiteX39" fmla="*/ 3410 w 263580"/>
              <a:gd name="connsiteY39" fmla="*/ 137504 h 596490"/>
              <a:gd name="connsiteX40" fmla="*/ 65445 w 263580"/>
              <a:gd name="connsiteY40" fmla="*/ 31529 h 596490"/>
              <a:gd name="connsiteX41" fmla="*/ 85167 w 263580"/>
              <a:gd name="connsiteY41" fmla="*/ 29739 h 596490"/>
              <a:gd name="connsiteX42" fmla="*/ 146282 w 263580"/>
              <a:gd name="connsiteY42" fmla="*/ 0 h 596490"/>
              <a:gd name="connsiteX43" fmla="*/ 208133 w 263580"/>
              <a:gd name="connsiteY43" fmla="*/ 61745 h 596490"/>
              <a:gd name="connsiteX44" fmla="*/ 146282 w 263580"/>
              <a:gd name="connsiteY44" fmla="*/ 123490 h 596490"/>
              <a:gd name="connsiteX45" fmla="*/ 84431 w 263580"/>
              <a:gd name="connsiteY45" fmla="*/ 61745 h 596490"/>
              <a:gd name="connsiteX46" fmla="*/ 146282 w 263580"/>
              <a:gd name="connsiteY46" fmla="*/ 0 h 596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263580" h="596490">
                <a:moveTo>
                  <a:pt x="142541" y="145023"/>
                </a:moveTo>
                <a:lnTo>
                  <a:pt x="127839" y="244553"/>
                </a:lnTo>
                <a:lnTo>
                  <a:pt x="142541" y="264960"/>
                </a:lnTo>
                <a:lnTo>
                  <a:pt x="142899" y="264960"/>
                </a:lnTo>
                <a:lnTo>
                  <a:pt x="157601" y="244553"/>
                </a:lnTo>
                <a:lnTo>
                  <a:pt x="142899" y="145023"/>
                </a:lnTo>
                <a:close/>
                <a:moveTo>
                  <a:pt x="85167" y="29739"/>
                </a:moveTo>
                <a:cubicBezTo>
                  <a:pt x="79789" y="39406"/>
                  <a:pt x="76561" y="50146"/>
                  <a:pt x="76561" y="61961"/>
                </a:cubicBezTo>
                <a:cubicBezTo>
                  <a:pt x="76561" y="68048"/>
                  <a:pt x="77278" y="73776"/>
                  <a:pt x="79071" y="79504"/>
                </a:cubicBezTo>
                <a:cubicBezTo>
                  <a:pt x="48950" y="99196"/>
                  <a:pt x="46440" y="116023"/>
                  <a:pt x="48233" y="120319"/>
                </a:cubicBezTo>
                <a:cubicBezTo>
                  <a:pt x="48233" y="120677"/>
                  <a:pt x="48592" y="120677"/>
                  <a:pt x="48592" y="120677"/>
                </a:cubicBezTo>
                <a:cubicBezTo>
                  <a:pt x="56122" y="129270"/>
                  <a:pt x="89829" y="138220"/>
                  <a:pt x="105606" y="136430"/>
                </a:cubicBezTo>
                <a:cubicBezTo>
                  <a:pt x="112420" y="132134"/>
                  <a:pt x="119950" y="128912"/>
                  <a:pt x="127480" y="127121"/>
                </a:cubicBezTo>
                <a:cubicBezTo>
                  <a:pt x="127839" y="127121"/>
                  <a:pt x="127839" y="127121"/>
                  <a:pt x="127839" y="127121"/>
                </a:cubicBezTo>
                <a:lnTo>
                  <a:pt x="142899" y="142875"/>
                </a:lnTo>
                <a:lnTo>
                  <a:pt x="157960" y="127479"/>
                </a:lnTo>
                <a:cubicBezTo>
                  <a:pt x="165848" y="129270"/>
                  <a:pt x="173020" y="132492"/>
                  <a:pt x="179833" y="136788"/>
                </a:cubicBezTo>
                <a:cubicBezTo>
                  <a:pt x="180909" y="137146"/>
                  <a:pt x="181626" y="137504"/>
                  <a:pt x="182343" y="137862"/>
                </a:cubicBezTo>
                <a:lnTo>
                  <a:pt x="183778" y="138578"/>
                </a:lnTo>
                <a:cubicBezTo>
                  <a:pt x="223222" y="162924"/>
                  <a:pt x="289918" y="203738"/>
                  <a:pt x="252625" y="336565"/>
                </a:cubicBezTo>
                <a:cubicBezTo>
                  <a:pt x="249757" y="347306"/>
                  <a:pt x="240075" y="354108"/>
                  <a:pt x="229318" y="354108"/>
                </a:cubicBezTo>
                <a:cubicBezTo>
                  <a:pt x="227166" y="354108"/>
                  <a:pt x="225015" y="353750"/>
                  <a:pt x="222863" y="353392"/>
                </a:cubicBezTo>
                <a:cubicBezTo>
                  <a:pt x="210313" y="349812"/>
                  <a:pt x="202782" y="336565"/>
                  <a:pt x="206368" y="323676"/>
                </a:cubicBezTo>
                <a:cubicBezTo>
                  <a:pt x="220712" y="272837"/>
                  <a:pt x="217484" y="242047"/>
                  <a:pt x="206010" y="221282"/>
                </a:cubicBezTo>
                <a:lnTo>
                  <a:pt x="206010" y="317232"/>
                </a:lnTo>
                <a:cubicBezTo>
                  <a:pt x="206010" y="325824"/>
                  <a:pt x="203858" y="333343"/>
                  <a:pt x="199914" y="340503"/>
                </a:cubicBezTo>
                <a:lnTo>
                  <a:pt x="199914" y="568206"/>
                </a:lnTo>
                <a:cubicBezTo>
                  <a:pt x="199914" y="583959"/>
                  <a:pt x="187363" y="596490"/>
                  <a:pt x="171586" y="596490"/>
                </a:cubicBezTo>
                <a:cubicBezTo>
                  <a:pt x="156167" y="596490"/>
                  <a:pt x="143258" y="583959"/>
                  <a:pt x="143258" y="568206"/>
                </a:cubicBezTo>
                <a:lnTo>
                  <a:pt x="143258" y="371651"/>
                </a:lnTo>
                <a:cubicBezTo>
                  <a:pt x="143258" y="371651"/>
                  <a:pt x="142899" y="371651"/>
                  <a:pt x="142899" y="371651"/>
                </a:cubicBezTo>
                <a:cubicBezTo>
                  <a:pt x="141465" y="371651"/>
                  <a:pt x="140389" y="371651"/>
                  <a:pt x="139313" y="371293"/>
                </a:cubicBezTo>
                <a:lnTo>
                  <a:pt x="139313" y="568206"/>
                </a:lnTo>
                <a:cubicBezTo>
                  <a:pt x="138955" y="583959"/>
                  <a:pt x="126404" y="596490"/>
                  <a:pt x="110627" y="596490"/>
                </a:cubicBezTo>
                <a:cubicBezTo>
                  <a:pt x="95208" y="596490"/>
                  <a:pt x="82299" y="583959"/>
                  <a:pt x="82299" y="568206"/>
                </a:cubicBezTo>
                <a:lnTo>
                  <a:pt x="82657" y="338713"/>
                </a:lnTo>
                <a:cubicBezTo>
                  <a:pt x="82657" y="337639"/>
                  <a:pt x="82657" y="336207"/>
                  <a:pt x="83016" y="335133"/>
                </a:cubicBezTo>
                <a:cubicBezTo>
                  <a:pt x="80864" y="329763"/>
                  <a:pt x="79430" y="323676"/>
                  <a:pt x="79430" y="317232"/>
                </a:cubicBezTo>
                <a:lnTo>
                  <a:pt x="79430" y="182257"/>
                </a:lnTo>
                <a:cubicBezTo>
                  <a:pt x="47516" y="177245"/>
                  <a:pt x="12016" y="162208"/>
                  <a:pt x="3410" y="137504"/>
                </a:cubicBezTo>
                <a:cubicBezTo>
                  <a:pt x="-893" y="126047"/>
                  <a:pt x="-13443" y="76282"/>
                  <a:pt x="65445" y="31529"/>
                </a:cubicBezTo>
                <a:cubicBezTo>
                  <a:pt x="71541" y="27949"/>
                  <a:pt x="78713" y="27591"/>
                  <a:pt x="85167" y="29739"/>
                </a:cubicBezTo>
                <a:close/>
                <a:moveTo>
                  <a:pt x="146282" y="0"/>
                </a:moveTo>
                <a:cubicBezTo>
                  <a:pt x="180441" y="0"/>
                  <a:pt x="208133" y="27644"/>
                  <a:pt x="208133" y="61745"/>
                </a:cubicBezTo>
                <a:cubicBezTo>
                  <a:pt x="208133" y="95846"/>
                  <a:pt x="180441" y="123490"/>
                  <a:pt x="146282" y="123490"/>
                </a:cubicBezTo>
                <a:cubicBezTo>
                  <a:pt x="112123" y="123490"/>
                  <a:pt x="84431" y="95846"/>
                  <a:pt x="84431" y="61745"/>
                </a:cubicBezTo>
                <a:cubicBezTo>
                  <a:pt x="84431" y="27644"/>
                  <a:pt x="112123" y="0"/>
                  <a:pt x="146282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2" name="flag_350752"/>
          <p:cNvSpPr>
            <a:spLocks noChangeAspect="1"/>
          </p:cNvSpPr>
          <p:nvPr/>
        </p:nvSpPr>
        <p:spPr bwMode="auto">
          <a:xfrm>
            <a:off x="1137363" y="5245100"/>
            <a:ext cx="318706" cy="495343"/>
          </a:xfrm>
          <a:custGeom>
            <a:avLst/>
            <a:gdLst>
              <a:gd name="T0" fmla="*/ 4386 w 4386"/>
              <a:gd name="T1" fmla="*/ 2844 h 6827"/>
              <a:gd name="T2" fmla="*/ 3555 w 4386"/>
              <a:gd name="T3" fmla="*/ 1657 h 6827"/>
              <a:gd name="T4" fmla="*/ 4386 w 4386"/>
              <a:gd name="T5" fmla="*/ 470 h 6827"/>
              <a:gd name="T6" fmla="*/ 892 w 4386"/>
              <a:gd name="T7" fmla="*/ 470 h 6827"/>
              <a:gd name="T8" fmla="*/ 892 w 4386"/>
              <a:gd name="T9" fmla="*/ 221 h 6827"/>
              <a:gd name="T10" fmla="*/ 671 w 4386"/>
              <a:gd name="T11" fmla="*/ 0 h 6827"/>
              <a:gd name="T12" fmla="*/ 449 w 4386"/>
              <a:gd name="T13" fmla="*/ 221 h 6827"/>
              <a:gd name="T14" fmla="*/ 449 w 4386"/>
              <a:gd name="T15" fmla="*/ 6384 h 6827"/>
              <a:gd name="T16" fmla="*/ 222 w 4386"/>
              <a:gd name="T17" fmla="*/ 6384 h 6827"/>
              <a:gd name="T18" fmla="*/ 0 w 4386"/>
              <a:gd name="T19" fmla="*/ 6605 h 6827"/>
              <a:gd name="T20" fmla="*/ 222 w 4386"/>
              <a:gd name="T21" fmla="*/ 6827 h 6827"/>
              <a:gd name="T22" fmla="*/ 1119 w 4386"/>
              <a:gd name="T23" fmla="*/ 6827 h 6827"/>
              <a:gd name="T24" fmla="*/ 1341 w 4386"/>
              <a:gd name="T25" fmla="*/ 6605 h 6827"/>
              <a:gd name="T26" fmla="*/ 1119 w 4386"/>
              <a:gd name="T27" fmla="*/ 6384 h 6827"/>
              <a:gd name="T28" fmla="*/ 892 w 4386"/>
              <a:gd name="T29" fmla="*/ 6384 h 6827"/>
              <a:gd name="T30" fmla="*/ 892 w 4386"/>
              <a:gd name="T31" fmla="*/ 2844 h 6827"/>
              <a:gd name="T32" fmla="*/ 4386 w 4386"/>
              <a:gd name="T33" fmla="*/ 2844 h 6827"/>
              <a:gd name="T34" fmla="*/ 892 w 4386"/>
              <a:gd name="T35" fmla="*/ 1979 h 6827"/>
              <a:gd name="T36" fmla="*/ 1860 w 4386"/>
              <a:gd name="T37" fmla="*/ 1979 h 6827"/>
              <a:gd name="T38" fmla="*/ 2007 w 4386"/>
              <a:gd name="T39" fmla="*/ 2126 h 6827"/>
              <a:gd name="T40" fmla="*/ 1860 w 4386"/>
              <a:gd name="T41" fmla="*/ 2274 h 6827"/>
              <a:gd name="T42" fmla="*/ 892 w 4386"/>
              <a:gd name="T43" fmla="*/ 2274 h 6827"/>
              <a:gd name="T44" fmla="*/ 892 w 4386"/>
              <a:gd name="T45" fmla="*/ 1979 h 6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4386" h="6827">
                <a:moveTo>
                  <a:pt x="4386" y="2844"/>
                </a:moveTo>
                <a:lnTo>
                  <a:pt x="3555" y="1657"/>
                </a:lnTo>
                <a:lnTo>
                  <a:pt x="4386" y="470"/>
                </a:lnTo>
                <a:lnTo>
                  <a:pt x="892" y="470"/>
                </a:lnTo>
                <a:lnTo>
                  <a:pt x="892" y="221"/>
                </a:lnTo>
                <a:cubicBezTo>
                  <a:pt x="892" y="99"/>
                  <a:pt x="793" y="0"/>
                  <a:pt x="671" y="0"/>
                </a:cubicBezTo>
                <a:cubicBezTo>
                  <a:pt x="548" y="0"/>
                  <a:pt x="449" y="99"/>
                  <a:pt x="449" y="221"/>
                </a:cubicBezTo>
                <a:lnTo>
                  <a:pt x="449" y="6384"/>
                </a:lnTo>
                <a:lnTo>
                  <a:pt x="222" y="6384"/>
                </a:lnTo>
                <a:cubicBezTo>
                  <a:pt x="99" y="6384"/>
                  <a:pt x="0" y="6483"/>
                  <a:pt x="0" y="6605"/>
                </a:cubicBezTo>
                <a:cubicBezTo>
                  <a:pt x="0" y="6728"/>
                  <a:pt x="99" y="6827"/>
                  <a:pt x="222" y="6827"/>
                </a:cubicBezTo>
                <a:lnTo>
                  <a:pt x="1119" y="6827"/>
                </a:lnTo>
                <a:cubicBezTo>
                  <a:pt x="1242" y="6827"/>
                  <a:pt x="1341" y="6728"/>
                  <a:pt x="1341" y="6605"/>
                </a:cubicBezTo>
                <a:cubicBezTo>
                  <a:pt x="1341" y="6483"/>
                  <a:pt x="1242" y="6384"/>
                  <a:pt x="1119" y="6384"/>
                </a:cubicBezTo>
                <a:lnTo>
                  <a:pt x="892" y="6384"/>
                </a:lnTo>
                <a:lnTo>
                  <a:pt x="892" y="2844"/>
                </a:lnTo>
                <a:lnTo>
                  <a:pt x="4386" y="2844"/>
                </a:lnTo>
                <a:close/>
                <a:moveTo>
                  <a:pt x="892" y="1979"/>
                </a:moveTo>
                <a:lnTo>
                  <a:pt x="1860" y="1979"/>
                </a:lnTo>
                <a:cubicBezTo>
                  <a:pt x="1941" y="1979"/>
                  <a:pt x="2007" y="2045"/>
                  <a:pt x="2007" y="2126"/>
                </a:cubicBezTo>
                <a:cubicBezTo>
                  <a:pt x="2007" y="2208"/>
                  <a:pt x="1941" y="2274"/>
                  <a:pt x="1860" y="2274"/>
                </a:cubicBezTo>
                <a:lnTo>
                  <a:pt x="892" y="2274"/>
                </a:lnTo>
                <a:lnTo>
                  <a:pt x="892" y="1979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</p:sp>
      <p:sp>
        <p:nvSpPr>
          <p:cNvPr id="54" name="user_159016"/>
          <p:cNvSpPr>
            <a:spLocks noChangeAspect="1"/>
          </p:cNvSpPr>
          <p:nvPr/>
        </p:nvSpPr>
        <p:spPr bwMode="auto">
          <a:xfrm flipH="1">
            <a:off x="7264402" y="2311358"/>
            <a:ext cx="269410" cy="609685"/>
          </a:xfrm>
          <a:custGeom>
            <a:avLst/>
            <a:gdLst>
              <a:gd name="connsiteX0" fmla="*/ 142541 w 263580"/>
              <a:gd name="connsiteY0" fmla="*/ 145023 h 596490"/>
              <a:gd name="connsiteX1" fmla="*/ 127839 w 263580"/>
              <a:gd name="connsiteY1" fmla="*/ 244553 h 596490"/>
              <a:gd name="connsiteX2" fmla="*/ 142541 w 263580"/>
              <a:gd name="connsiteY2" fmla="*/ 264960 h 596490"/>
              <a:gd name="connsiteX3" fmla="*/ 142899 w 263580"/>
              <a:gd name="connsiteY3" fmla="*/ 264960 h 596490"/>
              <a:gd name="connsiteX4" fmla="*/ 157601 w 263580"/>
              <a:gd name="connsiteY4" fmla="*/ 244553 h 596490"/>
              <a:gd name="connsiteX5" fmla="*/ 142899 w 263580"/>
              <a:gd name="connsiteY5" fmla="*/ 145023 h 596490"/>
              <a:gd name="connsiteX6" fmla="*/ 85167 w 263580"/>
              <a:gd name="connsiteY6" fmla="*/ 29739 h 596490"/>
              <a:gd name="connsiteX7" fmla="*/ 76561 w 263580"/>
              <a:gd name="connsiteY7" fmla="*/ 61961 h 596490"/>
              <a:gd name="connsiteX8" fmla="*/ 79071 w 263580"/>
              <a:gd name="connsiteY8" fmla="*/ 79504 h 596490"/>
              <a:gd name="connsiteX9" fmla="*/ 48233 w 263580"/>
              <a:gd name="connsiteY9" fmla="*/ 120319 h 596490"/>
              <a:gd name="connsiteX10" fmla="*/ 48592 w 263580"/>
              <a:gd name="connsiteY10" fmla="*/ 120677 h 596490"/>
              <a:gd name="connsiteX11" fmla="*/ 105606 w 263580"/>
              <a:gd name="connsiteY11" fmla="*/ 136430 h 596490"/>
              <a:gd name="connsiteX12" fmla="*/ 127480 w 263580"/>
              <a:gd name="connsiteY12" fmla="*/ 127121 h 596490"/>
              <a:gd name="connsiteX13" fmla="*/ 127839 w 263580"/>
              <a:gd name="connsiteY13" fmla="*/ 127121 h 596490"/>
              <a:gd name="connsiteX14" fmla="*/ 142899 w 263580"/>
              <a:gd name="connsiteY14" fmla="*/ 142875 h 596490"/>
              <a:gd name="connsiteX15" fmla="*/ 157960 w 263580"/>
              <a:gd name="connsiteY15" fmla="*/ 127479 h 596490"/>
              <a:gd name="connsiteX16" fmla="*/ 179833 w 263580"/>
              <a:gd name="connsiteY16" fmla="*/ 136788 h 596490"/>
              <a:gd name="connsiteX17" fmla="*/ 182343 w 263580"/>
              <a:gd name="connsiteY17" fmla="*/ 137862 h 596490"/>
              <a:gd name="connsiteX18" fmla="*/ 183778 w 263580"/>
              <a:gd name="connsiteY18" fmla="*/ 138578 h 596490"/>
              <a:gd name="connsiteX19" fmla="*/ 252625 w 263580"/>
              <a:gd name="connsiteY19" fmla="*/ 336565 h 596490"/>
              <a:gd name="connsiteX20" fmla="*/ 229318 w 263580"/>
              <a:gd name="connsiteY20" fmla="*/ 354108 h 596490"/>
              <a:gd name="connsiteX21" fmla="*/ 222863 w 263580"/>
              <a:gd name="connsiteY21" fmla="*/ 353392 h 596490"/>
              <a:gd name="connsiteX22" fmla="*/ 206368 w 263580"/>
              <a:gd name="connsiteY22" fmla="*/ 323676 h 596490"/>
              <a:gd name="connsiteX23" fmla="*/ 206010 w 263580"/>
              <a:gd name="connsiteY23" fmla="*/ 221282 h 596490"/>
              <a:gd name="connsiteX24" fmla="*/ 206010 w 263580"/>
              <a:gd name="connsiteY24" fmla="*/ 317232 h 596490"/>
              <a:gd name="connsiteX25" fmla="*/ 199914 w 263580"/>
              <a:gd name="connsiteY25" fmla="*/ 340503 h 596490"/>
              <a:gd name="connsiteX26" fmla="*/ 199914 w 263580"/>
              <a:gd name="connsiteY26" fmla="*/ 568206 h 596490"/>
              <a:gd name="connsiteX27" fmla="*/ 171586 w 263580"/>
              <a:gd name="connsiteY27" fmla="*/ 596490 h 596490"/>
              <a:gd name="connsiteX28" fmla="*/ 143258 w 263580"/>
              <a:gd name="connsiteY28" fmla="*/ 568206 h 596490"/>
              <a:gd name="connsiteX29" fmla="*/ 143258 w 263580"/>
              <a:gd name="connsiteY29" fmla="*/ 371651 h 596490"/>
              <a:gd name="connsiteX30" fmla="*/ 142899 w 263580"/>
              <a:gd name="connsiteY30" fmla="*/ 371651 h 596490"/>
              <a:gd name="connsiteX31" fmla="*/ 139313 w 263580"/>
              <a:gd name="connsiteY31" fmla="*/ 371293 h 596490"/>
              <a:gd name="connsiteX32" fmla="*/ 139313 w 263580"/>
              <a:gd name="connsiteY32" fmla="*/ 568206 h 596490"/>
              <a:gd name="connsiteX33" fmla="*/ 110627 w 263580"/>
              <a:gd name="connsiteY33" fmla="*/ 596490 h 596490"/>
              <a:gd name="connsiteX34" fmla="*/ 82299 w 263580"/>
              <a:gd name="connsiteY34" fmla="*/ 568206 h 596490"/>
              <a:gd name="connsiteX35" fmla="*/ 82657 w 263580"/>
              <a:gd name="connsiteY35" fmla="*/ 338713 h 596490"/>
              <a:gd name="connsiteX36" fmla="*/ 83016 w 263580"/>
              <a:gd name="connsiteY36" fmla="*/ 335133 h 596490"/>
              <a:gd name="connsiteX37" fmla="*/ 79430 w 263580"/>
              <a:gd name="connsiteY37" fmla="*/ 317232 h 596490"/>
              <a:gd name="connsiteX38" fmla="*/ 79430 w 263580"/>
              <a:gd name="connsiteY38" fmla="*/ 182257 h 596490"/>
              <a:gd name="connsiteX39" fmla="*/ 3410 w 263580"/>
              <a:gd name="connsiteY39" fmla="*/ 137504 h 596490"/>
              <a:gd name="connsiteX40" fmla="*/ 65445 w 263580"/>
              <a:gd name="connsiteY40" fmla="*/ 31529 h 596490"/>
              <a:gd name="connsiteX41" fmla="*/ 85167 w 263580"/>
              <a:gd name="connsiteY41" fmla="*/ 29739 h 596490"/>
              <a:gd name="connsiteX42" fmla="*/ 146282 w 263580"/>
              <a:gd name="connsiteY42" fmla="*/ 0 h 596490"/>
              <a:gd name="connsiteX43" fmla="*/ 208133 w 263580"/>
              <a:gd name="connsiteY43" fmla="*/ 61745 h 596490"/>
              <a:gd name="connsiteX44" fmla="*/ 146282 w 263580"/>
              <a:gd name="connsiteY44" fmla="*/ 123490 h 596490"/>
              <a:gd name="connsiteX45" fmla="*/ 84431 w 263580"/>
              <a:gd name="connsiteY45" fmla="*/ 61745 h 596490"/>
              <a:gd name="connsiteX46" fmla="*/ 146282 w 263580"/>
              <a:gd name="connsiteY46" fmla="*/ 0 h 596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263580" h="596490">
                <a:moveTo>
                  <a:pt x="142541" y="145023"/>
                </a:moveTo>
                <a:lnTo>
                  <a:pt x="127839" y="244553"/>
                </a:lnTo>
                <a:lnTo>
                  <a:pt x="142541" y="264960"/>
                </a:lnTo>
                <a:lnTo>
                  <a:pt x="142899" y="264960"/>
                </a:lnTo>
                <a:lnTo>
                  <a:pt x="157601" y="244553"/>
                </a:lnTo>
                <a:lnTo>
                  <a:pt x="142899" y="145023"/>
                </a:lnTo>
                <a:close/>
                <a:moveTo>
                  <a:pt x="85167" y="29739"/>
                </a:moveTo>
                <a:cubicBezTo>
                  <a:pt x="79789" y="39406"/>
                  <a:pt x="76561" y="50146"/>
                  <a:pt x="76561" y="61961"/>
                </a:cubicBezTo>
                <a:cubicBezTo>
                  <a:pt x="76561" y="68048"/>
                  <a:pt x="77278" y="73776"/>
                  <a:pt x="79071" y="79504"/>
                </a:cubicBezTo>
                <a:cubicBezTo>
                  <a:pt x="48950" y="99196"/>
                  <a:pt x="46440" y="116023"/>
                  <a:pt x="48233" y="120319"/>
                </a:cubicBezTo>
                <a:cubicBezTo>
                  <a:pt x="48233" y="120677"/>
                  <a:pt x="48592" y="120677"/>
                  <a:pt x="48592" y="120677"/>
                </a:cubicBezTo>
                <a:cubicBezTo>
                  <a:pt x="56122" y="129270"/>
                  <a:pt x="89829" y="138220"/>
                  <a:pt x="105606" y="136430"/>
                </a:cubicBezTo>
                <a:cubicBezTo>
                  <a:pt x="112420" y="132134"/>
                  <a:pt x="119950" y="128912"/>
                  <a:pt x="127480" y="127121"/>
                </a:cubicBezTo>
                <a:cubicBezTo>
                  <a:pt x="127839" y="127121"/>
                  <a:pt x="127839" y="127121"/>
                  <a:pt x="127839" y="127121"/>
                </a:cubicBezTo>
                <a:lnTo>
                  <a:pt x="142899" y="142875"/>
                </a:lnTo>
                <a:lnTo>
                  <a:pt x="157960" y="127479"/>
                </a:lnTo>
                <a:cubicBezTo>
                  <a:pt x="165848" y="129270"/>
                  <a:pt x="173020" y="132492"/>
                  <a:pt x="179833" y="136788"/>
                </a:cubicBezTo>
                <a:cubicBezTo>
                  <a:pt x="180909" y="137146"/>
                  <a:pt x="181626" y="137504"/>
                  <a:pt x="182343" y="137862"/>
                </a:cubicBezTo>
                <a:lnTo>
                  <a:pt x="183778" y="138578"/>
                </a:lnTo>
                <a:cubicBezTo>
                  <a:pt x="223222" y="162924"/>
                  <a:pt x="289918" y="203738"/>
                  <a:pt x="252625" y="336565"/>
                </a:cubicBezTo>
                <a:cubicBezTo>
                  <a:pt x="249757" y="347306"/>
                  <a:pt x="240075" y="354108"/>
                  <a:pt x="229318" y="354108"/>
                </a:cubicBezTo>
                <a:cubicBezTo>
                  <a:pt x="227166" y="354108"/>
                  <a:pt x="225015" y="353750"/>
                  <a:pt x="222863" y="353392"/>
                </a:cubicBezTo>
                <a:cubicBezTo>
                  <a:pt x="210313" y="349812"/>
                  <a:pt x="202782" y="336565"/>
                  <a:pt x="206368" y="323676"/>
                </a:cubicBezTo>
                <a:cubicBezTo>
                  <a:pt x="220712" y="272837"/>
                  <a:pt x="217484" y="242047"/>
                  <a:pt x="206010" y="221282"/>
                </a:cubicBezTo>
                <a:lnTo>
                  <a:pt x="206010" y="317232"/>
                </a:lnTo>
                <a:cubicBezTo>
                  <a:pt x="206010" y="325824"/>
                  <a:pt x="203858" y="333343"/>
                  <a:pt x="199914" y="340503"/>
                </a:cubicBezTo>
                <a:lnTo>
                  <a:pt x="199914" y="568206"/>
                </a:lnTo>
                <a:cubicBezTo>
                  <a:pt x="199914" y="583959"/>
                  <a:pt x="187363" y="596490"/>
                  <a:pt x="171586" y="596490"/>
                </a:cubicBezTo>
                <a:cubicBezTo>
                  <a:pt x="156167" y="596490"/>
                  <a:pt x="143258" y="583959"/>
                  <a:pt x="143258" y="568206"/>
                </a:cubicBezTo>
                <a:lnTo>
                  <a:pt x="143258" y="371651"/>
                </a:lnTo>
                <a:cubicBezTo>
                  <a:pt x="143258" y="371651"/>
                  <a:pt x="142899" y="371651"/>
                  <a:pt x="142899" y="371651"/>
                </a:cubicBezTo>
                <a:cubicBezTo>
                  <a:pt x="141465" y="371651"/>
                  <a:pt x="140389" y="371651"/>
                  <a:pt x="139313" y="371293"/>
                </a:cubicBezTo>
                <a:lnTo>
                  <a:pt x="139313" y="568206"/>
                </a:lnTo>
                <a:cubicBezTo>
                  <a:pt x="138955" y="583959"/>
                  <a:pt x="126404" y="596490"/>
                  <a:pt x="110627" y="596490"/>
                </a:cubicBezTo>
                <a:cubicBezTo>
                  <a:pt x="95208" y="596490"/>
                  <a:pt x="82299" y="583959"/>
                  <a:pt x="82299" y="568206"/>
                </a:cubicBezTo>
                <a:lnTo>
                  <a:pt x="82657" y="338713"/>
                </a:lnTo>
                <a:cubicBezTo>
                  <a:pt x="82657" y="337639"/>
                  <a:pt x="82657" y="336207"/>
                  <a:pt x="83016" y="335133"/>
                </a:cubicBezTo>
                <a:cubicBezTo>
                  <a:pt x="80864" y="329763"/>
                  <a:pt x="79430" y="323676"/>
                  <a:pt x="79430" y="317232"/>
                </a:cubicBezTo>
                <a:lnTo>
                  <a:pt x="79430" y="182257"/>
                </a:lnTo>
                <a:cubicBezTo>
                  <a:pt x="47516" y="177245"/>
                  <a:pt x="12016" y="162208"/>
                  <a:pt x="3410" y="137504"/>
                </a:cubicBezTo>
                <a:cubicBezTo>
                  <a:pt x="-893" y="126047"/>
                  <a:pt x="-13443" y="76282"/>
                  <a:pt x="65445" y="31529"/>
                </a:cubicBezTo>
                <a:cubicBezTo>
                  <a:pt x="71541" y="27949"/>
                  <a:pt x="78713" y="27591"/>
                  <a:pt x="85167" y="29739"/>
                </a:cubicBezTo>
                <a:close/>
                <a:moveTo>
                  <a:pt x="146282" y="0"/>
                </a:moveTo>
                <a:cubicBezTo>
                  <a:pt x="180441" y="0"/>
                  <a:pt x="208133" y="27644"/>
                  <a:pt x="208133" y="61745"/>
                </a:cubicBezTo>
                <a:cubicBezTo>
                  <a:pt x="208133" y="95846"/>
                  <a:pt x="180441" y="123490"/>
                  <a:pt x="146282" y="123490"/>
                </a:cubicBezTo>
                <a:cubicBezTo>
                  <a:pt x="112123" y="123490"/>
                  <a:pt x="84431" y="95846"/>
                  <a:pt x="84431" y="61745"/>
                </a:cubicBezTo>
                <a:cubicBezTo>
                  <a:pt x="84431" y="27644"/>
                  <a:pt x="112123" y="0"/>
                  <a:pt x="146282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6" name="flag_350752"/>
          <p:cNvSpPr>
            <a:spLocks noChangeAspect="1"/>
          </p:cNvSpPr>
          <p:nvPr/>
        </p:nvSpPr>
        <p:spPr bwMode="auto">
          <a:xfrm>
            <a:off x="11221163" y="4997428"/>
            <a:ext cx="318706" cy="495343"/>
          </a:xfrm>
          <a:custGeom>
            <a:avLst/>
            <a:gdLst>
              <a:gd name="T0" fmla="*/ 4386 w 4386"/>
              <a:gd name="T1" fmla="*/ 2844 h 6827"/>
              <a:gd name="T2" fmla="*/ 3555 w 4386"/>
              <a:gd name="T3" fmla="*/ 1657 h 6827"/>
              <a:gd name="T4" fmla="*/ 4386 w 4386"/>
              <a:gd name="T5" fmla="*/ 470 h 6827"/>
              <a:gd name="T6" fmla="*/ 892 w 4386"/>
              <a:gd name="T7" fmla="*/ 470 h 6827"/>
              <a:gd name="T8" fmla="*/ 892 w 4386"/>
              <a:gd name="T9" fmla="*/ 221 h 6827"/>
              <a:gd name="T10" fmla="*/ 671 w 4386"/>
              <a:gd name="T11" fmla="*/ 0 h 6827"/>
              <a:gd name="T12" fmla="*/ 449 w 4386"/>
              <a:gd name="T13" fmla="*/ 221 h 6827"/>
              <a:gd name="T14" fmla="*/ 449 w 4386"/>
              <a:gd name="T15" fmla="*/ 6384 h 6827"/>
              <a:gd name="T16" fmla="*/ 222 w 4386"/>
              <a:gd name="T17" fmla="*/ 6384 h 6827"/>
              <a:gd name="T18" fmla="*/ 0 w 4386"/>
              <a:gd name="T19" fmla="*/ 6605 h 6827"/>
              <a:gd name="T20" fmla="*/ 222 w 4386"/>
              <a:gd name="T21" fmla="*/ 6827 h 6827"/>
              <a:gd name="T22" fmla="*/ 1119 w 4386"/>
              <a:gd name="T23" fmla="*/ 6827 h 6827"/>
              <a:gd name="T24" fmla="*/ 1341 w 4386"/>
              <a:gd name="T25" fmla="*/ 6605 h 6827"/>
              <a:gd name="T26" fmla="*/ 1119 w 4386"/>
              <a:gd name="T27" fmla="*/ 6384 h 6827"/>
              <a:gd name="T28" fmla="*/ 892 w 4386"/>
              <a:gd name="T29" fmla="*/ 6384 h 6827"/>
              <a:gd name="T30" fmla="*/ 892 w 4386"/>
              <a:gd name="T31" fmla="*/ 2844 h 6827"/>
              <a:gd name="T32" fmla="*/ 4386 w 4386"/>
              <a:gd name="T33" fmla="*/ 2844 h 6827"/>
              <a:gd name="T34" fmla="*/ 892 w 4386"/>
              <a:gd name="T35" fmla="*/ 1979 h 6827"/>
              <a:gd name="T36" fmla="*/ 1860 w 4386"/>
              <a:gd name="T37" fmla="*/ 1979 h 6827"/>
              <a:gd name="T38" fmla="*/ 2007 w 4386"/>
              <a:gd name="T39" fmla="*/ 2126 h 6827"/>
              <a:gd name="T40" fmla="*/ 1860 w 4386"/>
              <a:gd name="T41" fmla="*/ 2274 h 6827"/>
              <a:gd name="T42" fmla="*/ 892 w 4386"/>
              <a:gd name="T43" fmla="*/ 2274 h 6827"/>
              <a:gd name="T44" fmla="*/ 892 w 4386"/>
              <a:gd name="T45" fmla="*/ 1979 h 6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4386" h="6827">
                <a:moveTo>
                  <a:pt x="4386" y="2844"/>
                </a:moveTo>
                <a:lnTo>
                  <a:pt x="3555" y="1657"/>
                </a:lnTo>
                <a:lnTo>
                  <a:pt x="4386" y="470"/>
                </a:lnTo>
                <a:lnTo>
                  <a:pt x="892" y="470"/>
                </a:lnTo>
                <a:lnTo>
                  <a:pt x="892" y="221"/>
                </a:lnTo>
                <a:cubicBezTo>
                  <a:pt x="892" y="99"/>
                  <a:pt x="793" y="0"/>
                  <a:pt x="671" y="0"/>
                </a:cubicBezTo>
                <a:cubicBezTo>
                  <a:pt x="548" y="0"/>
                  <a:pt x="449" y="99"/>
                  <a:pt x="449" y="221"/>
                </a:cubicBezTo>
                <a:lnTo>
                  <a:pt x="449" y="6384"/>
                </a:lnTo>
                <a:lnTo>
                  <a:pt x="222" y="6384"/>
                </a:lnTo>
                <a:cubicBezTo>
                  <a:pt x="99" y="6384"/>
                  <a:pt x="0" y="6483"/>
                  <a:pt x="0" y="6605"/>
                </a:cubicBezTo>
                <a:cubicBezTo>
                  <a:pt x="0" y="6728"/>
                  <a:pt x="99" y="6827"/>
                  <a:pt x="222" y="6827"/>
                </a:cubicBezTo>
                <a:lnTo>
                  <a:pt x="1119" y="6827"/>
                </a:lnTo>
                <a:cubicBezTo>
                  <a:pt x="1242" y="6827"/>
                  <a:pt x="1341" y="6728"/>
                  <a:pt x="1341" y="6605"/>
                </a:cubicBezTo>
                <a:cubicBezTo>
                  <a:pt x="1341" y="6483"/>
                  <a:pt x="1242" y="6384"/>
                  <a:pt x="1119" y="6384"/>
                </a:cubicBezTo>
                <a:lnTo>
                  <a:pt x="892" y="6384"/>
                </a:lnTo>
                <a:lnTo>
                  <a:pt x="892" y="2844"/>
                </a:lnTo>
                <a:lnTo>
                  <a:pt x="4386" y="2844"/>
                </a:lnTo>
                <a:close/>
                <a:moveTo>
                  <a:pt x="892" y="1979"/>
                </a:moveTo>
                <a:lnTo>
                  <a:pt x="1860" y="1979"/>
                </a:lnTo>
                <a:cubicBezTo>
                  <a:pt x="1941" y="1979"/>
                  <a:pt x="2007" y="2045"/>
                  <a:pt x="2007" y="2126"/>
                </a:cubicBezTo>
                <a:cubicBezTo>
                  <a:pt x="2007" y="2208"/>
                  <a:pt x="1941" y="2274"/>
                  <a:pt x="1860" y="2274"/>
                </a:cubicBezTo>
                <a:lnTo>
                  <a:pt x="892" y="2274"/>
                </a:lnTo>
                <a:lnTo>
                  <a:pt x="892" y="1979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</p:sp>
      <p:grpSp>
        <p:nvGrpSpPr>
          <p:cNvPr id="57" name="íṡ1ïḍé"/>
          <p:cNvGrpSpPr/>
          <p:nvPr/>
        </p:nvGrpSpPr>
        <p:grpSpPr>
          <a:xfrm>
            <a:off x="660400" y="723445"/>
            <a:ext cx="10858500" cy="810939"/>
            <a:chOff x="660400" y="1073929"/>
            <a:chExt cx="10858500" cy="810939"/>
          </a:xfrm>
        </p:grpSpPr>
        <p:sp>
          <p:nvSpPr>
            <p:cNvPr id="58" name="íṧlïďé"/>
            <p:cNvSpPr txBox="1"/>
            <p:nvPr/>
          </p:nvSpPr>
          <p:spPr>
            <a:xfrm>
              <a:off x="660400" y="1073929"/>
              <a:ext cx="10858500" cy="4825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地形凹凸坡与观察者通视问题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9" name="íS1ïḍe"/>
            <p:cNvSpPr/>
            <p:nvPr/>
          </p:nvSpPr>
          <p:spPr bwMode="auto">
            <a:xfrm>
              <a:off x="660400" y="1560147"/>
              <a:ext cx="10858500" cy="324721"/>
            </a:xfrm>
            <a:prstGeom prst="rect">
              <a:avLst/>
            </a:prstGeom>
            <a:noFill/>
            <a:ln w="317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91440" tIns="45720" rIns="91440" bIns="45720" anchor="b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Terrain concave and convex slope and observer perspective</a:t>
              </a:r>
              <a:endParaRPr kumimoji="0" lang="en-US" altLang="zh-CN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cxnSp>
        <p:nvCxnSpPr>
          <p:cNvPr id="61" name="直接连接符 60"/>
          <p:cNvCxnSpPr>
            <a:stCxn id="51" idx="39"/>
          </p:cNvCxnSpPr>
          <p:nvPr/>
        </p:nvCxnSpPr>
        <p:spPr>
          <a:xfrm flipH="1">
            <a:off x="1456069" y="2871004"/>
            <a:ext cx="3226011" cy="237409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连接符 62"/>
          <p:cNvCxnSpPr/>
          <p:nvPr/>
        </p:nvCxnSpPr>
        <p:spPr>
          <a:xfrm>
            <a:off x="7533812" y="2463800"/>
            <a:ext cx="3687351" cy="253362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文本框 64"/>
          <p:cNvSpPr txBox="1"/>
          <p:nvPr/>
        </p:nvSpPr>
        <p:spPr>
          <a:xfrm>
            <a:off x="4289593" y="2298125"/>
            <a:ext cx="10458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观察者</a:t>
            </a:r>
            <a:endParaRPr lang="zh-CN" altLang="en-US" sz="1600" b="1" dirty="0">
              <a:solidFill>
                <a:srgbClr val="7F7F7F"/>
              </a:solidFill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773814" y="5766526"/>
            <a:ext cx="10458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目标物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10857614" y="5662591"/>
            <a:ext cx="10458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目标物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6876205" y="1835027"/>
            <a:ext cx="10458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观察者</a:t>
            </a:r>
            <a:endParaRPr lang="zh-CN" altLang="en-US" sz="1600" b="1" dirty="0">
              <a:solidFill>
                <a:srgbClr val="7F7F7F"/>
              </a:solidFill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8291314" y="3089213"/>
            <a:ext cx="1636945" cy="1537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凸坡</a:t>
            </a:r>
            <a:endParaRPr lang="zh-CN" altLang="en-US" sz="4600" b="1" dirty="0">
              <a:solidFill>
                <a:schemeClr val="bg1"/>
              </a:solidFill>
            </a:endParaRPr>
          </a:p>
          <a:p>
            <a:pPr algn="ctr"/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algn="ctr"/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1820134" y="2870835"/>
            <a:ext cx="1636945" cy="1537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凹坡</a:t>
            </a:r>
            <a:endParaRPr lang="zh-CN" altLang="en-US" sz="4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algn="ctr"/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7" name="iconfont-10357-5072110"/>
          <p:cNvSpPr>
            <a:spLocks noChangeAspect="1"/>
          </p:cNvSpPr>
          <p:nvPr/>
        </p:nvSpPr>
        <p:spPr bwMode="auto">
          <a:xfrm>
            <a:off x="11179292" y="138544"/>
            <a:ext cx="377617" cy="609685"/>
          </a:xfrm>
          <a:custGeom>
            <a:avLst/>
            <a:gdLst>
              <a:gd name="T0" fmla="*/ 0 w 7928"/>
              <a:gd name="T1" fmla="*/ 0 h 12800"/>
              <a:gd name="T2" fmla="*/ 0 w 7928"/>
              <a:gd name="T3" fmla="*/ 12800 h 12800"/>
              <a:gd name="T4" fmla="*/ 3964 w 7928"/>
              <a:gd name="T5" fmla="*/ 9989 h 12800"/>
              <a:gd name="T6" fmla="*/ 7928 w 7928"/>
              <a:gd name="T7" fmla="*/ 12800 h 12800"/>
              <a:gd name="T8" fmla="*/ 7928 w 7928"/>
              <a:gd name="T9" fmla="*/ 0 h 12800"/>
              <a:gd name="T10" fmla="*/ 0 w 7928"/>
              <a:gd name="T11" fmla="*/ 0 h 12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928" h="12800">
                <a:moveTo>
                  <a:pt x="0" y="0"/>
                </a:moveTo>
                <a:lnTo>
                  <a:pt x="0" y="12800"/>
                </a:lnTo>
                <a:lnTo>
                  <a:pt x="3964" y="9989"/>
                </a:lnTo>
                <a:lnTo>
                  <a:pt x="7928" y="12800"/>
                </a:lnTo>
                <a:lnTo>
                  <a:pt x="792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6600"/>
          </a:solidFill>
          <a:ln>
            <a:noFill/>
          </a:ln>
        </p:spPr>
        <p:txBody>
          <a:bodyPr/>
          <a:lstStyle/>
          <a:p>
            <a:endParaRPr lang="zh-CN" altLang="en-US" dirty="0"/>
          </a:p>
        </p:txBody>
      </p:sp>
      <p:sp>
        <p:nvSpPr>
          <p:cNvPr id="79" name="圆角矩形 33"/>
          <p:cNvSpPr/>
          <p:nvPr/>
        </p:nvSpPr>
        <p:spPr>
          <a:xfrm>
            <a:off x="139832" y="130629"/>
            <a:ext cx="11912336" cy="6596743"/>
          </a:xfrm>
          <a:prstGeom prst="roundRect">
            <a:avLst>
              <a:gd name="adj" fmla="val 225"/>
            </a:avLst>
          </a:prstGeom>
          <a:noFill/>
          <a:ln w="12700" cap="flat" cmpd="sng" algn="ctr">
            <a:solidFill>
              <a:schemeClr val="bg1">
                <a:lumMod val="8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555490" y="3535680"/>
            <a:ext cx="5130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/>
              <a:t>A</a:t>
            </a:r>
            <a:endParaRPr lang="en-US" altLang="zh-CN" sz="3600" b="1"/>
          </a:p>
        </p:txBody>
      </p:sp>
      <p:sp>
        <p:nvSpPr>
          <p:cNvPr id="3" name="文本框 2"/>
          <p:cNvSpPr txBox="1"/>
          <p:nvPr/>
        </p:nvSpPr>
        <p:spPr>
          <a:xfrm>
            <a:off x="7143115" y="3089275"/>
            <a:ext cx="5130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/>
              <a:t>B</a:t>
            </a:r>
            <a:endParaRPr lang="en-US" altLang="zh-CN" sz="3600" b="1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/>
          <p:nvPr/>
        </p:nvSpPr>
        <p:spPr>
          <a:xfrm>
            <a:off x="348615" y="1995805"/>
            <a:ext cx="9032875" cy="388239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从山顶向四周，</a:t>
            </a:r>
            <a:endParaRPr lang="zh-CN" altLang="en-US" sz="32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3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(</a:t>
            </a:r>
            <a:r>
              <a:rPr lang="zh-CN" altLang="en-US" sz="3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1</a:t>
            </a:r>
            <a:r>
              <a:rPr lang="zh-CN" altLang="en-US" sz="3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)</a:t>
            </a:r>
            <a:r>
              <a:rPr lang="en-US" altLang="zh-CN" sz="3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C-A </a:t>
            </a:r>
            <a:r>
              <a:rPr lang="zh-CN" altLang="en-US" sz="3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等高线先</a:t>
            </a:r>
            <a:r>
              <a:rPr lang="zh-CN" altLang="en-US" sz="3200" u="sng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</a:t>
            </a:r>
            <a:r>
              <a:rPr lang="zh-CN" altLang="en-US" sz="3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后</a:t>
            </a:r>
            <a:r>
              <a:rPr lang="zh-CN" altLang="en-US" sz="3200" u="sng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</a:t>
            </a:r>
            <a:r>
              <a:rPr lang="zh-CN" altLang="en-US" sz="3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       </a:t>
            </a:r>
            <a:endParaRPr lang="zh-CN" altLang="en-US" sz="32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3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</a:t>
            </a:r>
            <a:r>
              <a:rPr lang="zh-CN" altLang="en-US" sz="3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凹</a:t>
            </a:r>
            <a:r>
              <a:rPr lang="zh-CN" altLang="en-US" sz="3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形</a:t>
            </a:r>
            <a:r>
              <a:rPr lang="zh-CN" altLang="en-US" sz="3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坡</a:t>
            </a:r>
            <a:r>
              <a:rPr lang="zh-CN" altLang="en-US" sz="3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 </a:t>
            </a:r>
            <a:r>
              <a:rPr lang="zh-CN" altLang="en-US" sz="3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看</a:t>
            </a:r>
            <a:r>
              <a:rPr lang="zh-CN" altLang="en-US" sz="3200" u="sng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</a:t>
            </a:r>
            <a:r>
              <a:rPr lang="zh-CN" altLang="en-US" sz="3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到</a:t>
            </a:r>
            <a:r>
              <a:rPr lang="zh-CN" altLang="en-US" sz="3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zh-CN" altLang="en-US" sz="32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20000"/>
              </a:lnSpc>
              <a:spcBef>
                <a:spcPct val="50000"/>
              </a:spcBef>
            </a:pP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</a:t>
            </a:r>
            <a:endParaRPr lang="zh-CN" altLang="en-US" sz="32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3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(2)</a:t>
            </a:r>
            <a:r>
              <a:rPr lang="en-US" altLang="zh-CN" sz="3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C-B </a:t>
            </a:r>
            <a:r>
              <a:rPr lang="zh-CN" altLang="en-US" sz="3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等高线先</a:t>
            </a:r>
            <a:r>
              <a:rPr lang="zh-CN" altLang="en-US" sz="3200" u="sng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</a:t>
            </a:r>
            <a:r>
              <a:rPr lang="zh-CN" altLang="en-US" sz="3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后</a:t>
            </a:r>
            <a:r>
              <a:rPr lang="zh-CN" altLang="en-US" sz="3200" u="sng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</a:t>
            </a:r>
            <a:r>
              <a:rPr lang="zh-CN" altLang="en-US" sz="3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</a:t>
            </a:r>
            <a:endParaRPr lang="en-US" altLang="zh-CN" sz="32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3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</a:t>
            </a:r>
            <a:r>
              <a:rPr lang="zh-CN" altLang="en-US" sz="3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凸</a:t>
            </a:r>
            <a:r>
              <a:rPr lang="zh-CN" altLang="en-US" sz="3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形</a:t>
            </a:r>
            <a:r>
              <a:rPr lang="zh-CN" altLang="en-US" sz="3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坡</a:t>
            </a:r>
            <a:r>
              <a:rPr lang="zh-CN" altLang="en-US" sz="3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 </a:t>
            </a:r>
            <a:r>
              <a:rPr lang="zh-CN" altLang="en-US" sz="3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看</a:t>
            </a:r>
            <a:r>
              <a:rPr lang="zh-CN" altLang="en-US" sz="3200" u="sng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</a:t>
            </a:r>
            <a:r>
              <a:rPr lang="zh-CN" altLang="en-US" sz="3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到</a:t>
            </a:r>
            <a:endParaRPr lang="zh-CN" altLang="en-US" sz="32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31748" name="Picture 1" descr="G:\袁秋红重要文件\优化方案\地理\地理湘教版\地理湘教版\X1-14.TI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48605" y="1587500"/>
            <a:ext cx="6843395" cy="5270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2469" name="椭圆 1"/>
          <p:cNvSpPr/>
          <p:nvPr/>
        </p:nvSpPr>
        <p:spPr>
          <a:xfrm>
            <a:off x="7897813" y="3732530"/>
            <a:ext cx="182562" cy="293688"/>
          </a:xfrm>
          <a:prstGeom prst="ellipse">
            <a:avLst/>
          </a:prstGeom>
          <a:solidFill>
            <a:srgbClr val="FF0066"/>
          </a:solidFill>
          <a:ln w="57150" cap="flat" cmpd="sng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2470" name="椭圆 2"/>
          <p:cNvSpPr/>
          <p:nvPr/>
        </p:nvSpPr>
        <p:spPr>
          <a:xfrm>
            <a:off x="5730875" y="4616768"/>
            <a:ext cx="180975" cy="293687"/>
          </a:xfrm>
          <a:prstGeom prst="ellipse">
            <a:avLst/>
          </a:prstGeom>
          <a:solidFill>
            <a:srgbClr val="FF0066"/>
          </a:solidFill>
          <a:ln w="57150" cap="flat" cmpd="sng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endParaRPr lang="zh-CN" altLang="en-US" sz="32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2471" name="椭圆 3"/>
          <p:cNvSpPr/>
          <p:nvPr/>
        </p:nvSpPr>
        <p:spPr>
          <a:xfrm>
            <a:off x="10404475" y="4910455"/>
            <a:ext cx="182563" cy="295275"/>
          </a:xfrm>
          <a:prstGeom prst="ellipse">
            <a:avLst/>
          </a:prstGeom>
          <a:solidFill>
            <a:srgbClr val="FF0066"/>
          </a:solidFill>
          <a:ln w="57150" cap="flat" cmpd="sng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0"/>
            <a:ext cx="2900680" cy="648335"/>
          </a:xfrm>
          <a:prstGeom prst="rect">
            <a:avLst/>
          </a:prstGeom>
          <a:gradFill>
            <a:gsLst>
              <a:gs pos="0">
                <a:srgbClr val="FBFB11"/>
              </a:gs>
              <a:gs pos="100000">
                <a:srgbClr val="838309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tx1"/>
                </a:solidFill>
              </a:rPr>
              <a:t>补充知识</a:t>
            </a:r>
            <a:r>
              <a:rPr lang="en-US" altLang="zh-CN" sz="2800" b="1">
                <a:solidFill>
                  <a:schemeClr val="tx1"/>
                </a:solidFill>
              </a:rPr>
              <a:t>--</a:t>
            </a:r>
            <a:r>
              <a:rPr lang="zh-CN" altLang="en-US" sz="2800" b="1">
                <a:solidFill>
                  <a:schemeClr val="tx1"/>
                </a:solidFill>
              </a:rPr>
              <a:t>通视</a:t>
            </a:r>
            <a:endParaRPr lang="zh-CN" altLang="en-US" sz="2800" b="1">
              <a:solidFill>
                <a:schemeClr val="tx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0965" y="754380"/>
            <a:ext cx="1198308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tx1"/>
                </a:solidFill>
                <a:latin typeface="+mn-ea"/>
              </a:rPr>
              <a:t>思考：</a:t>
            </a: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右图中站在</a:t>
            </a:r>
            <a:r>
              <a:rPr lang="en-US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C</a:t>
            </a: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处可以看见山脚的</a:t>
            </a:r>
            <a:r>
              <a:rPr lang="en-US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A</a:t>
            </a: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吗？可以看见山脚的</a:t>
            </a:r>
            <a:r>
              <a:rPr lang="en-US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B</a:t>
            </a: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吗？为什么？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813675" y="2299970"/>
            <a:ext cx="3511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cs typeface="+mn-lt"/>
              </a:rPr>
              <a:t>C</a:t>
            </a:r>
            <a:endParaRPr lang="en-US" altLang="zh-CN" sz="2800" b="1">
              <a:cs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016250" y="5205730"/>
            <a:ext cx="5892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不</a:t>
            </a:r>
            <a:endParaRPr lang="zh-CN" altLang="en-US" sz="32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016250" y="3442970"/>
            <a:ext cx="58928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得</a:t>
            </a:r>
            <a:endParaRPr lang="zh-CN" altLang="en-US" sz="32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390900" y="2656205"/>
            <a:ext cx="5715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密</a:t>
            </a:r>
            <a:endParaRPr lang="zh-CN" altLang="en-US" sz="32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523105" y="2656205"/>
            <a:ext cx="5715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疏</a:t>
            </a:r>
            <a:endParaRPr lang="zh-CN" altLang="en-US" sz="32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390900" y="4471670"/>
            <a:ext cx="67564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疏</a:t>
            </a:r>
            <a:endParaRPr lang="zh-CN" altLang="en-US" sz="32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523105" y="4472305"/>
            <a:ext cx="8255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密</a:t>
            </a:r>
            <a:endParaRPr lang="zh-CN" altLang="en-US" sz="32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016250" y="3442970"/>
            <a:ext cx="58928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得</a:t>
            </a:r>
            <a:endParaRPr lang="zh-CN" altLang="en-US" sz="32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390900" y="2656205"/>
            <a:ext cx="5715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密</a:t>
            </a:r>
            <a:endParaRPr lang="zh-CN" altLang="en-US" sz="32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523105" y="2656205"/>
            <a:ext cx="5715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疏</a:t>
            </a:r>
            <a:endParaRPr lang="zh-CN" altLang="en-US" sz="32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390900" y="4471670"/>
            <a:ext cx="67564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疏</a:t>
            </a:r>
            <a:endParaRPr lang="zh-CN" altLang="en-US" sz="32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523105" y="4472305"/>
            <a:ext cx="8255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密</a:t>
            </a:r>
            <a:endParaRPr lang="zh-CN" altLang="en-US" sz="32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4" grpId="0"/>
      <p:bldP spid="15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文本框 5"/>
          <p:cNvSpPr txBox="1"/>
          <p:nvPr/>
        </p:nvSpPr>
        <p:spPr>
          <a:xfrm>
            <a:off x="209550" y="754380"/>
            <a:ext cx="6438265" cy="3933190"/>
          </a:xfrm>
          <a:prstGeom prst="rect">
            <a:avLst/>
          </a:prstGeom>
          <a:solidFill>
            <a:schemeClr val="bg1">
              <a:alpha val="78000"/>
            </a:schemeClr>
          </a:solidFill>
          <a:ln w="9525">
            <a:noFill/>
          </a:ln>
        </p:spPr>
        <p:txBody>
          <a:bodyPr wrap="square" lIns="90170" tIns="46990" rIns="90170" bIns="4699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若救护直升机位于甲图中山顶H处，被困滑翔伞飞行员位于A、B、C、D四点中的何点，才能被救护人员直接观测到（    ）</a:t>
            </a:r>
            <a:endParaRPr lang="zh-CN" altLang="en-US" sz="32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3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A．A点      B．B点     </a:t>
            </a:r>
            <a:endParaRPr lang="zh-CN" altLang="en-US" sz="32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3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C．C点      D．D点</a:t>
            </a:r>
            <a:endParaRPr lang="zh-CN" altLang="en-US" sz="32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65538" name="图片 10"/>
          <p:cNvPicPr>
            <a:picLocks noChangeAspect="1"/>
          </p:cNvPicPr>
          <p:nvPr/>
        </p:nvPicPr>
        <p:blipFill>
          <a:blip r:embed="rId1">
            <a:lum bright="-61994" contrast="80000"/>
          </a:blip>
          <a:srcRect t="752" r="52289"/>
          <a:stretch>
            <a:fillRect/>
          </a:stretch>
        </p:blipFill>
        <p:spPr>
          <a:xfrm>
            <a:off x="6424930" y="15240"/>
            <a:ext cx="5178425" cy="68281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20" name="Text Box 5"/>
          <p:cNvSpPr txBox="1"/>
          <p:nvPr/>
        </p:nvSpPr>
        <p:spPr>
          <a:xfrm>
            <a:off x="2841308" y="2797810"/>
            <a:ext cx="50482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000" b="1" dirty="0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B</a:t>
            </a:r>
            <a:endParaRPr lang="en-US" altLang="zh-CN" sz="4000" b="1" dirty="0">
              <a:solidFill>
                <a:srgbClr val="FF33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-19050" y="15240"/>
            <a:ext cx="2665095" cy="739140"/>
          </a:xfrm>
          <a:prstGeom prst="rect">
            <a:avLst/>
          </a:prstGeom>
          <a:solidFill>
            <a:srgbClr val="222222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</a:defRPr>
            </a:lvl1pPr>
          </a:lstStyle>
          <a:p>
            <a:r>
              <a:rPr lang="zh-CN" altLang="en-US" sz="2800" b="1" dirty="0">
                <a:solidFill>
                  <a:srgbClr val="FFFF00"/>
                </a:solidFill>
                <a:latin typeface="+mn-ea"/>
                <a:ea typeface="+mn-ea"/>
              </a:rPr>
              <a:t>爱生活爱地理</a:t>
            </a:r>
            <a:endParaRPr lang="zh-CN" altLang="en-US" sz="2800" b="1" dirty="0">
              <a:solidFill>
                <a:srgbClr val="FFFF00"/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30350" y="1304290"/>
            <a:ext cx="9131300" cy="5553710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10559764" y="370848"/>
            <a:ext cx="16432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第四章 第二节</a:t>
            </a:r>
            <a:endParaRPr kumimoji="0" lang="en-US" altLang="zh-C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地  貌  的  观  察</a:t>
            </a: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3" name="标题 1"/>
          <p:cNvSpPr txBox="1"/>
          <p:nvPr/>
        </p:nvSpPr>
        <p:spPr>
          <a:xfrm>
            <a:off x="81280" y="34429"/>
            <a:ext cx="10423073" cy="7078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2.</a:t>
            </a:r>
            <a:r>
              <a:rPr lang="zh-CN" alt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地貌观察原则 </a:t>
            </a:r>
            <a:endParaRPr lang="en-US" altLang="zh-CN" sz="1200" b="0" dirty="0">
              <a:solidFill>
                <a:prstClr val="black">
                  <a:lumMod val="75000"/>
                  <a:lumOff val="25000"/>
                </a:prstClr>
              </a:solidFill>
              <a:latin typeface="Stencil" panose="040409050D0802020404" pitchFamily="82" charset="0"/>
              <a:sym typeface="+mn-lt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638363" y="742315"/>
            <a:ext cx="10035477" cy="583830"/>
            <a:chOff x="-983434" y="1958315"/>
            <a:chExt cx="5539731" cy="583695"/>
          </a:xfrm>
        </p:grpSpPr>
        <p:sp>
          <p:nvSpPr>
            <p:cNvPr id="20" name="文本框 19"/>
            <p:cNvSpPr txBox="1"/>
            <p:nvPr/>
          </p:nvSpPr>
          <p:spPr>
            <a:xfrm>
              <a:off x="-443303" y="1958315"/>
              <a:ext cx="4999600" cy="583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山河上的新穿越 滑翔伞下的天空传奇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verified-database-symbol-for-interface_30412"/>
            <p:cNvSpPr>
              <a:spLocks noChangeAspect="1"/>
            </p:cNvSpPr>
            <p:nvPr/>
          </p:nvSpPr>
          <p:spPr bwMode="auto">
            <a:xfrm>
              <a:off x="-983434" y="2012278"/>
              <a:ext cx="540266" cy="529732"/>
            </a:xfrm>
            <a:custGeom>
              <a:avLst/>
              <a:gdLst>
                <a:gd name="T0" fmla="*/ 1312 w 1990"/>
                <a:gd name="T1" fmla="*/ 1552 h 1954"/>
                <a:gd name="T2" fmla="*/ 291 w 1990"/>
                <a:gd name="T3" fmla="*/ 1746 h 1954"/>
                <a:gd name="T4" fmla="*/ 0 w 1990"/>
                <a:gd name="T5" fmla="*/ 540 h 1954"/>
                <a:gd name="T6" fmla="*/ 515 w 1990"/>
                <a:gd name="T7" fmla="*/ 249 h 1954"/>
                <a:gd name="T8" fmla="*/ 1205 w 1990"/>
                <a:gd name="T9" fmla="*/ 0 h 1954"/>
                <a:gd name="T10" fmla="*/ 1496 w 1990"/>
                <a:gd name="T11" fmla="*/ 489 h 1954"/>
                <a:gd name="T12" fmla="*/ 1413 w 1990"/>
                <a:gd name="T13" fmla="*/ 291 h 1954"/>
                <a:gd name="T14" fmla="*/ 802 w 1990"/>
                <a:gd name="T15" fmla="*/ 83 h 1954"/>
                <a:gd name="T16" fmla="*/ 1039 w 1990"/>
                <a:gd name="T17" fmla="*/ 249 h 1954"/>
                <a:gd name="T18" fmla="*/ 1243 w 1990"/>
                <a:gd name="T19" fmla="*/ 499 h 1954"/>
                <a:gd name="T20" fmla="*/ 291 w 1990"/>
                <a:gd name="T21" fmla="*/ 333 h 1954"/>
                <a:gd name="T22" fmla="*/ 83 w 1990"/>
                <a:gd name="T23" fmla="*/ 1455 h 1954"/>
                <a:gd name="T24" fmla="*/ 1039 w 1990"/>
                <a:gd name="T25" fmla="*/ 1663 h 1954"/>
                <a:gd name="T26" fmla="*/ 1641 w 1990"/>
                <a:gd name="T27" fmla="*/ 1453 h 1954"/>
                <a:gd name="T28" fmla="*/ 1138 w 1990"/>
                <a:gd name="T29" fmla="*/ 583 h 1954"/>
                <a:gd name="T30" fmla="*/ 1641 w 1990"/>
                <a:gd name="T31" fmla="*/ 1453 h 1954"/>
                <a:gd name="T32" fmla="*/ 1752 w 1990"/>
                <a:gd name="T33" fmla="*/ 809 h 1954"/>
                <a:gd name="T34" fmla="*/ 1026 w 1990"/>
                <a:gd name="T35" fmla="*/ 1228 h 1954"/>
                <a:gd name="T36" fmla="*/ 1767 w 1990"/>
                <a:gd name="T37" fmla="*/ 1422 h 1954"/>
                <a:gd name="T38" fmla="*/ 1717 w 1990"/>
                <a:gd name="T39" fmla="*/ 1835 h 1954"/>
                <a:gd name="T40" fmla="*/ 1767 w 1990"/>
                <a:gd name="T41" fmla="*/ 1422 h 1954"/>
                <a:gd name="T42" fmla="*/ 1739 w 1990"/>
                <a:gd name="T43" fmla="*/ 1874 h 1954"/>
                <a:gd name="T44" fmla="*/ 1956 w 1990"/>
                <a:gd name="T45" fmla="*/ 1749 h 1954"/>
                <a:gd name="T46" fmla="*/ 249 w 1990"/>
                <a:gd name="T47" fmla="*/ 551 h 1954"/>
                <a:gd name="T48" fmla="*/ 803 w 1990"/>
                <a:gd name="T49" fmla="*/ 613 h 1954"/>
                <a:gd name="T50" fmla="*/ 675 w 1990"/>
                <a:gd name="T51" fmla="*/ 828 h 1954"/>
                <a:gd name="T52" fmla="*/ 249 w 1990"/>
                <a:gd name="T53" fmla="*/ 890 h 1954"/>
                <a:gd name="T54" fmla="*/ 675 w 1990"/>
                <a:gd name="T55" fmla="*/ 828 h 1954"/>
                <a:gd name="T56" fmla="*/ 675 w 1990"/>
                <a:gd name="T57" fmla="*/ 1167 h 1954"/>
                <a:gd name="T58" fmla="*/ 249 w 1990"/>
                <a:gd name="T59" fmla="*/ 1105 h 1954"/>
                <a:gd name="T60" fmla="*/ 249 w 1990"/>
                <a:gd name="T61" fmla="*/ 1444 h 1954"/>
                <a:gd name="T62" fmla="*/ 803 w 1990"/>
                <a:gd name="T63" fmla="*/ 1382 h 1954"/>
                <a:gd name="T64" fmla="*/ 249 w 1990"/>
                <a:gd name="T65" fmla="*/ 1444 h 1954"/>
                <a:gd name="T66" fmla="*/ 1179 w 1990"/>
                <a:gd name="T67" fmla="*/ 961 h 1954"/>
                <a:gd name="T68" fmla="*/ 1300 w 1990"/>
                <a:gd name="T69" fmla="*/ 1219 h 1954"/>
                <a:gd name="T70" fmla="*/ 1604 w 1990"/>
                <a:gd name="T71" fmla="*/ 858 h 19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990" h="1954">
                  <a:moveTo>
                    <a:pt x="1231" y="1534"/>
                  </a:moveTo>
                  <a:cubicBezTo>
                    <a:pt x="1258" y="1542"/>
                    <a:pt x="1285" y="1548"/>
                    <a:pt x="1312" y="1552"/>
                  </a:cubicBezTo>
                  <a:cubicBezTo>
                    <a:pt x="1272" y="1665"/>
                    <a:pt x="1165" y="1746"/>
                    <a:pt x="1039" y="1746"/>
                  </a:cubicBezTo>
                  <a:lnTo>
                    <a:pt x="291" y="1746"/>
                  </a:lnTo>
                  <a:cubicBezTo>
                    <a:pt x="131" y="1746"/>
                    <a:pt x="0" y="1615"/>
                    <a:pt x="0" y="1455"/>
                  </a:cubicBezTo>
                  <a:lnTo>
                    <a:pt x="0" y="540"/>
                  </a:lnTo>
                  <a:cubicBezTo>
                    <a:pt x="0" y="380"/>
                    <a:pt x="131" y="249"/>
                    <a:pt x="291" y="249"/>
                  </a:cubicBezTo>
                  <a:lnTo>
                    <a:pt x="515" y="249"/>
                  </a:lnTo>
                  <a:cubicBezTo>
                    <a:pt x="535" y="109"/>
                    <a:pt x="656" y="0"/>
                    <a:pt x="802" y="0"/>
                  </a:cubicBezTo>
                  <a:lnTo>
                    <a:pt x="1205" y="0"/>
                  </a:lnTo>
                  <a:cubicBezTo>
                    <a:pt x="1366" y="0"/>
                    <a:pt x="1496" y="131"/>
                    <a:pt x="1496" y="291"/>
                  </a:cubicBezTo>
                  <a:lnTo>
                    <a:pt x="1496" y="489"/>
                  </a:lnTo>
                  <a:cubicBezTo>
                    <a:pt x="1469" y="484"/>
                    <a:pt x="1441" y="480"/>
                    <a:pt x="1413" y="479"/>
                  </a:cubicBezTo>
                  <a:lnTo>
                    <a:pt x="1413" y="291"/>
                  </a:lnTo>
                  <a:cubicBezTo>
                    <a:pt x="1413" y="176"/>
                    <a:pt x="1320" y="83"/>
                    <a:pt x="1205" y="83"/>
                  </a:cubicBezTo>
                  <a:lnTo>
                    <a:pt x="802" y="83"/>
                  </a:lnTo>
                  <a:cubicBezTo>
                    <a:pt x="701" y="83"/>
                    <a:pt x="617" y="155"/>
                    <a:pt x="598" y="249"/>
                  </a:cubicBezTo>
                  <a:lnTo>
                    <a:pt x="1039" y="249"/>
                  </a:lnTo>
                  <a:cubicBezTo>
                    <a:pt x="1180" y="249"/>
                    <a:pt x="1297" y="349"/>
                    <a:pt x="1324" y="482"/>
                  </a:cubicBezTo>
                  <a:cubicBezTo>
                    <a:pt x="1297" y="485"/>
                    <a:pt x="1270" y="491"/>
                    <a:pt x="1243" y="499"/>
                  </a:cubicBezTo>
                  <a:cubicBezTo>
                    <a:pt x="1224" y="404"/>
                    <a:pt x="1140" y="333"/>
                    <a:pt x="1039" y="333"/>
                  </a:cubicBezTo>
                  <a:lnTo>
                    <a:pt x="291" y="333"/>
                  </a:lnTo>
                  <a:cubicBezTo>
                    <a:pt x="177" y="333"/>
                    <a:pt x="83" y="426"/>
                    <a:pt x="83" y="540"/>
                  </a:cubicBezTo>
                  <a:lnTo>
                    <a:pt x="83" y="1455"/>
                  </a:lnTo>
                  <a:cubicBezTo>
                    <a:pt x="83" y="1569"/>
                    <a:pt x="177" y="1663"/>
                    <a:pt x="291" y="1663"/>
                  </a:cubicBezTo>
                  <a:lnTo>
                    <a:pt x="1039" y="1663"/>
                  </a:lnTo>
                  <a:cubicBezTo>
                    <a:pt x="1126" y="1663"/>
                    <a:pt x="1200" y="1609"/>
                    <a:pt x="1231" y="1534"/>
                  </a:cubicBezTo>
                  <a:close/>
                  <a:moveTo>
                    <a:pt x="1641" y="1453"/>
                  </a:moveTo>
                  <a:cubicBezTo>
                    <a:pt x="1401" y="1591"/>
                    <a:pt x="1093" y="1509"/>
                    <a:pt x="955" y="1269"/>
                  </a:cubicBezTo>
                  <a:cubicBezTo>
                    <a:pt x="816" y="1029"/>
                    <a:pt x="899" y="722"/>
                    <a:pt x="1138" y="583"/>
                  </a:cubicBezTo>
                  <a:cubicBezTo>
                    <a:pt x="1378" y="445"/>
                    <a:pt x="1686" y="527"/>
                    <a:pt x="1824" y="767"/>
                  </a:cubicBezTo>
                  <a:cubicBezTo>
                    <a:pt x="1963" y="1007"/>
                    <a:pt x="1880" y="1314"/>
                    <a:pt x="1641" y="1453"/>
                  </a:cubicBezTo>
                  <a:close/>
                  <a:moveTo>
                    <a:pt x="1599" y="1381"/>
                  </a:moveTo>
                  <a:cubicBezTo>
                    <a:pt x="1799" y="1266"/>
                    <a:pt x="1868" y="1009"/>
                    <a:pt x="1752" y="809"/>
                  </a:cubicBezTo>
                  <a:cubicBezTo>
                    <a:pt x="1637" y="608"/>
                    <a:pt x="1380" y="539"/>
                    <a:pt x="1180" y="655"/>
                  </a:cubicBezTo>
                  <a:cubicBezTo>
                    <a:pt x="980" y="771"/>
                    <a:pt x="911" y="1027"/>
                    <a:pt x="1026" y="1228"/>
                  </a:cubicBezTo>
                  <a:cubicBezTo>
                    <a:pt x="1142" y="1428"/>
                    <a:pt x="1399" y="1497"/>
                    <a:pt x="1599" y="1381"/>
                  </a:cubicBezTo>
                  <a:close/>
                  <a:moveTo>
                    <a:pt x="1767" y="1422"/>
                  </a:moveTo>
                  <a:lnTo>
                    <a:pt x="1551" y="1547"/>
                  </a:lnTo>
                  <a:lnTo>
                    <a:pt x="1717" y="1835"/>
                  </a:lnTo>
                  <a:lnTo>
                    <a:pt x="1933" y="1710"/>
                  </a:lnTo>
                  <a:lnTo>
                    <a:pt x="1767" y="1422"/>
                  </a:lnTo>
                  <a:close/>
                  <a:moveTo>
                    <a:pt x="1956" y="1749"/>
                  </a:moveTo>
                  <a:lnTo>
                    <a:pt x="1739" y="1874"/>
                  </a:lnTo>
                  <a:cubicBezTo>
                    <a:pt x="1774" y="1934"/>
                    <a:pt x="1850" y="1954"/>
                    <a:pt x="1910" y="1919"/>
                  </a:cubicBezTo>
                  <a:cubicBezTo>
                    <a:pt x="1969" y="1885"/>
                    <a:pt x="1990" y="1809"/>
                    <a:pt x="1956" y="1749"/>
                  </a:cubicBezTo>
                  <a:close/>
                  <a:moveTo>
                    <a:pt x="803" y="551"/>
                  </a:moveTo>
                  <a:lnTo>
                    <a:pt x="249" y="551"/>
                  </a:lnTo>
                  <a:lnTo>
                    <a:pt x="249" y="613"/>
                  </a:lnTo>
                  <a:lnTo>
                    <a:pt x="803" y="613"/>
                  </a:lnTo>
                  <a:lnTo>
                    <a:pt x="803" y="551"/>
                  </a:lnTo>
                  <a:close/>
                  <a:moveTo>
                    <a:pt x="675" y="828"/>
                  </a:moveTo>
                  <a:lnTo>
                    <a:pt x="249" y="828"/>
                  </a:lnTo>
                  <a:lnTo>
                    <a:pt x="249" y="890"/>
                  </a:lnTo>
                  <a:lnTo>
                    <a:pt x="675" y="890"/>
                  </a:lnTo>
                  <a:lnTo>
                    <a:pt x="675" y="828"/>
                  </a:lnTo>
                  <a:close/>
                  <a:moveTo>
                    <a:pt x="249" y="1167"/>
                  </a:moveTo>
                  <a:lnTo>
                    <a:pt x="675" y="1167"/>
                  </a:lnTo>
                  <a:lnTo>
                    <a:pt x="675" y="1105"/>
                  </a:lnTo>
                  <a:lnTo>
                    <a:pt x="249" y="1105"/>
                  </a:lnTo>
                  <a:lnTo>
                    <a:pt x="249" y="1167"/>
                  </a:lnTo>
                  <a:close/>
                  <a:moveTo>
                    <a:pt x="249" y="1444"/>
                  </a:moveTo>
                  <a:lnTo>
                    <a:pt x="803" y="1444"/>
                  </a:lnTo>
                  <a:lnTo>
                    <a:pt x="803" y="1382"/>
                  </a:lnTo>
                  <a:lnTo>
                    <a:pt x="249" y="1382"/>
                  </a:lnTo>
                  <a:lnTo>
                    <a:pt x="249" y="1444"/>
                  </a:lnTo>
                  <a:close/>
                  <a:moveTo>
                    <a:pt x="1308" y="1105"/>
                  </a:moveTo>
                  <a:lnTo>
                    <a:pt x="1179" y="961"/>
                  </a:lnTo>
                  <a:lnTo>
                    <a:pt x="1118" y="1017"/>
                  </a:lnTo>
                  <a:lnTo>
                    <a:pt x="1300" y="1219"/>
                  </a:lnTo>
                  <a:lnTo>
                    <a:pt x="1657" y="922"/>
                  </a:lnTo>
                  <a:lnTo>
                    <a:pt x="1604" y="858"/>
                  </a:lnTo>
                  <a:lnTo>
                    <a:pt x="1308" y="1105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</p:sp>
      </p:grpSp>
      <p:sp>
        <p:nvSpPr>
          <p:cNvPr id="5" name="文本框 4"/>
          <p:cNvSpPr txBox="1"/>
          <p:nvPr/>
        </p:nvSpPr>
        <p:spPr>
          <a:xfrm>
            <a:off x="10754360" y="6395085"/>
            <a:ext cx="2540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/>
              <a:t>摄影：远景</a:t>
            </a:r>
            <a:endParaRPr lang="zh-CN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10559764" y="370848"/>
            <a:ext cx="16432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defTabSz="9144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kern="1200" cap="none" spc="0" normalizeH="0" baseline="0" noProof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第四章 第二节</a:t>
            </a:r>
            <a:endParaRPr kumimoji="0" lang="en-US" altLang="zh-CN" sz="1600" b="0" i="0" kern="1200" cap="none" spc="0" normalizeH="0" baseline="0" noProof="0">
              <a:solidFill>
                <a:prstClr val="white"/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R="0" indent="0" defTabSz="9144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kern="1200" cap="none" spc="0" normalizeH="0" baseline="0" noProof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  <a:cs typeface="+mn-cs"/>
              </a:rPr>
              <a:t>地  貌  的  观  察</a:t>
            </a:r>
            <a:endParaRPr kumimoji="0" lang="zh-CN" altLang="en-US" sz="1400" b="0" i="0" kern="1200" cap="none" spc="0" normalizeH="0" baseline="0" noProof="0">
              <a:solidFill>
                <a:prstClr val="white"/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4962304" y="5719625"/>
            <a:ext cx="4327332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  <a:defRPr/>
            </a:pPr>
            <a:r>
              <a:rPr lang="zh-CN" altLang="en-US" sz="2800" noProof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次级地貌单元：</a:t>
            </a:r>
            <a:endParaRPr lang="zh-CN" altLang="en-US" sz="2800" noProof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>
              <a:buClrTx/>
              <a:buSzTx/>
              <a:buFontTx/>
              <a:defRPr/>
            </a:pPr>
            <a:r>
              <a:rPr lang="zh-CN" altLang="en-US" sz="2800" noProof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太行山脉</a:t>
            </a:r>
            <a:endParaRPr lang="zh-CN" altLang="en-US" sz="2800" noProof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3"/>
            </p:custDataLst>
          </p:nvPr>
        </p:nvSpPr>
        <p:spPr>
          <a:xfrm>
            <a:off x="8558484" y="5649775"/>
            <a:ext cx="4327332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  <a:defRPr/>
            </a:pPr>
            <a:r>
              <a:rPr lang="zh-CN" altLang="en-US" sz="2800" noProof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局部地貌单元：</a:t>
            </a:r>
            <a:endParaRPr lang="zh-CN" altLang="en-US" sz="2800" noProof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>
              <a:buClrTx/>
              <a:buSzTx/>
              <a:buFontTx/>
              <a:defRPr/>
            </a:pPr>
            <a:r>
              <a:rPr lang="zh-CN" altLang="en-US" sz="2800" noProof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太行大峡谷</a:t>
            </a:r>
            <a:endParaRPr lang="zh-CN" altLang="en-US" sz="2800" noProof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" name="箭头: 右 8"/>
          <p:cNvSpPr/>
          <p:nvPr>
            <p:custDataLst>
              <p:tags r:id="rId4"/>
            </p:custDataLst>
          </p:nvPr>
        </p:nvSpPr>
        <p:spPr>
          <a:xfrm>
            <a:off x="5127314" y="3837940"/>
            <a:ext cx="481919" cy="4503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7" name="箭头: 右 9"/>
          <p:cNvSpPr/>
          <p:nvPr>
            <p:custDataLst>
              <p:tags r:id="rId5"/>
            </p:custDataLst>
          </p:nvPr>
        </p:nvSpPr>
        <p:spPr>
          <a:xfrm>
            <a:off x="8305665" y="3837940"/>
            <a:ext cx="467171" cy="4503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8" name="文本框 17"/>
          <p:cNvSpPr txBox="1"/>
          <p:nvPr>
            <p:custDataLst>
              <p:tags r:id="rId6"/>
            </p:custDataLst>
          </p:nvPr>
        </p:nvSpPr>
        <p:spPr>
          <a:xfrm>
            <a:off x="15240" y="5943600"/>
            <a:ext cx="528828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ctr" defTabSz="9144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i="0" kern="1200" cap="none" spc="0" normalizeH="0" baseline="0" noProof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一级地貌（地形）单元：</a:t>
            </a:r>
            <a:endParaRPr kumimoji="0" lang="zh-CN" altLang="en-US" sz="2800" i="0" kern="1200" cap="none" spc="0" normalizeH="0" baseline="0" noProof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noProof="0" dirty="0">
                <a:solidFill>
                  <a:schemeClr val="tx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山地、高原、平原、丘陵、盆地</a:t>
            </a:r>
            <a:endParaRPr kumimoji="0" lang="zh-CN" altLang="en-US" sz="2800" i="0" kern="1200" cap="none" spc="0" normalizeH="0" baseline="0" noProof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31" name="直接箭头连接符 30"/>
          <p:cNvCxnSpPr/>
          <p:nvPr/>
        </p:nvCxnSpPr>
        <p:spPr>
          <a:xfrm>
            <a:off x="2369080" y="1938940"/>
            <a:ext cx="7484013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/>
        </p:nvSpPr>
        <p:spPr>
          <a:xfrm>
            <a:off x="678815" y="1646555"/>
            <a:ext cx="16903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kern="1200" cap="none" spc="0" normalizeH="0" baseline="0" noProof="0">
                <a:solidFill>
                  <a:schemeClr val="tx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宏观</a:t>
            </a:r>
            <a:endParaRPr kumimoji="0" lang="zh-CN" altLang="en-US" sz="3200" b="0" i="0" kern="1200" cap="none" spc="0" normalizeH="0" baseline="0" noProof="0">
              <a:solidFill>
                <a:schemeClr val="tx1">
                  <a:lumMod val="90000"/>
                  <a:lumOff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10181590" y="1663065"/>
            <a:ext cx="14814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kern="1200" cap="none" spc="0" normalizeH="0" baseline="0" noProof="0">
                <a:solidFill>
                  <a:schemeClr val="tx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微观</a:t>
            </a:r>
            <a:endParaRPr kumimoji="0" lang="zh-CN" altLang="en-US" sz="3200" b="0" i="0" kern="1200" cap="none" spc="0" normalizeH="0" baseline="0" noProof="0">
              <a:solidFill>
                <a:schemeClr val="tx1">
                  <a:lumMod val="90000"/>
                  <a:lumOff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3283479" y="1330785"/>
            <a:ext cx="88626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kern="1200" cap="none" spc="0" normalizeH="0" baseline="0" noProof="0">
                <a:solidFill>
                  <a:schemeClr val="tx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面</a:t>
            </a:r>
            <a:endParaRPr kumimoji="0" lang="zh-CN" altLang="en-US" sz="3200" b="0" i="0" kern="1200" cap="none" spc="0" normalizeH="0" baseline="0" noProof="0">
              <a:solidFill>
                <a:schemeClr val="tx1">
                  <a:lumMod val="90000"/>
                  <a:lumOff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7672163" y="1381921"/>
            <a:ext cx="88626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kern="1200" cap="none" spc="0" normalizeH="0" baseline="0" noProof="0">
                <a:solidFill>
                  <a:schemeClr val="tx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点</a:t>
            </a:r>
            <a:endParaRPr kumimoji="0" lang="zh-CN" altLang="en-US" sz="3200" b="0" i="0" kern="1200" cap="none" spc="0" normalizeH="0" baseline="0" noProof="0">
              <a:solidFill>
                <a:schemeClr val="tx1">
                  <a:lumMod val="90000"/>
                  <a:lumOff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/>
          <a:srcRect t="9687"/>
          <a:stretch>
            <a:fillRect/>
          </a:stretch>
        </p:blipFill>
        <p:spPr>
          <a:xfrm>
            <a:off x="8784590" y="3096895"/>
            <a:ext cx="3434080" cy="193230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/>
          <a:srcRect l="49301" t="32807" r="34508" b="39482"/>
          <a:stretch>
            <a:fillRect/>
          </a:stretch>
        </p:blipFill>
        <p:spPr>
          <a:xfrm>
            <a:off x="5609590" y="2538730"/>
            <a:ext cx="2696210" cy="304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8"/>
          <a:srcRect r="14012" b="7113"/>
          <a:stretch>
            <a:fillRect/>
          </a:stretch>
        </p:blipFill>
        <p:spPr>
          <a:xfrm>
            <a:off x="15240" y="2246630"/>
            <a:ext cx="5090160" cy="3632200"/>
          </a:xfrm>
          <a:prstGeom prst="rect">
            <a:avLst/>
          </a:prstGeom>
        </p:spPr>
      </p:pic>
      <p:sp>
        <p:nvSpPr>
          <p:cNvPr id="45" name="文本框 44"/>
          <p:cNvSpPr txBox="1"/>
          <p:nvPr/>
        </p:nvSpPr>
        <p:spPr>
          <a:xfrm>
            <a:off x="3031490" y="6207125"/>
            <a:ext cx="36093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kern="1200" cap="none" spc="0" normalizeH="0" baseline="0" noProof="0" dirty="0">
              <a:solidFill>
                <a:schemeClr val="tx1">
                  <a:lumMod val="90000"/>
                  <a:lumOff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3487420" y="3707765"/>
            <a:ext cx="517525" cy="832485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27305" y="0"/>
            <a:ext cx="12191365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2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问题</a:t>
            </a:r>
            <a:r>
              <a:rPr lang="en-US" sz="2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sz="28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：飞行到了海拔4800米的飞行员观察地貌时按照从宏观到微观，从面到点的顺序，从图中可以看出，飞行员此刻的位置是在宏观图中看到的一级单元里的什么地形？次级地形单元里的什么山脉？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/>
          <a:srcRect t="968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8109482" y="5042921"/>
            <a:ext cx="32062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zh-CN" altLang="en-US" sz="4800" b="1" i="0" kern="1200" cap="none" spc="0" normalizeH="0" baseline="0" noProof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山地  </a:t>
            </a:r>
            <a:r>
              <a:rPr kumimoji="0" lang="zh-CN" altLang="en-US" sz="4800" b="1" i="0" kern="1200" cap="none" spc="0" normalizeH="0" baseline="0" noProof="0" dirty="0">
                <a:solidFill>
                  <a:schemeClr val="bg1">
                    <a:alpha val="3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平原</a:t>
            </a:r>
            <a:endParaRPr lang="zh-CN" altLang="en-US" sz="4000" b="1" dirty="0">
              <a:solidFill>
                <a:schemeClr val="bg1">
                  <a:alpha val="30000"/>
                </a:schemeClr>
              </a:solidFill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219710" y="708025"/>
            <a:ext cx="12054205" cy="6985"/>
          </a:xfrm>
          <a:prstGeom prst="line">
            <a:avLst/>
          </a:prstGeom>
          <a:noFill/>
          <a:ln w="635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</p:cxnSp>
      <p:sp>
        <p:nvSpPr>
          <p:cNvPr id="8" name="sound-bars_162343"/>
          <p:cNvSpPr>
            <a:spLocks noChangeAspect="1"/>
          </p:cNvSpPr>
          <p:nvPr/>
        </p:nvSpPr>
        <p:spPr bwMode="auto">
          <a:xfrm>
            <a:off x="167005" y="168030"/>
            <a:ext cx="502716" cy="501897"/>
          </a:xfrm>
          <a:custGeom>
            <a:avLst/>
            <a:gdLst>
              <a:gd name="connsiteX0" fmla="*/ 292211 w 606580"/>
              <a:gd name="connsiteY0" fmla="*/ 482032 h 605592"/>
              <a:gd name="connsiteX1" fmla="*/ 310770 w 606580"/>
              <a:gd name="connsiteY1" fmla="*/ 482032 h 605592"/>
              <a:gd name="connsiteX2" fmla="*/ 310770 w 606580"/>
              <a:gd name="connsiteY2" fmla="*/ 527758 h 605592"/>
              <a:gd name="connsiteX3" fmla="*/ 292211 w 606580"/>
              <a:gd name="connsiteY3" fmla="*/ 527758 h 605592"/>
              <a:gd name="connsiteX4" fmla="*/ 482808 w 606580"/>
              <a:gd name="connsiteY4" fmla="*/ 301526 h 605592"/>
              <a:gd name="connsiteX5" fmla="*/ 528605 w 606580"/>
              <a:gd name="connsiteY5" fmla="*/ 301526 h 605592"/>
              <a:gd name="connsiteX6" fmla="*/ 528605 w 606580"/>
              <a:gd name="connsiteY6" fmla="*/ 320085 h 605592"/>
              <a:gd name="connsiteX7" fmla="*/ 482808 w 606580"/>
              <a:gd name="connsiteY7" fmla="*/ 320085 h 605592"/>
              <a:gd name="connsiteX8" fmla="*/ 77975 w 606580"/>
              <a:gd name="connsiteY8" fmla="*/ 301526 h 605592"/>
              <a:gd name="connsiteX9" fmla="*/ 125042 w 606580"/>
              <a:gd name="connsiteY9" fmla="*/ 301526 h 605592"/>
              <a:gd name="connsiteX10" fmla="*/ 125042 w 606580"/>
              <a:gd name="connsiteY10" fmla="*/ 320085 h 605592"/>
              <a:gd name="connsiteX11" fmla="*/ 77975 w 606580"/>
              <a:gd name="connsiteY11" fmla="*/ 320085 h 605592"/>
              <a:gd name="connsiteX12" fmla="*/ 288660 w 606580"/>
              <a:gd name="connsiteY12" fmla="*/ 257916 h 605592"/>
              <a:gd name="connsiteX13" fmla="*/ 332504 w 606580"/>
              <a:gd name="connsiteY13" fmla="*/ 301578 h 605592"/>
              <a:gd name="connsiteX14" fmla="*/ 317920 w 606580"/>
              <a:gd name="connsiteY14" fmla="*/ 316132 h 605592"/>
              <a:gd name="connsiteX15" fmla="*/ 274076 w 606580"/>
              <a:gd name="connsiteY15" fmla="*/ 272470 h 605592"/>
              <a:gd name="connsiteX16" fmla="*/ 382180 w 606580"/>
              <a:gd name="connsiteY16" fmla="*/ 208231 h 605592"/>
              <a:gd name="connsiteX17" fmla="*/ 266840 w 606580"/>
              <a:gd name="connsiteY17" fmla="*/ 250687 h 605592"/>
              <a:gd name="connsiteX18" fmla="*/ 224400 w 606580"/>
              <a:gd name="connsiteY18" fmla="*/ 365819 h 605592"/>
              <a:gd name="connsiteX19" fmla="*/ 339740 w 606580"/>
              <a:gd name="connsiteY19" fmla="*/ 323363 h 605592"/>
              <a:gd name="connsiteX20" fmla="*/ 121446 w 606580"/>
              <a:gd name="connsiteY20" fmla="*/ 199700 h 605592"/>
              <a:gd name="connsiteX21" fmla="*/ 139649 w 606580"/>
              <a:gd name="connsiteY21" fmla="*/ 209433 h 605592"/>
              <a:gd name="connsiteX22" fmla="*/ 126926 w 606580"/>
              <a:gd name="connsiteY22" fmla="*/ 238723 h 605592"/>
              <a:gd name="connsiteX23" fmla="*/ 107330 w 606580"/>
              <a:gd name="connsiteY23" fmla="*/ 232235 h 605592"/>
              <a:gd name="connsiteX24" fmla="*/ 121446 w 606580"/>
              <a:gd name="connsiteY24" fmla="*/ 199700 h 605592"/>
              <a:gd name="connsiteX25" fmla="*/ 414219 w 606580"/>
              <a:gd name="connsiteY25" fmla="*/ 176343 h 605592"/>
              <a:gd name="connsiteX26" fmla="*/ 354506 w 606580"/>
              <a:gd name="connsiteY26" fmla="*/ 338102 h 605592"/>
              <a:gd name="connsiteX27" fmla="*/ 192361 w 606580"/>
              <a:gd name="connsiteY27" fmla="*/ 397707 h 605592"/>
              <a:gd name="connsiteX28" fmla="*/ 252074 w 606580"/>
              <a:gd name="connsiteY28" fmla="*/ 235948 h 605592"/>
              <a:gd name="connsiteX29" fmla="*/ 216307 w 606580"/>
              <a:gd name="connsiteY29" fmla="*/ 110294 h 605592"/>
              <a:gd name="connsiteX30" fmla="*/ 225033 w 606580"/>
              <a:gd name="connsiteY30" fmla="*/ 129016 h 605592"/>
              <a:gd name="connsiteX31" fmla="*/ 146776 w 606580"/>
              <a:gd name="connsiteY31" fmla="*/ 197231 h 605592"/>
              <a:gd name="connsiteX32" fmla="*/ 129417 w 606580"/>
              <a:gd name="connsiteY32" fmla="*/ 186109 h 605592"/>
              <a:gd name="connsiteX33" fmla="*/ 216307 w 606580"/>
              <a:gd name="connsiteY33" fmla="*/ 110294 h 605592"/>
              <a:gd name="connsiteX34" fmla="*/ 292211 w 606580"/>
              <a:gd name="connsiteY34" fmla="*/ 76634 h 605592"/>
              <a:gd name="connsiteX35" fmla="*/ 310770 w 606580"/>
              <a:gd name="connsiteY35" fmla="*/ 76634 h 605592"/>
              <a:gd name="connsiteX36" fmla="*/ 310770 w 606580"/>
              <a:gd name="connsiteY36" fmla="*/ 122360 h 605592"/>
              <a:gd name="connsiteX37" fmla="*/ 292211 w 606580"/>
              <a:gd name="connsiteY37" fmla="*/ 122360 h 605592"/>
              <a:gd name="connsiteX38" fmla="*/ 303336 w 606580"/>
              <a:gd name="connsiteY38" fmla="*/ 66282 h 605592"/>
              <a:gd name="connsiteX39" fmla="*/ 66383 w 606580"/>
              <a:gd name="connsiteY39" fmla="*/ 302842 h 605592"/>
              <a:gd name="connsiteX40" fmla="*/ 303336 w 606580"/>
              <a:gd name="connsiteY40" fmla="*/ 539403 h 605592"/>
              <a:gd name="connsiteX41" fmla="*/ 540289 w 606580"/>
              <a:gd name="connsiteY41" fmla="*/ 302842 h 605592"/>
              <a:gd name="connsiteX42" fmla="*/ 303336 w 606580"/>
              <a:gd name="connsiteY42" fmla="*/ 66282 h 605592"/>
              <a:gd name="connsiteX43" fmla="*/ 303336 w 606580"/>
              <a:gd name="connsiteY43" fmla="*/ 47279 h 605592"/>
              <a:gd name="connsiteX44" fmla="*/ 559230 w 606580"/>
              <a:gd name="connsiteY44" fmla="*/ 302842 h 605592"/>
              <a:gd name="connsiteX45" fmla="*/ 303336 w 606580"/>
              <a:gd name="connsiteY45" fmla="*/ 558313 h 605592"/>
              <a:gd name="connsiteX46" fmla="*/ 47349 w 606580"/>
              <a:gd name="connsiteY46" fmla="*/ 302842 h 605592"/>
              <a:gd name="connsiteX47" fmla="*/ 303336 w 606580"/>
              <a:gd name="connsiteY47" fmla="*/ 47279 h 605592"/>
              <a:gd name="connsiteX48" fmla="*/ 303336 w 606580"/>
              <a:gd name="connsiteY48" fmla="*/ 18910 h 605592"/>
              <a:gd name="connsiteX49" fmla="*/ 102226 w 606580"/>
              <a:gd name="connsiteY49" fmla="*/ 102060 h 605592"/>
              <a:gd name="connsiteX50" fmla="*/ 18941 w 606580"/>
              <a:gd name="connsiteY50" fmla="*/ 302842 h 605592"/>
              <a:gd name="connsiteX51" fmla="*/ 102226 w 606580"/>
              <a:gd name="connsiteY51" fmla="*/ 503532 h 605592"/>
              <a:gd name="connsiteX52" fmla="*/ 303336 w 606580"/>
              <a:gd name="connsiteY52" fmla="*/ 586682 h 605592"/>
              <a:gd name="connsiteX53" fmla="*/ 504354 w 606580"/>
              <a:gd name="connsiteY53" fmla="*/ 503532 h 605592"/>
              <a:gd name="connsiteX54" fmla="*/ 587639 w 606580"/>
              <a:gd name="connsiteY54" fmla="*/ 302842 h 605592"/>
              <a:gd name="connsiteX55" fmla="*/ 504354 w 606580"/>
              <a:gd name="connsiteY55" fmla="*/ 102060 h 605592"/>
              <a:gd name="connsiteX56" fmla="*/ 303336 w 606580"/>
              <a:gd name="connsiteY56" fmla="*/ 18910 h 605592"/>
              <a:gd name="connsiteX57" fmla="*/ 303336 w 606580"/>
              <a:gd name="connsiteY57" fmla="*/ 0 h 605592"/>
              <a:gd name="connsiteX58" fmla="*/ 517724 w 606580"/>
              <a:gd name="connsiteY58" fmla="*/ 88711 h 605592"/>
              <a:gd name="connsiteX59" fmla="*/ 606580 w 606580"/>
              <a:gd name="connsiteY59" fmla="*/ 302842 h 605592"/>
              <a:gd name="connsiteX60" fmla="*/ 517724 w 606580"/>
              <a:gd name="connsiteY60" fmla="*/ 516881 h 605592"/>
              <a:gd name="connsiteX61" fmla="*/ 303336 w 606580"/>
              <a:gd name="connsiteY61" fmla="*/ 605592 h 605592"/>
              <a:gd name="connsiteX62" fmla="*/ 88856 w 606580"/>
              <a:gd name="connsiteY62" fmla="*/ 516881 h 605592"/>
              <a:gd name="connsiteX63" fmla="*/ 0 w 606580"/>
              <a:gd name="connsiteY63" fmla="*/ 302842 h 605592"/>
              <a:gd name="connsiteX64" fmla="*/ 88856 w 606580"/>
              <a:gd name="connsiteY64" fmla="*/ 88711 h 605592"/>
              <a:gd name="connsiteX65" fmla="*/ 303336 w 606580"/>
              <a:gd name="connsiteY65" fmla="*/ 0 h 60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606580" h="605592">
                <a:moveTo>
                  <a:pt x="292211" y="482032"/>
                </a:moveTo>
                <a:lnTo>
                  <a:pt x="310770" y="482032"/>
                </a:lnTo>
                <a:lnTo>
                  <a:pt x="310770" y="527758"/>
                </a:lnTo>
                <a:lnTo>
                  <a:pt x="292211" y="527758"/>
                </a:lnTo>
                <a:close/>
                <a:moveTo>
                  <a:pt x="482808" y="301526"/>
                </a:moveTo>
                <a:lnTo>
                  <a:pt x="528605" y="301526"/>
                </a:lnTo>
                <a:lnTo>
                  <a:pt x="528605" y="320085"/>
                </a:lnTo>
                <a:lnTo>
                  <a:pt x="482808" y="320085"/>
                </a:lnTo>
                <a:close/>
                <a:moveTo>
                  <a:pt x="77975" y="301526"/>
                </a:moveTo>
                <a:lnTo>
                  <a:pt x="125042" y="301526"/>
                </a:lnTo>
                <a:lnTo>
                  <a:pt x="125042" y="320085"/>
                </a:lnTo>
                <a:lnTo>
                  <a:pt x="77975" y="320085"/>
                </a:lnTo>
                <a:close/>
                <a:moveTo>
                  <a:pt x="288660" y="257916"/>
                </a:moveTo>
                <a:lnTo>
                  <a:pt x="332504" y="301578"/>
                </a:lnTo>
                <a:lnTo>
                  <a:pt x="317920" y="316132"/>
                </a:lnTo>
                <a:lnTo>
                  <a:pt x="274076" y="272470"/>
                </a:lnTo>
                <a:close/>
                <a:moveTo>
                  <a:pt x="382180" y="208231"/>
                </a:moveTo>
                <a:lnTo>
                  <a:pt x="266840" y="250687"/>
                </a:lnTo>
                <a:lnTo>
                  <a:pt x="224400" y="365819"/>
                </a:lnTo>
                <a:lnTo>
                  <a:pt x="339740" y="323363"/>
                </a:lnTo>
                <a:close/>
                <a:moveTo>
                  <a:pt x="121446" y="199700"/>
                </a:moveTo>
                <a:lnTo>
                  <a:pt x="139649" y="209433"/>
                </a:lnTo>
                <a:cubicBezTo>
                  <a:pt x="134541" y="218794"/>
                  <a:pt x="130362" y="228712"/>
                  <a:pt x="126926" y="238723"/>
                </a:cubicBezTo>
                <a:lnTo>
                  <a:pt x="107330" y="232235"/>
                </a:lnTo>
                <a:cubicBezTo>
                  <a:pt x="111138" y="221019"/>
                  <a:pt x="115874" y="210081"/>
                  <a:pt x="121446" y="199700"/>
                </a:cubicBezTo>
                <a:close/>
                <a:moveTo>
                  <a:pt x="414219" y="176343"/>
                </a:moveTo>
                <a:lnTo>
                  <a:pt x="354506" y="338102"/>
                </a:lnTo>
                <a:lnTo>
                  <a:pt x="192361" y="397707"/>
                </a:lnTo>
                <a:lnTo>
                  <a:pt x="252074" y="235948"/>
                </a:lnTo>
                <a:close/>
                <a:moveTo>
                  <a:pt x="216307" y="110294"/>
                </a:moveTo>
                <a:lnTo>
                  <a:pt x="225033" y="129016"/>
                </a:lnTo>
                <a:cubicBezTo>
                  <a:pt x="193006" y="143845"/>
                  <a:pt x="165992" y="167480"/>
                  <a:pt x="146776" y="197231"/>
                </a:cubicBezTo>
                <a:lnTo>
                  <a:pt x="129417" y="186109"/>
                </a:lnTo>
                <a:cubicBezTo>
                  <a:pt x="150675" y="153021"/>
                  <a:pt x="180753" y="126792"/>
                  <a:pt x="216307" y="110294"/>
                </a:cubicBezTo>
                <a:close/>
                <a:moveTo>
                  <a:pt x="292211" y="76634"/>
                </a:moveTo>
                <a:lnTo>
                  <a:pt x="310770" y="76634"/>
                </a:lnTo>
                <a:lnTo>
                  <a:pt x="310770" y="122360"/>
                </a:lnTo>
                <a:lnTo>
                  <a:pt x="292211" y="122360"/>
                </a:lnTo>
                <a:close/>
                <a:moveTo>
                  <a:pt x="303336" y="66282"/>
                </a:moveTo>
                <a:cubicBezTo>
                  <a:pt x="172603" y="66282"/>
                  <a:pt x="66383" y="172326"/>
                  <a:pt x="66383" y="302842"/>
                </a:cubicBezTo>
                <a:cubicBezTo>
                  <a:pt x="66383" y="433266"/>
                  <a:pt x="172603" y="539403"/>
                  <a:pt x="303336" y="539403"/>
                </a:cubicBezTo>
                <a:cubicBezTo>
                  <a:pt x="433976" y="539403"/>
                  <a:pt x="540289" y="433266"/>
                  <a:pt x="540289" y="302842"/>
                </a:cubicBezTo>
                <a:cubicBezTo>
                  <a:pt x="540289" y="172326"/>
                  <a:pt x="433976" y="66282"/>
                  <a:pt x="303336" y="66282"/>
                </a:cubicBezTo>
                <a:close/>
                <a:moveTo>
                  <a:pt x="303336" y="47279"/>
                </a:moveTo>
                <a:cubicBezTo>
                  <a:pt x="444375" y="47279"/>
                  <a:pt x="559230" y="161944"/>
                  <a:pt x="559230" y="302842"/>
                </a:cubicBezTo>
                <a:cubicBezTo>
                  <a:pt x="559230" y="443648"/>
                  <a:pt x="444375" y="558313"/>
                  <a:pt x="303336" y="558313"/>
                </a:cubicBezTo>
                <a:cubicBezTo>
                  <a:pt x="162204" y="558313"/>
                  <a:pt x="47349" y="443648"/>
                  <a:pt x="47349" y="302842"/>
                </a:cubicBezTo>
                <a:cubicBezTo>
                  <a:pt x="47349" y="161944"/>
                  <a:pt x="162204" y="47279"/>
                  <a:pt x="303336" y="47279"/>
                </a:cubicBezTo>
                <a:close/>
                <a:moveTo>
                  <a:pt x="303336" y="18910"/>
                </a:moveTo>
                <a:cubicBezTo>
                  <a:pt x="227386" y="18910"/>
                  <a:pt x="155986" y="48481"/>
                  <a:pt x="102226" y="102060"/>
                </a:cubicBezTo>
                <a:cubicBezTo>
                  <a:pt x="48560" y="155732"/>
                  <a:pt x="18941" y="227016"/>
                  <a:pt x="18941" y="302842"/>
                </a:cubicBezTo>
                <a:cubicBezTo>
                  <a:pt x="18941" y="378669"/>
                  <a:pt x="48560" y="449953"/>
                  <a:pt x="102226" y="503532"/>
                </a:cubicBezTo>
                <a:cubicBezTo>
                  <a:pt x="155986" y="557204"/>
                  <a:pt x="227386" y="586682"/>
                  <a:pt x="303336" y="586682"/>
                </a:cubicBezTo>
                <a:cubicBezTo>
                  <a:pt x="379287" y="586682"/>
                  <a:pt x="450687" y="557204"/>
                  <a:pt x="504354" y="503532"/>
                </a:cubicBezTo>
                <a:cubicBezTo>
                  <a:pt x="558113" y="449953"/>
                  <a:pt x="587639" y="378669"/>
                  <a:pt x="587639" y="302842"/>
                </a:cubicBezTo>
                <a:cubicBezTo>
                  <a:pt x="587639" y="227016"/>
                  <a:pt x="558113" y="155732"/>
                  <a:pt x="504354" y="102060"/>
                </a:cubicBezTo>
                <a:cubicBezTo>
                  <a:pt x="450687" y="48481"/>
                  <a:pt x="379287" y="18910"/>
                  <a:pt x="303336" y="18910"/>
                </a:cubicBezTo>
                <a:close/>
                <a:moveTo>
                  <a:pt x="303336" y="0"/>
                </a:moveTo>
                <a:cubicBezTo>
                  <a:pt x="384300" y="0"/>
                  <a:pt x="460436" y="31517"/>
                  <a:pt x="517724" y="88711"/>
                </a:cubicBezTo>
                <a:cubicBezTo>
                  <a:pt x="575012" y="145906"/>
                  <a:pt x="606580" y="221918"/>
                  <a:pt x="606580" y="302842"/>
                </a:cubicBezTo>
                <a:cubicBezTo>
                  <a:pt x="606580" y="383675"/>
                  <a:pt x="575012" y="459779"/>
                  <a:pt x="517724" y="516881"/>
                </a:cubicBezTo>
                <a:cubicBezTo>
                  <a:pt x="460436" y="574075"/>
                  <a:pt x="384300" y="605592"/>
                  <a:pt x="303336" y="605592"/>
                </a:cubicBezTo>
                <a:cubicBezTo>
                  <a:pt x="222280" y="605592"/>
                  <a:pt x="146144" y="574075"/>
                  <a:pt x="88856" y="516881"/>
                </a:cubicBezTo>
                <a:cubicBezTo>
                  <a:pt x="31569" y="459686"/>
                  <a:pt x="0" y="383675"/>
                  <a:pt x="0" y="302842"/>
                </a:cubicBezTo>
                <a:cubicBezTo>
                  <a:pt x="0" y="221918"/>
                  <a:pt x="31569" y="145906"/>
                  <a:pt x="88856" y="88711"/>
                </a:cubicBezTo>
                <a:cubicBezTo>
                  <a:pt x="146144" y="31517"/>
                  <a:pt x="222280" y="0"/>
                  <a:pt x="303336" y="0"/>
                </a:cubicBezTo>
                <a:close/>
              </a:path>
            </a:pathLst>
          </a:custGeom>
          <a:solidFill>
            <a:sysClr val="windowText" lastClr="000000">
              <a:lumMod val="75000"/>
              <a:lumOff val="25000"/>
            </a:sysClr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51180" y="669925"/>
            <a:ext cx="8137525" cy="1691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00000"/>
              </a:lnSpc>
              <a:buFont typeface="+mj-ea"/>
              <a:buAutoNum type="circleNumDbPlain"/>
              <a:defRPr/>
            </a:pPr>
            <a:r>
              <a:rPr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一般先观察</a:t>
            </a:r>
            <a:r>
              <a:rPr lang="zh-CN" altLang="en-US" sz="2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视野内大的地貌</a:t>
            </a:r>
            <a:r>
              <a:rPr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，如山地、平原等</a:t>
            </a:r>
            <a:endParaRPr lang="zh-CN" altLang="en-US" sz="2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 algn="just">
              <a:lnSpc>
                <a:spcPct val="150000"/>
              </a:lnSpc>
              <a:buFont typeface="+mj-ea"/>
              <a:buAutoNum type="circleNumDbPlain"/>
              <a:defRPr/>
            </a:pPr>
            <a:r>
              <a:rPr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再观察和描述</a:t>
            </a:r>
            <a:r>
              <a:rPr lang="zh-CN" altLang="en-US" sz="2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次一级地貌，</a:t>
            </a:r>
            <a:r>
              <a:rPr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如山岭、河谷等</a:t>
            </a:r>
            <a:endParaRPr lang="zh-CN" altLang="en-US" sz="2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 algn="just">
              <a:lnSpc>
                <a:spcPct val="150000"/>
              </a:lnSpc>
              <a:buFont typeface="+mj-ea"/>
              <a:buAutoNum type="circleNumDbPlain"/>
              <a:defRPr/>
            </a:pPr>
            <a:r>
              <a:rPr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最后描述河岸、陡崖等</a:t>
            </a:r>
            <a:r>
              <a:rPr lang="zh-CN" altLang="en-US" sz="2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更小的地貌特征</a:t>
            </a:r>
            <a:endParaRPr lang="zh-CN" altLang="en-US" sz="2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69924" y="1930400"/>
            <a:ext cx="10850563" cy="4152900"/>
          </a:xfrm>
          <a:prstGeom prst="rect">
            <a:avLst/>
          </a:prstGeom>
          <a:noFill/>
          <a:ln>
            <a:solidFill>
              <a:schemeClr val="bg1">
                <a:alpha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8109483" y="5042921"/>
            <a:ext cx="3206217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zh-CN" altLang="en-US" sz="4800" b="1" i="0" kern="1200" cap="none" spc="0" normalizeH="0" baseline="0" noProof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sp>
        <p:nvSpPr>
          <p:cNvPr id="25" name="任意多边形: 形状 24"/>
          <p:cNvSpPr/>
          <p:nvPr/>
        </p:nvSpPr>
        <p:spPr>
          <a:xfrm>
            <a:off x="9029700" y="4762500"/>
            <a:ext cx="1562100" cy="292100"/>
          </a:xfrm>
          <a:custGeom>
            <a:avLst/>
            <a:gdLst>
              <a:gd name="connsiteX0" fmla="*/ 0 w 1562100"/>
              <a:gd name="connsiteY0" fmla="*/ 266700 h 292100"/>
              <a:gd name="connsiteX1" fmla="*/ 0 w 1562100"/>
              <a:gd name="connsiteY1" fmla="*/ 0 h 292100"/>
              <a:gd name="connsiteX2" fmla="*/ 1562100 w 1562100"/>
              <a:gd name="connsiteY2" fmla="*/ 0 h 292100"/>
              <a:gd name="connsiteX3" fmla="*/ 1562100 w 1562100"/>
              <a:gd name="connsiteY3" fmla="*/ 292100 h 29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62100" h="292100">
                <a:moveTo>
                  <a:pt x="0" y="266700"/>
                </a:moveTo>
                <a:lnTo>
                  <a:pt x="0" y="0"/>
                </a:lnTo>
                <a:lnTo>
                  <a:pt x="1562100" y="0"/>
                </a:lnTo>
                <a:lnTo>
                  <a:pt x="1562100" y="292100"/>
                </a:lnTo>
              </a:path>
            </a:pathLst>
          </a:custGeom>
          <a:noFill/>
          <a:ln>
            <a:solidFill>
              <a:schemeClr val="bg1">
                <a:alpha val="50000"/>
              </a:schemeClr>
            </a:solidFill>
            <a:prstDash val="dash"/>
            <a:headEnd type="diamond" w="med" len="med"/>
            <a:tailEnd type="diamond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9655923" y="4607673"/>
            <a:ext cx="309654" cy="30965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Broadway" panose="04040905080B02020502" pitchFamily="82" charset="0"/>
              </a:rPr>
              <a:t>1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2518421" y="4294053"/>
            <a:ext cx="1467316" cy="1696063"/>
            <a:chOff x="2518421" y="4294053"/>
            <a:chExt cx="1467316" cy="1696063"/>
          </a:xfrm>
        </p:grpSpPr>
        <p:sp>
          <p:nvSpPr>
            <p:cNvPr id="17" name="文本框 16"/>
            <p:cNvSpPr txBox="1"/>
            <p:nvPr/>
          </p:nvSpPr>
          <p:spPr>
            <a:xfrm>
              <a:off x="3245013" y="5627602"/>
              <a:ext cx="740724" cy="362514"/>
            </a:xfrm>
            <a:prstGeom prst="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 sz="2000" b="1">
                  <a:solidFill>
                    <a:schemeClr val="l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zh-CN" altLang="en-US" dirty="0"/>
                <a:t>河岸</a:t>
              </a:r>
              <a:endParaRPr lang="zh-CN" altLang="en-US" dirty="0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2518421" y="4294053"/>
              <a:ext cx="740724" cy="362514"/>
            </a:xfrm>
            <a:prstGeom prst="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 sz="2000" b="1">
                  <a:solidFill>
                    <a:schemeClr val="l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zh-CN" altLang="en-US" dirty="0"/>
                <a:t>陡崖</a:t>
              </a:r>
              <a:endParaRPr lang="zh-CN" altLang="en-US" dirty="0"/>
            </a:p>
          </p:txBody>
        </p:sp>
        <p:sp>
          <p:nvSpPr>
            <p:cNvPr id="22" name="椭圆 21"/>
            <p:cNvSpPr/>
            <p:nvPr/>
          </p:nvSpPr>
          <p:spPr>
            <a:xfrm>
              <a:off x="3102723" y="4920166"/>
              <a:ext cx="309654" cy="309654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Broadway" panose="04040905080B02020502" pitchFamily="82" charset="0"/>
                </a:rPr>
                <a:t>3</a:t>
              </a:r>
              <a:endParaRPr lang="zh-CN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32" name="任意多边形: 形状 31"/>
            <p:cNvSpPr/>
            <p:nvPr/>
          </p:nvSpPr>
          <p:spPr>
            <a:xfrm>
              <a:off x="2882900" y="4699000"/>
              <a:ext cx="749300" cy="914400"/>
            </a:xfrm>
            <a:custGeom>
              <a:avLst/>
              <a:gdLst>
                <a:gd name="connsiteX0" fmla="*/ 0 w 749300"/>
                <a:gd name="connsiteY0" fmla="*/ 0 h 914400"/>
                <a:gd name="connsiteX1" fmla="*/ 0 w 749300"/>
                <a:gd name="connsiteY1" fmla="*/ 368300 h 914400"/>
                <a:gd name="connsiteX2" fmla="*/ 749300 w 749300"/>
                <a:gd name="connsiteY2" fmla="*/ 368300 h 914400"/>
                <a:gd name="connsiteX3" fmla="*/ 749300 w 749300"/>
                <a:gd name="connsiteY3" fmla="*/ 9144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9300" h="914400">
                  <a:moveTo>
                    <a:pt x="0" y="0"/>
                  </a:moveTo>
                  <a:lnTo>
                    <a:pt x="0" y="368300"/>
                  </a:lnTo>
                  <a:lnTo>
                    <a:pt x="749300" y="368300"/>
                  </a:lnTo>
                  <a:lnTo>
                    <a:pt x="749300" y="914400"/>
                  </a:lnTo>
                </a:path>
              </a:pathLst>
            </a:custGeom>
            <a:noFill/>
            <a:ln>
              <a:solidFill>
                <a:schemeClr val="bg1">
                  <a:alpha val="50000"/>
                </a:schemeClr>
              </a:solidFill>
              <a:prstDash val="dash"/>
              <a:headEnd type="diamond" w="med" len="med"/>
              <a:tailEnd type="diamond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805875" y="3429000"/>
            <a:ext cx="6798625" cy="2071838"/>
            <a:chOff x="3805875" y="3429000"/>
            <a:chExt cx="6798625" cy="2071838"/>
          </a:xfrm>
        </p:grpSpPr>
        <p:sp>
          <p:nvSpPr>
            <p:cNvPr id="15" name="文本框 14"/>
            <p:cNvSpPr txBox="1"/>
            <p:nvPr/>
          </p:nvSpPr>
          <p:spPr>
            <a:xfrm>
              <a:off x="9674240" y="3429000"/>
              <a:ext cx="930260" cy="485898"/>
            </a:xfrm>
            <a:prstGeom prst="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 sz="2000" b="1">
                  <a:solidFill>
                    <a:schemeClr val="l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zh-CN" altLang="en-US" sz="2400" dirty="0"/>
                <a:t>山岭</a:t>
              </a:r>
              <a:endParaRPr lang="zh-CN" altLang="en-US" sz="2400" dirty="0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3805875" y="5014940"/>
              <a:ext cx="930260" cy="485898"/>
            </a:xfrm>
            <a:prstGeom prst="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 sz="2000" b="1">
                  <a:solidFill>
                    <a:schemeClr val="l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zh-CN" altLang="en-US" sz="2400" dirty="0"/>
                <a:t>河谷</a:t>
              </a:r>
              <a:endParaRPr lang="zh-CN" altLang="en-US" sz="2400" dirty="0"/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4279900" y="3898900"/>
              <a:ext cx="5880100" cy="1066800"/>
              <a:chOff x="4279900" y="3898900"/>
              <a:chExt cx="5880100" cy="1066800"/>
            </a:xfrm>
          </p:grpSpPr>
          <p:sp>
            <p:nvSpPr>
              <p:cNvPr id="24" name="椭圆 23"/>
              <p:cNvSpPr/>
              <p:nvPr/>
            </p:nvSpPr>
            <p:spPr>
              <a:xfrm>
                <a:off x="7052423" y="4165705"/>
                <a:ext cx="309654" cy="309654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b="1" dirty="0">
                    <a:solidFill>
                      <a:schemeClr val="bg1"/>
                    </a:solidFill>
                    <a:latin typeface="Broadway" panose="04040905080B02020502" pitchFamily="82" charset="0"/>
                  </a:rPr>
                  <a:t>2</a:t>
                </a:r>
                <a:endParaRPr lang="zh-CN" altLang="en-US" sz="2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任意多边形: 形状 32"/>
              <p:cNvSpPr/>
              <p:nvPr/>
            </p:nvSpPr>
            <p:spPr>
              <a:xfrm>
                <a:off x="4279900" y="3898900"/>
                <a:ext cx="5880100" cy="1066800"/>
              </a:xfrm>
              <a:custGeom>
                <a:avLst/>
                <a:gdLst>
                  <a:gd name="connsiteX0" fmla="*/ 0 w 5918200"/>
                  <a:gd name="connsiteY0" fmla="*/ 1066800 h 1066800"/>
                  <a:gd name="connsiteX1" fmla="*/ 0 w 5918200"/>
                  <a:gd name="connsiteY1" fmla="*/ 419100 h 1066800"/>
                  <a:gd name="connsiteX2" fmla="*/ 5918200 w 5918200"/>
                  <a:gd name="connsiteY2" fmla="*/ 419100 h 1066800"/>
                  <a:gd name="connsiteX3" fmla="*/ 5918200 w 5918200"/>
                  <a:gd name="connsiteY3" fmla="*/ 0 h 1066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18200" h="1066800">
                    <a:moveTo>
                      <a:pt x="0" y="1066800"/>
                    </a:moveTo>
                    <a:lnTo>
                      <a:pt x="0" y="419100"/>
                    </a:lnTo>
                    <a:lnTo>
                      <a:pt x="5918200" y="419100"/>
                    </a:lnTo>
                    <a:lnTo>
                      <a:pt x="5918200" y="0"/>
                    </a:lnTo>
                  </a:path>
                </a:pathLst>
              </a:custGeom>
              <a:noFill/>
              <a:ln>
                <a:solidFill>
                  <a:schemeClr val="bg1">
                    <a:alpha val="50000"/>
                  </a:schemeClr>
                </a:solidFill>
                <a:prstDash val="dash"/>
                <a:headEnd type="diamond" w="med" len="med"/>
                <a:tailEnd type="diamond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1" name="文本框 30"/>
          <p:cNvSpPr txBox="1"/>
          <p:nvPr/>
        </p:nvSpPr>
        <p:spPr>
          <a:xfrm>
            <a:off x="669925" y="131445"/>
            <a:ext cx="246570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3</a:t>
            </a:r>
            <a:r>
              <a:rPr lang="zh-CN" alt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、具体顺序</a:t>
            </a:r>
            <a:endParaRPr lang="zh-CN" altLang="en-US" sz="3200" b="1"/>
          </a:p>
        </p:txBody>
      </p:sp>
      <p:sp>
        <p:nvSpPr>
          <p:cNvPr id="5" name="文本框 4"/>
          <p:cNvSpPr txBox="1"/>
          <p:nvPr/>
        </p:nvSpPr>
        <p:spPr>
          <a:xfrm>
            <a:off x="3258820" y="131445"/>
            <a:ext cx="893318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问题</a:t>
            </a:r>
            <a:r>
              <a:rPr lang="en-US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sz="24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：按照整体到局部的观察顺序，飞行员观察的具体顺序是？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7956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/>
              <a:t>导航</a:t>
            </a:r>
            <a:endParaRPr lang="zh-CN" altLang="en-US" sz="4000"/>
          </a:p>
        </p:txBody>
      </p:sp>
      <p:sp>
        <p:nvSpPr>
          <p:cNvPr id="100" name="文本框 99"/>
          <p:cNvSpPr txBox="1"/>
          <p:nvPr/>
        </p:nvSpPr>
        <p:spPr>
          <a:xfrm>
            <a:off x="2108835" y="1336675"/>
            <a:ext cx="336677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6700"/>
            <a:r>
              <a:rPr lang="zh-CN" sz="32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一、教材分析</a:t>
            </a:r>
            <a:endParaRPr lang="zh-CN" altLang="en-US" sz="3200" b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376805" y="2237740"/>
            <a:ext cx="336677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32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二、课标分析</a:t>
            </a:r>
            <a:endParaRPr lang="zh-CN" altLang="en-US" sz="3200" b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376805" y="3136900"/>
            <a:ext cx="336677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32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三、学情分析</a:t>
            </a:r>
            <a:endParaRPr lang="zh-CN" altLang="en-US" sz="3200" b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282690" y="1336675"/>
            <a:ext cx="336677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32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四、教学重难点</a:t>
            </a:r>
            <a:endParaRPr lang="zh-CN" altLang="en-US" sz="3200" b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282690" y="2237740"/>
            <a:ext cx="336677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32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五、教学方法</a:t>
            </a:r>
            <a:endParaRPr lang="zh-CN" altLang="en-US" sz="3200" b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282690" y="3137535"/>
            <a:ext cx="336677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32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六、</a:t>
            </a:r>
            <a:r>
              <a:rPr lang="zh-CN" sz="32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教学过程</a:t>
            </a:r>
            <a:r>
              <a:rPr lang="en-US" sz="32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endParaRPr lang="zh-CN" altLang="en-US" sz="3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/>
          <p:nvPr/>
        </p:nvSpPr>
        <p:spPr>
          <a:xfrm>
            <a:off x="0" y="0"/>
            <a:ext cx="12192000" cy="1028700"/>
          </a:xfrm>
          <a:prstGeom prst="rect">
            <a:avLst/>
          </a:prstGeom>
          <a:solidFill>
            <a:srgbClr val="222222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3871595" y="253365"/>
            <a:ext cx="4449445" cy="583565"/>
            <a:chOff x="4419599" y="252740"/>
            <a:chExt cx="3146743" cy="583565"/>
          </a:xfrm>
        </p:grpSpPr>
        <p:sp>
          <p:nvSpPr>
            <p:cNvPr id="4" name="文本框 3"/>
            <p:cNvSpPr txBox="1"/>
            <p:nvPr/>
          </p:nvSpPr>
          <p:spPr>
            <a:xfrm>
              <a:off x="4744192" y="252740"/>
              <a:ext cx="2822150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4.</a:t>
              </a: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地貌观察的手段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data-analysis-symbol_38811"/>
            <p:cNvSpPr>
              <a:spLocks noChangeAspect="1"/>
            </p:cNvSpPr>
            <p:nvPr/>
          </p:nvSpPr>
          <p:spPr bwMode="auto">
            <a:xfrm flipH="1">
              <a:off x="4419599" y="352132"/>
              <a:ext cx="393059" cy="329533"/>
            </a:xfrm>
            <a:custGeom>
              <a:avLst/>
              <a:gdLst>
                <a:gd name="connsiteX0" fmla="*/ 589553 w 606157"/>
                <a:gd name="connsiteY0" fmla="*/ 260598 h 508191"/>
                <a:gd name="connsiteX1" fmla="*/ 606157 w 606157"/>
                <a:gd name="connsiteY1" fmla="*/ 266995 h 508191"/>
                <a:gd name="connsiteX2" fmla="*/ 591501 w 606157"/>
                <a:gd name="connsiteY2" fmla="*/ 305195 h 508191"/>
                <a:gd name="connsiteX3" fmla="*/ 574897 w 606157"/>
                <a:gd name="connsiteY3" fmla="*/ 298798 h 508191"/>
                <a:gd name="connsiteX4" fmla="*/ 516476 w 606157"/>
                <a:gd name="connsiteY4" fmla="*/ 218541 h 508191"/>
                <a:gd name="connsiteX5" fmla="*/ 569957 w 606157"/>
                <a:gd name="connsiteY5" fmla="*/ 243007 h 508191"/>
                <a:gd name="connsiteX6" fmla="*/ 548602 w 606157"/>
                <a:gd name="connsiteY6" fmla="*/ 298703 h 508191"/>
                <a:gd name="connsiteX7" fmla="*/ 492335 w 606157"/>
                <a:gd name="connsiteY7" fmla="*/ 281095 h 508191"/>
                <a:gd name="connsiteX8" fmla="*/ 461717 w 606157"/>
                <a:gd name="connsiteY8" fmla="*/ 189397 h 508191"/>
                <a:gd name="connsiteX9" fmla="*/ 496287 w 606157"/>
                <a:gd name="connsiteY9" fmla="*/ 202562 h 508191"/>
                <a:gd name="connsiteX10" fmla="*/ 466642 w 606157"/>
                <a:gd name="connsiteY10" fmla="*/ 279791 h 508191"/>
                <a:gd name="connsiteX11" fmla="*/ 432072 w 606157"/>
                <a:gd name="connsiteY11" fmla="*/ 266626 h 508191"/>
                <a:gd name="connsiteX12" fmla="*/ 306651 w 606157"/>
                <a:gd name="connsiteY12" fmla="*/ 123489 h 508191"/>
                <a:gd name="connsiteX13" fmla="*/ 437576 w 606157"/>
                <a:gd name="connsiteY13" fmla="*/ 183006 h 508191"/>
                <a:gd name="connsiteX14" fmla="*/ 409627 w 606157"/>
                <a:gd name="connsiteY14" fmla="*/ 255594 h 508191"/>
                <a:gd name="connsiteX15" fmla="*/ 322436 w 606157"/>
                <a:gd name="connsiteY15" fmla="*/ 228153 h 508191"/>
                <a:gd name="connsiteX16" fmla="*/ 426991 w 606157"/>
                <a:gd name="connsiteY16" fmla="*/ 491064 h 508191"/>
                <a:gd name="connsiteX17" fmla="*/ 420305 w 606157"/>
                <a:gd name="connsiteY17" fmla="*/ 506917 h 508191"/>
                <a:gd name="connsiteX18" fmla="*/ 404427 w 606157"/>
                <a:gd name="connsiteY18" fmla="*/ 500242 h 508191"/>
                <a:gd name="connsiteX19" fmla="*/ 320115 w 606157"/>
                <a:gd name="connsiteY19" fmla="*/ 287762 h 508191"/>
                <a:gd name="connsiteX20" fmla="*/ 320115 w 606157"/>
                <a:gd name="connsiteY20" fmla="*/ 442023 h 508191"/>
                <a:gd name="connsiteX21" fmla="*/ 307580 w 606157"/>
                <a:gd name="connsiteY21" fmla="*/ 454446 h 508191"/>
                <a:gd name="connsiteX22" fmla="*/ 295137 w 606157"/>
                <a:gd name="connsiteY22" fmla="*/ 442023 h 508191"/>
                <a:gd name="connsiteX23" fmla="*/ 295137 w 606157"/>
                <a:gd name="connsiteY23" fmla="*/ 287762 h 508191"/>
                <a:gd name="connsiteX24" fmla="*/ 210825 w 606157"/>
                <a:gd name="connsiteY24" fmla="*/ 500706 h 508191"/>
                <a:gd name="connsiteX25" fmla="*/ 194947 w 606157"/>
                <a:gd name="connsiteY25" fmla="*/ 507380 h 508191"/>
                <a:gd name="connsiteX26" fmla="*/ 188261 w 606157"/>
                <a:gd name="connsiteY26" fmla="*/ 491528 h 508191"/>
                <a:gd name="connsiteX27" fmla="*/ 296066 w 606157"/>
                <a:gd name="connsiteY27" fmla="*/ 219531 h 508191"/>
                <a:gd name="connsiteX28" fmla="*/ 272480 w 606157"/>
                <a:gd name="connsiteY28" fmla="*/ 212300 h 508191"/>
                <a:gd name="connsiteX29" fmla="*/ 251254 w 606157"/>
                <a:gd name="connsiteY29" fmla="*/ 94699 h 508191"/>
                <a:gd name="connsiteX30" fmla="*/ 285790 w 606157"/>
                <a:gd name="connsiteY30" fmla="*/ 107955 h 508191"/>
                <a:gd name="connsiteX31" fmla="*/ 246890 w 606157"/>
                <a:gd name="connsiteY31" fmla="*/ 209368 h 508191"/>
                <a:gd name="connsiteX32" fmla="*/ 212261 w 606157"/>
                <a:gd name="connsiteY32" fmla="*/ 196205 h 508191"/>
                <a:gd name="connsiteX33" fmla="*/ 104803 w 606157"/>
                <a:gd name="connsiteY33" fmla="*/ 32037 h 508191"/>
                <a:gd name="connsiteX34" fmla="*/ 227574 w 606157"/>
                <a:gd name="connsiteY34" fmla="*/ 87725 h 508191"/>
                <a:gd name="connsiteX35" fmla="*/ 190055 w 606157"/>
                <a:gd name="connsiteY35" fmla="*/ 186222 h 508191"/>
                <a:gd name="connsiteX36" fmla="*/ 60969 w 606157"/>
                <a:gd name="connsiteY36" fmla="*/ 145915 h 508191"/>
                <a:gd name="connsiteX37" fmla="*/ 51341 w 606157"/>
                <a:gd name="connsiteY37" fmla="*/ 0 h 508191"/>
                <a:gd name="connsiteX38" fmla="*/ 85878 w 606157"/>
                <a:gd name="connsiteY38" fmla="*/ 13169 h 508191"/>
                <a:gd name="connsiteX39" fmla="*/ 34537 w 606157"/>
                <a:gd name="connsiteY39" fmla="*/ 146988 h 508191"/>
                <a:gd name="connsiteX40" fmla="*/ 0 w 606157"/>
                <a:gd name="connsiteY40" fmla="*/ 133819 h 508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606157" h="508191">
                  <a:moveTo>
                    <a:pt x="589553" y="260598"/>
                  </a:moveTo>
                  <a:lnTo>
                    <a:pt x="606157" y="266995"/>
                  </a:lnTo>
                  <a:lnTo>
                    <a:pt x="591501" y="305195"/>
                  </a:lnTo>
                  <a:lnTo>
                    <a:pt x="574897" y="298798"/>
                  </a:lnTo>
                  <a:close/>
                  <a:moveTo>
                    <a:pt x="516476" y="218541"/>
                  </a:moveTo>
                  <a:lnTo>
                    <a:pt x="569957" y="243007"/>
                  </a:lnTo>
                  <a:lnTo>
                    <a:pt x="548602" y="298703"/>
                  </a:lnTo>
                  <a:lnTo>
                    <a:pt x="492335" y="281095"/>
                  </a:lnTo>
                  <a:close/>
                  <a:moveTo>
                    <a:pt x="461717" y="189397"/>
                  </a:moveTo>
                  <a:lnTo>
                    <a:pt x="496287" y="202562"/>
                  </a:lnTo>
                  <a:lnTo>
                    <a:pt x="466642" y="279791"/>
                  </a:lnTo>
                  <a:lnTo>
                    <a:pt x="432072" y="266626"/>
                  </a:lnTo>
                  <a:close/>
                  <a:moveTo>
                    <a:pt x="306651" y="123489"/>
                  </a:moveTo>
                  <a:lnTo>
                    <a:pt x="437576" y="183006"/>
                  </a:lnTo>
                  <a:lnTo>
                    <a:pt x="409627" y="255594"/>
                  </a:lnTo>
                  <a:lnTo>
                    <a:pt x="322436" y="228153"/>
                  </a:lnTo>
                  <a:lnTo>
                    <a:pt x="426991" y="491064"/>
                  </a:lnTo>
                  <a:cubicBezTo>
                    <a:pt x="429962" y="497275"/>
                    <a:pt x="426619" y="504506"/>
                    <a:pt x="420305" y="506917"/>
                  </a:cubicBezTo>
                  <a:cubicBezTo>
                    <a:pt x="412877" y="509976"/>
                    <a:pt x="406377" y="505063"/>
                    <a:pt x="404427" y="500242"/>
                  </a:cubicBezTo>
                  <a:lnTo>
                    <a:pt x="320115" y="287762"/>
                  </a:lnTo>
                  <a:lnTo>
                    <a:pt x="320115" y="442023"/>
                  </a:lnTo>
                  <a:cubicBezTo>
                    <a:pt x="320115" y="449162"/>
                    <a:pt x="314265" y="454446"/>
                    <a:pt x="307580" y="454446"/>
                  </a:cubicBezTo>
                  <a:cubicBezTo>
                    <a:pt x="300430" y="454446"/>
                    <a:pt x="295137" y="448698"/>
                    <a:pt x="295137" y="442023"/>
                  </a:cubicBezTo>
                  <a:lnTo>
                    <a:pt x="295137" y="287762"/>
                  </a:lnTo>
                  <a:lnTo>
                    <a:pt x="210825" y="500706"/>
                  </a:lnTo>
                  <a:cubicBezTo>
                    <a:pt x="208411" y="506917"/>
                    <a:pt x="201261" y="509698"/>
                    <a:pt x="194947" y="507380"/>
                  </a:cubicBezTo>
                  <a:cubicBezTo>
                    <a:pt x="188726" y="505063"/>
                    <a:pt x="185940" y="497832"/>
                    <a:pt x="188261" y="491528"/>
                  </a:cubicBezTo>
                  <a:lnTo>
                    <a:pt x="296066" y="219531"/>
                  </a:lnTo>
                  <a:lnTo>
                    <a:pt x="272480" y="212300"/>
                  </a:lnTo>
                  <a:close/>
                  <a:moveTo>
                    <a:pt x="251254" y="94699"/>
                  </a:moveTo>
                  <a:lnTo>
                    <a:pt x="285790" y="107955"/>
                  </a:lnTo>
                  <a:lnTo>
                    <a:pt x="246890" y="209368"/>
                  </a:lnTo>
                  <a:lnTo>
                    <a:pt x="212261" y="196205"/>
                  </a:lnTo>
                  <a:close/>
                  <a:moveTo>
                    <a:pt x="104803" y="32037"/>
                  </a:moveTo>
                  <a:lnTo>
                    <a:pt x="227574" y="87725"/>
                  </a:lnTo>
                  <a:lnTo>
                    <a:pt x="190055" y="186222"/>
                  </a:lnTo>
                  <a:lnTo>
                    <a:pt x="60969" y="145915"/>
                  </a:lnTo>
                  <a:close/>
                  <a:moveTo>
                    <a:pt x="51341" y="0"/>
                  </a:moveTo>
                  <a:lnTo>
                    <a:pt x="85878" y="13169"/>
                  </a:lnTo>
                  <a:lnTo>
                    <a:pt x="34537" y="146988"/>
                  </a:lnTo>
                  <a:lnTo>
                    <a:pt x="0" y="133819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858385" y="2096135"/>
            <a:ext cx="4239895" cy="4050401"/>
            <a:chOff x="854710" y="1493236"/>
            <a:chExt cx="4817745" cy="5155767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54710" y="1493236"/>
              <a:ext cx="4817745" cy="421668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8" name="文本框 27"/>
            <p:cNvSpPr txBox="1"/>
            <p:nvPr/>
          </p:nvSpPr>
          <p:spPr>
            <a:xfrm>
              <a:off x="1743392" y="6062990"/>
              <a:ext cx="3040380" cy="586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借助遥感卫星观察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05410" y="1964055"/>
            <a:ext cx="4594225" cy="3971239"/>
            <a:chOff x="10799" y="2545"/>
            <a:chExt cx="8173" cy="7582"/>
          </a:xfrm>
        </p:grpSpPr>
        <p:sp>
          <p:nvSpPr>
            <p:cNvPr id="29" name="文本框 28"/>
            <p:cNvSpPr txBox="1"/>
            <p:nvPr/>
          </p:nvSpPr>
          <p:spPr>
            <a:xfrm>
              <a:off x="12240" y="9248"/>
              <a:ext cx="4244" cy="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借助地形图观察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99" y="2545"/>
              <a:ext cx="8173" cy="6447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screen"/>
          <a:srcRect l="11322" r="13396"/>
          <a:stretch>
            <a:fillRect/>
          </a:stretch>
        </p:blipFill>
        <p:spPr>
          <a:xfrm>
            <a:off x="9257030" y="2781935"/>
            <a:ext cx="3040380" cy="234378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0380980" y="5408930"/>
            <a:ext cx="15201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无人机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0" y="1028700"/>
            <a:ext cx="115379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2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问题</a:t>
            </a:r>
            <a:r>
              <a:rPr lang="en-US" sz="2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sz="28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：地貌观察的手段除了飞行员的亲身体验之外，还可以利用？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0"/>
          <a:stretch>
            <a:fillRect/>
          </a:stretch>
        </p:blipFill>
        <p:spPr>
          <a:xfrm>
            <a:off x="1675130" y="0"/>
            <a:ext cx="472339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131" y="0"/>
            <a:ext cx="3206338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683" y="0"/>
            <a:ext cx="3206338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547" y="0"/>
            <a:ext cx="3206338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662" y="0"/>
            <a:ext cx="3206338" cy="6858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30475" cy="253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本框 15"/>
          <p:cNvSpPr txBox="1"/>
          <p:nvPr/>
        </p:nvSpPr>
        <p:spPr>
          <a:xfrm>
            <a:off x="120646" y="2530475"/>
            <a:ext cx="3716449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APP</a:t>
            </a: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：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奥维互动地图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占位符 4"/>
          <p:cNvPicPr>
            <a:picLocks noGrp="1" noChangeAspect="1"/>
          </p:cNvPicPr>
          <p:nvPr>
            <p:ph type="pic" idx="1"/>
          </p:nvPr>
        </p:nvPicPr>
        <p:blipFill rotWithShape="1">
          <a:blip r:embed="rId1"/>
          <a:srcRect t="9687"/>
          <a:stretch>
            <a:fillRect/>
          </a:stretch>
        </p:blipFill>
        <p:spPr>
          <a:xfrm>
            <a:off x="972820" y="0"/>
            <a:ext cx="11219180" cy="698690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106680" y="109220"/>
            <a:ext cx="4702810" cy="916940"/>
            <a:chOff x="2086082" y="2837581"/>
            <a:chExt cx="7813084" cy="1181569"/>
          </a:xfrm>
        </p:grpSpPr>
        <p:grpSp>
          <p:nvGrpSpPr>
            <p:cNvPr id="7" name="组合 6"/>
            <p:cNvGrpSpPr/>
            <p:nvPr/>
          </p:nvGrpSpPr>
          <p:grpSpPr>
            <a:xfrm>
              <a:off x="2086082" y="2837581"/>
              <a:ext cx="7813084" cy="1181569"/>
              <a:chOff x="2086082" y="2837581"/>
              <a:chExt cx="7813084" cy="1181569"/>
            </a:xfrm>
          </p:grpSpPr>
          <p:sp>
            <p:nvSpPr>
              <p:cNvPr id="8" name="Rectangle 4"/>
              <p:cNvSpPr/>
              <p:nvPr/>
            </p:nvSpPr>
            <p:spPr>
              <a:xfrm>
                <a:off x="2086082" y="2837581"/>
                <a:ext cx="7681269" cy="11815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8100" sx="102000" sy="102000" algn="ctr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3" name="Straight Connector 10"/>
              <p:cNvCxnSpPr/>
              <p:nvPr/>
            </p:nvCxnSpPr>
            <p:spPr>
              <a:xfrm rot="16200000">
                <a:off x="1909214" y="3429001"/>
                <a:ext cx="767255" cy="0"/>
              </a:xfrm>
              <a:prstGeom prst="line">
                <a:avLst/>
              </a:prstGeom>
              <a:ln w="762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10"/>
              <p:cNvCxnSpPr/>
              <p:nvPr/>
            </p:nvCxnSpPr>
            <p:spPr>
              <a:xfrm rot="16200000">
                <a:off x="9515538" y="3429001"/>
                <a:ext cx="767255" cy="0"/>
              </a:xfrm>
              <a:prstGeom prst="line">
                <a:avLst/>
              </a:prstGeom>
              <a:ln w="762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itle 3"/>
            <p:cNvSpPr txBox="1"/>
            <p:nvPr/>
          </p:nvSpPr>
          <p:spPr>
            <a:xfrm>
              <a:off x="2583092" y="3032562"/>
              <a:ext cx="7025816" cy="916221"/>
            </a:xfrm>
            <a:prstGeom prst="rect">
              <a:avLst/>
            </a:prstGeom>
          </p:spPr>
          <p:txBody>
            <a:bodyPr anchor="ctr"/>
            <a:lstStyle>
              <a:lvl1pPr algn="l" defTabSz="914400" rtl="0" eaLnBrk="1" latinLnBrk="0" hangingPunct="1">
                <a:lnSpc>
                  <a:spcPct val="75000"/>
                </a:lnSpc>
                <a:spcBef>
                  <a:spcPct val="0"/>
                </a:spcBef>
                <a:buNone/>
                <a:defRPr sz="4800" b="1" i="0" kern="1200">
                  <a:solidFill>
                    <a:schemeClr val="tx1"/>
                  </a:solidFill>
                  <a:latin typeface="Bebas Neue" charset="0"/>
                  <a:ea typeface="Bebas Neue" charset="0"/>
                  <a:cs typeface="Bebas Neue" charset="0"/>
                </a:defRPr>
              </a:lvl1pPr>
            </a:lstStyle>
            <a:p>
              <a:pPr lvl="0" algn="l">
                <a:lnSpc>
                  <a:spcPct val="80000"/>
                </a:lnSpc>
              </a:pPr>
              <a:r>
                <a:rPr lang="zh-CN" altLang="en-US" sz="32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二、地貌观察的内容</a:t>
              </a:r>
              <a:endParaRPr lang="zh-CN" altLang="en-US" sz="32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4018915" y="2159635"/>
            <a:ext cx="7174865" cy="5123815"/>
            <a:chOff x="5810398" y="112814"/>
            <a:chExt cx="5309996" cy="5057373"/>
          </a:xfrm>
        </p:grpSpPr>
        <p:sp>
          <p:nvSpPr>
            <p:cNvPr id="10" name="文本框 9"/>
            <p:cNvSpPr txBox="1"/>
            <p:nvPr/>
          </p:nvSpPr>
          <p:spPr>
            <a:xfrm>
              <a:off x="8996039" y="511907"/>
              <a:ext cx="1706868" cy="409128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3800" b="1" i="0" u="none" strike="noStrike" kern="1200" cap="none" spc="60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高度</a:t>
              </a:r>
              <a:endParaRPr kumimoji="0" lang="zh-CN" altLang="en-US" sz="13800" b="1" i="0" u="none" strike="noStrike" kern="1200" cap="none" spc="60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8626575" y="4895867"/>
              <a:ext cx="2493819" cy="274320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alpha val="78000"/>
                  </a:schemeClr>
                </a:gs>
                <a:gs pos="51000">
                  <a:schemeClr val="tx1">
                    <a:alpha val="50000"/>
                  </a:schemeClr>
                </a:gs>
                <a:gs pos="73000">
                  <a:schemeClr val="tx1">
                    <a:alpha val="31000"/>
                  </a:schemeClr>
                </a:gs>
                <a:gs pos="97000">
                  <a:schemeClr val="tx1">
                    <a:alpha val="23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任意多边形: 形状 12"/>
            <p:cNvSpPr/>
            <p:nvPr/>
          </p:nvSpPr>
          <p:spPr>
            <a:xfrm>
              <a:off x="5810398" y="112814"/>
              <a:ext cx="2599751" cy="4264431"/>
            </a:xfrm>
            <a:custGeom>
              <a:avLst/>
              <a:gdLst>
                <a:gd name="connsiteX0" fmla="*/ 0 w 2377440"/>
                <a:gd name="connsiteY0" fmla="*/ 1654233 h 3607724"/>
                <a:gd name="connsiteX1" fmla="*/ 8313 w 2377440"/>
                <a:gd name="connsiteY1" fmla="*/ 3607724 h 3607724"/>
                <a:gd name="connsiteX2" fmla="*/ 2277687 w 2377440"/>
                <a:gd name="connsiteY2" fmla="*/ 3582786 h 3607724"/>
                <a:gd name="connsiteX3" fmla="*/ 2377440 w 2377440"/>
                <a:gd name="connsiteY3" fmla="*/ 0 h 3607724"/>
                <a:gd name="connsiteX4" fmla="*/ 0 w 2377440"/>
                <a:gd name="connsiteY4" fmla="*/ 1596044 h 3607724"/>
                <a:gd name="connsiteX5" fmla="*/ 0 w 2377440"/>
                <a:gd name="connsiteY5" fmla="*/ 1654233 h 3607724"/>
                <a:gd name="connsiteX0-1" fmla="*/ 0 w 2593571"/>
                <a:gd name="connsiteY0-2" fmla="*/ 1654233 h 4172990"/>
                <a:gd name="connsiteX1-3" fmla="*/ 8313 w 2593571"/>
                <a:gd name="connsiteY1-4" fmla="*/ 3607724 h 4172990"/>
                <a:gd name="connsiteX2-5" fmla="*/ 2593571 w 2593571"/>
                <a:gd name="connsiteY2-6" fmla="*/ 4172990 h 4172990"/>
                <a:gd name="connsiteX3-7" fmla="*/ 2377440 w 2593571"/>
                <a:gd name="connsiteY3-8" fmla="*/ 0 h 4172990"/>
                <a:gd name="connsiteX4-9" fmla="*/ 0 w 2593571"/>
                <a:gd name="connsiteY4-10" fmla="*/ 1596044 h 4172990"/>
                <a:gd name="connsiteX5-11" fmla="*/ 0 w 2593571"/>
                <a:gd name="connsiteY5-12" fmla="*/ 1654233 h 4172990"/>
                <a:gd name="connsiteX0-13" fmla="*/ 0 w 2593571"/>
                <a:gd name="connsiteY0-14" fmla="*/ 1471353 h 3990110"/>
                <a:gd name="connsiteX1-15" fmla="*/ 8313 w 2593571"/>
                <a:gd name="connsiteY1-16" fmla="*/ 3424844 h 3990110"/>
                <a:gd name="connsiteX2-17" fmla="*/ 2593571 w 2593571"/>
                <a:gd name="connsiteY2-18" fmla="*/ 3990110 h 3990110"/>
                <a:gd name="connsiteX3-19" fmla="*/ 2377440 w 2593571"/>
                <a:gd name="connsiteY3-20" fmla="*/ 0 h 3990110"/>
                <a:gd name="connsiteX4-21" fmla="*/ 0 w 2593571"/>
                <a:gd name="connsiteY4-22" fmla="*/ 1413164 h 3990110"/>
                <a:gd name="connsiteX5-23" fmla="*/ 0 w 2593571"/>
                <a:gd name="connsiteY5-24" fmla="*/ 1471353 h 3990110"/>
                <a:gd name="connsiteX0-25" fmla="*/ 0 w 2593571"/>
                <a:gd name="connsiteY0-26" fmla="*/ 1454727 h 3973484"/>
                <a:gd name="connsiteX1-27" fmla="*/ 8313 w 2593571"/>
                <a:gd name="connsiteY1-28" fmla="*/ 3408218 h 3973484"/>
                <a:gd name="connsiteX2-29" fmla="*/ 2593571 w 2593571"/>
                <a:gd name="connsiteY2-30" fmla="*/ 3973484 h 3973484"/>
                <a:gd name="connsiteX3-31" fmla="*/ 2269375 w 2593571"/>
                <a:gd name="connsiteY3-32" fmla="*/ 0 h 3973484"/>
                <a:gd name="connsiteX4-33" fmla="*/ 0 w 2593571"/>
                <a:gd name="connsiteY4-34" fmla="*/ 1396538 h 3973484"/>
                <a:gd name="connsiteX5-35" fmla="*/ 0 w 2593571"/>
                <a:gd name="connsiteY5-36" fmla="*/ 1454727 h 3973484"/>
                <a:gd name="connsiteX0-37" fmla="*/ 0 w 2593571"/>
                <a:gd name="connsiteY0-38" fmla="*/ 1512916 h 4031673"/>
                <a:gd name="connsiteX1-39" fmla="*/ 8313 w 2593571"/>
                <a:gd name="connsiteY1-40" fmla="*/ 3466407 h 4031673"/>
                <a:gd name="connsiteX2-41" fmla="*/ 2593571 w 2593571"/>
                <a:gd name="connsiteY2-42" fmla="*/ 4031673 h 4031673"/>
                <a:gd name="connsiteX3-43" fmla="*/ 2460568 w 2593571"/>
                <a:gd name="connsiteY3-44" fmla="*/ 0 h 4031673"/>
                <a:gd name="connsiteX4-45" fmla="*/ 0 w 2593571"/>
                <a:gd name="connsiteY4-46" fmla="*/ 1454727 h 4031673"/>
                <a:gd name="connsiteX5-47" fmla="*/ 0 w 2593571"/>
                <a:gd name="connsiteY5-48" fmla="*/ 1512916 h 4031673"/>
                <a:gd name="connsiteX0-49" fmla="*/ 0 w 2460568"/>
                <a:gd name="connsiteY0-50" fmla="*/ 1512916 h 3857106"/>
                <a:gd name="connsiteX1-51" fmla="*/ 8313 w 2460568"/>
                <a:gd name="connsiteY1-52" fmla="*/ 3466407 h 3857106"/>
                <a:gd name="connsiteX2-53" fmla="*/ 2360815 w 2460568"/>
                <a:gd name="connsiteY2-54" fmla="*/ 3857106 h 3857106"/>
                <a:gd name="connsiteX3-55" fmla="*/ 2460568 w 2460568"/>
                <a:gd name="connsiteY3-56" fmla="*/ 0 h 3857106"/>
                <a:gd name="connsiteX4-57" fmla="*/ 0 w 2460568"/>
                <a:gd name="connsiteY4-58" fmla="*/ 1454727 h 3857106"/>
                <a:gd name="connsiteX5-59" fmla="*/ 0 w 2460568"/>
                <a:gd name="connsiteY5-60" fmla="*/ 1512916 h 3857106"/>
                <a:gd name="connsiteX0-61" fmla="*/ 0 w 2460568"/>
                <a:gd name="connsiteY0-62" fmla="*/ 1512916 h 3882044"/>
                <a:gd name="connsiteX1-63" fmla="*/ 8313 w 2460568"/>
                <a:gd name="connsiteY1-64" fmla="*/ 3466407 h 3882044"/>
                <a:gd name="connsiteX2-65" fmla="*/ 2435630 w 2460568"/>
                <a:gd name="connsiteY2-66" fmla="*/ 3882044 h 3882044"/>
                <a:gd name="connsiteX3-67" fmla="*/ 2460568 w 2460568"/>
                <a:gd name="connsiteY3-68" fmla="*/ 0 h 3882044"/>
                <a:gd name="connsiteX4-69" fmla="*/ 0 w 2460568"/>
                <a:gd name="connsiteY4-70" fmla="*/ 1454727 h 3882044"/>
                <a:gd name="connsiteX5-71" fmla="*/ 0 w 2460568"/>
                <a:gd name="connsiteY5-72" fmla="*/ 1512916 h 3882044"/>
                <a:gd name="connsiteX0-73" fmla="*/ 0 w 2435630"/>
                <a:gd name="connsiteY0-74" fmla="*/ 1363287 h 3732415"/>
                <a:gd name="connsiteX1-75" fmla="*/ 8313 w 2435630"/>
                <a:gd name="connsiteY1-76" fmla="*/ 3316778 h 3732415"/>
                <a:gd name="connsiteX2-77" fmla="*/ 2435630 w 2435630"/>
                <a:gd name="connsiteY2-78" fmla="*/ 3732415 h 3732415"/>
                <a:gd name="connsiteX3-79" fmla="*/ 2369128 w 2435630"/>
                <a:gd name="connsiteY3-80" fmla="*/ 0 h 3732415"/>
                <a:gd name="connsiteX4-81" fmla="*/ 0 w 2435630"/>
                <a:gd name="connsiteY4-82" fmla="*/ 1305098 h 3732415"/>
                <a:gd name="connsiteX5-83" fmla="*/ 0 w 2435630"/>
                <a:gd name="connsiteY5-84" fmla="*/ 1363287 h 3732415"/>
                <a:gd name="connsiteX0-85" fmla="*/ 0 w 2435630"/>
                <a:gd name="connsiteY0-86" fmla="*/ 1363287 h 3732415"/>
                <a:gd name="connsiteX1-87" fmla="*/ 8313 w 2435630"/>
                <a:gd name="connsiteY1-88" fmla="*/ 3316778 h 3732415"/>
                <a:gd name="connsiteX2-89" fmla="*/ 2435630 w 2435630"/>
                <a:gd name="connsiteY2-90" fmla="*/ 3732415 h 3732415"/>
                <a:gd name="connsiteX3-91" fmla="*/ 2319252 w 2435630"/>
                <a:gd name="connsiteY3-92" fmla="*/ 0 h 3732415"/>
                <a:gd name="connsiteX4-93" fmla="*/ 0 w 2435630"/>
                <a:gd name="connsiteY4-94" fmla="*/ 1305098 h 3732415"/>
                <a:gd name="connsiteX5-95" fmla="*/ 0 w 2435630"/>
                <a:gd name="connsiteY5-96" fmla="*/ 1363287 h 3732415"/>
                <a:gd name="connsiteX0-97" fmla="*/ 0 w 2435630"/>
                <a:gd name="connsiteY0-98" fmla="*/ 1496291 h 3865419"/>
                <a:gd name="connsiteX1-99" fmla="*/ 8313 w 2435630"/>
                <a:gd name="connsiteY1-100" fmla="*/ 3449782 h 3865419"/>
                <a:gd name="connsiteX2-101" fmla="*/ 2435630 w 2435630"/>
                <a:gd name="connsiteY2-102" fmla="*/ 3865419 h 3865419"/>
                <a:gd name="connsiteX3-103" fmla="*/ 2427317 w 2435630"/>
                <a:gd name="connsiteY3-104" fmla="*/ 0 h 3865419"/>
                <a:gd name="connsiteX4-105" fmla="*/ 0 w 2435630"/>
                <a:gd name="connsiteY4-106" fmla="*/ 1438102 h 3865419"/>
                <a:gd name="connsiteX5-107" fmla="*/ 0 w 2435630"/>
                <a:gd name="connsiteY5-108" fmla="*/ 1496291 h 3865419"/>
                <a:gd name="connsiteX0-109" fmla="*/ 0 w 2552008"/>
                <a:gd name="connsiteY0-110" fmla="*/ 1496291 h 4064924"/>
                <a:gd name="connsiteX1-111" fmla="*/ 8313 w 2552008"/>
                <a:gd name="connsiteY1-112" fmla="*/ 3449782 h 4064924"/>
                <a:gd name="connsiteX2-113" fmla="*/ 2552008 w 2552008"/>
                <a:gd name="connsiteY2-114" fmla="*/ 4064924 h 4064924"/>
                <a:gd name="connsiteX3-115" fmla="*/ 2427317 w 2552008"/>
                <a:gd name="connsiteY3-116" fmla="*/ 0 h 4064924"/>
                <a:gd name="connsiteX4-117" fmla="*/ 0 w 2552008"/>
                <a:gd name="connsiteY4-118" fmla="*/ 1438102 h 4064924"/>
                <a:gd name="connsiteX5-119" fmla="*/ 0 w 2552008"/>
                <a:gd name="connsiteY5-120" fmla="*/ 1496291 h 4064924"/>
                <a:gd name="connsiteX0-121" fmla="*/ 0 w 2626823"/>
                <a:gd name="connsiteY0-122" fmla="*/ 1496291 h 4123113"/>
                <a:gd name="connsiteX1-123" fmla="*/ 8313 w 2626823"/>
                <a:gd name="connsiteY1-124" fmla="*/ 3449782 h 4123113"/>
                <a:gd name="connsiteX2-125" fmla="*/ 2626823 w 2626823"/>
                <a:gd name="connsiteY2-126" fmla="*/ 4123113 h 4123113"/>
                <a:gd name="connsiteX3-127" fmla="*/ 2427317 w 2626823"/>
                <a:gd name="connsiteY3-128" fmla="*/ 0 h 4123113"/>
                <a:gd name="connsiteX4-129" fmla="*/ 0 w 2626823"/>
                <a:gd name="connsiteY4-130" fmla="*/ 1438102 h 4123113"/>
                <a:gd name="connsiteX5-131" fmla="*/ 0 w 2626823"/>
                <a:gd name="connsiteY5-132" fmla="*/ 1496291 h 4123113"/>
                <a:gd name="connsiteX0-133" fmla="*/ 0 w 2543696"/>
                <a:gd name="connsiteY0-134" fmla="*/ 1496291 h 4148051"/>
                <a:gd name="connsiteX1-135" fmla="*/ 8313 w 2543696"/>
                <a:gd name="connsiteY1-136" fmla="*/ 3449782 h 4148051"/>
                <a:gd name="connsiteX2-137" fmla="*/ 2543696 w 2543696"/>
                <a:gd name="connsiteY2-138" fmla="*/ 4148051 h 4148051"/>
                <a:gd name="connsiteX3-139" fmla="*/ 2427317 w 2543696"/>
                <a:gd name="connsiteY3-140" fmla="*/ 0 h 4148051"/>
                <a:gd name="connsiteX4-141" fmla="*/ 0 w 2543696"/>
                <a:gd name="connsiteY4-142" fmla="*/ 1438102 h 4148051"/>
                <a:gd name="connsiteX5-143" fmla="*/ 0 w 2543696"/>
                <a:gd name="connsiteY5-144" fmla="*/ 1496291 h 4148051"/>
                <a:gd name="connsiteX0-145" fmla="*/ 0 w 2543696"/>
                <a:gd name="connsiteY0-146" fmla="*/ 881149 h 3532909"/>
                <a:gd name="connsiteX1-147" fmla="*/ 8313 w 2543696"/>
                <a:gd name="connsiteY1-148" fmla="*/ 2834640 h 3532909"/>
                <a:gd name="connsiteX2-149" fmla="*/ 2543696 w 2543696"/>
                <a:gd name="connsiteY2-150" fmla="*/ 3532909 h 3532909"/>
                <a:gd name="connsiteX3-151" fmla="*/ 1720735 w 2543696"/>
                <a:gd name="connsiteY3-152" fmla="*/ 0 h 3532909"/>
                <a:gd name="connsiteX4-153" fmla="*/ 0 w 2543696"/>
                <a:gd name="connsiteY4-154" fmla="*/ 822960 h 3532909"/>
                <a:gd name="connsiteX5-155" fmla="*/ 0 w 2543696"/>
                <a:gd name="connsiteY5-156" fmla="*/ 881149 h 3532909"/>
                <a:gd name="connsiteX0-157" fmla="*/ 0 w 1720735"/>
                <a:gd name="connsiteY0-158" fmla="*/ 881149 h 2942706"/>
                <a:gd name="connsiteX1-159" fmla="*/ 8313 w 1720735"/>
                <a:gd name="connsiteY1-160" fmla="*/ 2834640 h 2942706"/>
                <a:gd name="connsiteX2-161" fmla="*/ 1587733 w 1720735"/>
                <a:gd name="connsiteY2-162" fmla="*/ 2942706 h 2942706"/>
                <a:gd name="connsiteX3-163" fmla="*/ 1720735 w 1720735"/>
                <a:gd name="connsiteY3-164" fmla="*/ 0 h 2942706"/>
                <a:gd name="connsiteX4-165" fmla="*/ 0 w 1720735"/>
                <a:gd name="connsiteY4-166" fmla="*/ 822960 h 2942706"/>
                <a:gd name="connsiteX5-167" fmla="*/ 0 w 1720735"/>
                <a:gd name="connsiteY5-168" fmla="*/ 881149 h 2942706"/>
                <a:gd name="connsiteX0-169" fmla="*/ 0 w 2568635"/>
                <a:gd name="connsiteY0-170" fmla="*/ 881149 h 2975957"/>
                <a:gd name="connsiteX1-171" fmla="*/ 8313 w 2568635"/>
                <a:gd name="connsiteY1-172" fmla="*/ 2834640 h 2975957"/>
                <a:gd name="connsiteX2-173" fmla="*/ 2568635 w 2568635"/>
                <a:gd name="connsiteY2-174" fmla="*/ 2975957 h 2975957"/>
                <a:gd name="connsiteX3-175" fmla="*/ 1720735 w 2568635"/>
                <a:gd name="connsiteY3-176" fmla="*/ 0 h 2975957"/>
                <a:gd name="connsiteX4-177" fmla="*/ 0 w 2568635"/>
                <a:gd name="connsiteY4-178" fmla="*/ 822960 h 2975957"/>
                <a:gd name="connsiteX5-179" fmla="*/ 0 w 2568635"/>
                <a:gd name="connsiteY5-180" fmla="*/ 881149 h 2975957"/>
                <a:gd name="connsiteX0-181" fmla="*/ 0 w 2568635"/>
                <a:gd name="connsiteY0-182" fmla="*/ 1230284 h 3325092"/>
                <a:gd name="connsiteX1-183" fmla="*/ 8313 w 2568635"/>
                <a:gd name="connsiteY1-184" fmla="*/ 3183775 h 3325092"/>
                <a:gd name="connsiteX2-185" fmla="*/ 2568635 w 2568635"/>
                <a:gd name="connsiteY2-186" fmla="*/ 3325092 h 3325092"/>
                <a:gd name="connsiteX3-187" fmla="*/ 2419004 w 2568635"/>
                <a:gd name="connsiteY3-188" fmla="*/ 0 h 3325092"/>
                <a:gd name="connsiteX4-189" fmla="*/ 0 w 2568635"/>
                <a:gd name="connsiteY4-190" fmla="*/ 1172095 h 3325092"/>
                <a:gd name="connsiteX5-191" fmla="*/ 0 w 2568635"/>
                <a:gd name="connsiteY5-192" fmla="*/ 1230284 h 3325092"/>
                <a:gd name="connsiteX0-193" fmla="*/ 0 w 2568635"/>
                <a:gd name="connsiteY0-194" fmla="*/ 1579419 h 3674227"/>
                <a:gd name="connsiteX1-195" fmla="*/ 8313 w 2568635"/>
                <a:gd name="connsiteY1-196" fmla="*/ 3532910 h 3674227"/>
                <a:gd name="connsiteX2-197" fmla="*/ 2568635 w 2568635"/>
                <a:gd name="connsiteY2-198" fmla="*/ 3674227 h 3674227"/>
                <a:gd name="connsiteX3-199" fmla="*/ 2369127 w 2568635"/>
                <a:gd name="connsiteY3-200" fmla="*/ 0 h 3674227"/>
                <a:gd name="connsiteX4-201" fmla="*/ 0 w 2568635"/>
                <a:gd name="connsiteY4-202" fmla="*/ 1521230 h 3674227"/>
                <a:gd name="connsiteX5-203" fmla="*/ 0 w 2568635"/>
                <a:gd name="connsiteY5-204" fmla="*/ 1579419 h 3674227"/>
                <a:gd name="connsiteX0-205" fmla="*/ 0 w 2635137"/>
                <a:gd name="connsiteY0-206" fmla="*/ 1579419 h 4031675"/>
                <a:gd name="connsiteX1-207" fmla="*/ 8313 w 2635137"/>
                <a:gd name="connsiteY1-208" fmla="*/ 3532910 h 4031675"/>
                <a:gd name="connsiteX2-209" fmla="*/ 2635137 w 2635137"/>
                <a:gd name="connsiteY2-210" fmla="*/ 4031675 h 4031675"/>
                <a:gd name="connsiteX3-211" fmla="*/ 2369127 w 2635137"/>
                <a:gd name="connsiteY3-212" fmla="*/ 0 h 4031675"/>
                <a:gd name="connsiteX4-213" fmla="*/ 0 w 2635137"/>
                <a:gd name="connsiteY4-214" fmla="*/ 1521230 h 4031675"/>
                <a:gd name="connsiteX5-215" fmla="*/ 0 w 2635137"/>
                <a:gd name="connsiteY5-216" fmla="*/ 1579419 h 4031675"/>
                <a:gd name="connsiteX0-217" fmla="*/ 0 w 2842955"/>
                <a:gd name="connsiteY0-218" fmla="*/ 1579419 h 4231180"/>
                <a:gd name="connsiteX1-219" fmla="*/ 8313 w 2842955"/>
                <a:gd name="connsiteY1-220" fmla="*/ 3532910 h 4231180"/>
                <a:gd name="connsiteX2-221" fmla="*/ 2842955 w 2842955"/>
                <a:gd name="connsiteY2-222" fmla="*/ 4231180 h 4231180"/>
                <a:gd name="connsiteX3-223" fmla="*/ 2369127 w 2842955"/>
                <a:gd name="connsiteY3-224" fmla="*/ 0 h 4231180"/>
                <a:gd name="connsiteX4-225" fmla="*/ 0 w 2842955"/>
                <a:gd name="connsiteY4-226" fmla="*/ 1521230 h 4231180"/>
                <a:gd name="connsiteX5-227" fmla="*/ 0 w 2842955"/>
                <a:gd name="connsiteY5-228" fmla="*/ 1579419 h 4231180"/>
                <a:gd name="connsiteX0-229" fmla="*/ 0 w 2394068"/>
                <a:gd name="connsiteY0-230" fmla="*/ 1579419 h 4231180"/>
                <a:gd name="connsiteX1-231" fmla="*/ 8313 w 2394068"/>
                <a:gd name="connsiteY1-232" fmla="*/ 3532910 h 4231180"/>
                <a:gd name="connsiteX2-233" fmla="*/ 2394068 w 2394068"/>
                <a:gd name="connsiteY2-234" fmla="*/ 4231180 h 4231180"/>
                <a:gd name="connsiteX3-235" fmla="*/ 2369127 w 2394068"/>
                <a:gd name="connsiteY3-236" fmla="*/ 0 h 4231180"/>
                <a:gd name="connsiteX4-237" fmla="*/ 0 w 2394068"/>
                <a:gd name="connsiteY4-238" fmla="*/ 1521230 h 4231180"/>
                <a:gd name="connsiteX5-239" fmla="*/ 0 w 2394068"/>
                <a:gd name="connsiteY5-240" fmla="*/ 1579419 h 4231180"/>
                <a:gd name="connsiteX0-241" fmla="*/ 0 w 2560323"/>
                <a:gd name="connsiteY0-242" fmla="*/ 1579419 h 4297682"/>
                <a:gd name="connsiteX1-243" fmla="*/ 8313 w 2560323"/>
                <a:gd name="connsiteY1-244" fmla="*/ 3532910 h 4297682"/>
                <a:gd name="connsiteX2-245" fmla="*/ 2560323 w 2560323"/>
                <a:gd name="connsiteY2-246" fmla="*/ 4297682 h 4297682"/>
                <a:gd name="connsiteX3-247" fmla="*/ 2369127 w 2560323"/>
                <a:gd name="connsiteY3-248" fmla="*/ 0 h 4297682"/>
                <a:gd name="connsiteX4-249" fmla="*/ 0 w 2560323"/>
                <a:gd name="connsiteY4-250" fmla="*/ 1521230 h 4297682"/>
                <a:gd name="connsiteX5-251" fmla="*/ 0 w 2560323"/>
                <a:gd name="connsiteY5-252" fmla="*/ 1579419 h 4297682"/>
                <a:gd name="connsiteX0-253" fmla="*/ 0 w 2535385"/>
                <a:gd name="connsiteY0-254" fmla="*/ 1579419 h 4264431"/>
                <a:gd name="connsiteX1-255" fmla="*/ 8313 w 2535385"/>
                <a:gd name="connsiteY1-256" fmla="*/ 3532910 h 4264431"/>
                <a:gd name="connsiteX2-257" fmla="*/ 2535385 w 2535385"/>
                <a:gd name="connsiteY2-258" fmla="*/ 4264431 h 4264431"/>
                <a:gd name="connsiteX3-259" fmla="*/ 2369127 w 2535385"/>
                <a:gd name="connsiteY3-260" fmla="*/ 0 h 4264431"/>
                <a:gd name="connsiteX4-261" fmla="*/ 0 w 2535385"/>
                <a:gd name="connsiteY4-262" fmla="*/ 1521230 h 4264431"/>
                <a:gd name="connsiteX5-263" fmla="*/ 0 w 2535385"/>
                <a:gd name="connsiteY5-264" fmla="*/ 1579419 h 426443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2535385" h="4264431">
                  <a:moveTo>
                    <a:pt x="0" y="1579419"/>
                  </a:moveTo>
                  <a:lnTo>
                    <a:pt x="8313" y="3532910"/>
                  </a:lnTo>
                  <a:lnTo>
                    <a:pt x="2535385" y="4264431"/>
                  </a:lnTo>
                  <a:lnTo>
                    <a:pt x="2369127" y="0"/>
                  </a:lnTo>
                  <a:lnTo>
                    <a:pt x="0" y="1521230"/>
                  </a:lnTo>
                  <a:lnTo>
                    <a:pt x="0" y="157941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1000">
                  <a:schemeClr val="bg1">
                    <a:alpha val="45000"/>
                  </a:schemeClr>
                </a:gs>
                <a:gs pos="73000">
                  <a:schemeClr val="bg1">
                    <a:alpha val="10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106680" y="971550"/>
            <a:ext cx="12085955" cy="156845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zh-CN" altLang="en-US" sz="2400"/>
              <a:t>而在这其中的太行大峡谷，北起林州任村镇回山角，南至山西平顺井底村，是由浊漳河支流露水河切割林虑山中形成的一个长50公里、宽1.5公里的深切峡谷，海拔800——1739米，相对高差达1000米以上，两岸为典型的嶂石岩地貌，台壁交错、谷幽峰奇，形成气势恢弘的大峡谷风光。</a:t>
            </a:r>
            <a:endParaRPr lang="zh-CN" altLang="en-US" sz="2400"/>
          </a:p>
        </p:txBody>
      </p:sp>
      <p:sp>
        <p:nvSpPr>
          <p:cNvPr id="20" name="文本框 19"/>
          <p:cNvSpPr txBox="1"/>
          <p:nvPr/>
        </p:nvSpPr>
        <p:spPr>
          <a:xfrm>
            <a:off x="4966335" y="109220"/>
            <a:ext cx="90570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山河上的新穿越 滑翔伞下的天空传奇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9455785" y="1313815"/>
            <a:ext cx="680085" cy="474345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791210" y="1679575"/>
            <a:ext cx="1212850" cy="480060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11" grpId="1" animBg="1"/>
      <p:bldP spid="15" grpId="1" animBg="1"/>
      <p:bldP spid="17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14567"/>
            <a:ext cx="12192000" cy="6828866"/>
          </a:xfrm>
          <a:prstGeom prst="rect">
            <a:avLst/>
          </a:prstGeom>
        </p:spPr>
      </p:pic>
      <p:sp>
        <p:nvSpPr>
          <p:cNvPr id="2" name="标题 1"/>
          <p:cNvSpPr txBox="1"/>
          <p:nvPr/>
        </p:nvSpPr>
        <p:spPr>
          <a:xfrm>
            <a:off x="1318259" y="732254"/>
            <a:ext cx="10199687" cy="6463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lt"/>
              </a:rPr>
              <a:t>绝对高度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j-cs"/>
                <a:sym typeface="+mn-lt"/>
              </a:rPr>
              <a:t>(</a:t>
            </a:r>
            <a:r>
              <a:rPr lang="zh-CN" altLang="en-US" sz="32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lt"/>
              </a:rPr>
              <a:t>海拔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j-cs"/>
                <a:sym typeface="+mn-lt"/>
              </a:rPr>
              <a:t>)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j-cs"/>
                <a:sym typeface="+mn-lt"/>
              </a:rPr>
              <a:t>与相对高度 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tencil" panose="040409050D0802020404" pitchFamily="82" charset="0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6" name="planet-earth_19799"/>
          <p:cNvSpPr>
            <a:spLocks noChangeAspect="1"/>
          </p:cNvSpPr>
          <p:nvPr/>
        </p:nvSpPr>
        <p:spPr bwMode="auto">
          <a:xfrm>
            <a:off x="667384" y="882880"/>
            <a:ext cx="549460" cy="44958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608077" h="497542">
                <a:moveTo>
                  <a:pt x="182879" y="423252"/>
                </a:moveTo>
                <a:cubicBezTo>
                  <a:pt x="188608" y="423252"/>
                  <a:pt x="193252" y="427865"/>
                  <a:pt x="193252" y="433555"/>
                </a:cubicBezTo>
                <a:cubicBezTo>
                  <a:pt x="193252" y="439245"/>
                  <a:pt x="188608" y="443858"/>
                  <a:pt x="182879" y="443858"/>
                </a:cubicBezTo>
                <a:cubicBezTo>
                  <a:pt x="177150" y="443858"/>
                  <a:pt x="172506" y="439245"/>
                  <a:pt x="172506" y="433555"/>
                </a:cubicBezTo>
                <a:cubicBezTo>
                  <a:pt x="172506" y="427865"/>
                  <a:pt x="177150" y="423252"/>
                  <a:pt x="182879" y="423252"/>
                </a:cubicBezTo>
                <a:close/>
                <a:moveTo>
                  <a:pt x="442807" y="397848"/>
                </a:moveTo>
                <a:cubicBezTo>
                  <a:pt x="448517" y="397848"/>
                  <a:pt x="453145" y="402492"/>
                  <a:pt x="453145" y="408221"/>
                </a:cubicBezTo>
                <a:cubicBezTo>
                  <a:pt x="453145" y="413950"/>
                  <a:pt x="448517" y="418594"/>
                  <a:pt x="442807" y="418594"/>
                </a:cubicBezTo>
                <a:cubicBezTo>
                  <a:pt x="437097" y="418594"/>
                  <a:pt x="432469" y="413950"/>
                  <a:pt x="432469" y="408221"/>
                </a:cubicBezTo>
                <a:cubicBezTo>
                  <a:pt x="432469" y="402492"/>
                  <a:pt x="437097" y="397848"/>
                  <a:pt x="442807" y="397848"/>
                </a:cubicBezTo>
                <a:close/>
                <a:moveTo>
                  <a:pt x="408653" y="366658"/>
                </a:moveTo>
                <a:cubicBezTo>
                  <a:pt x="414363" y="366658"/>
                  <a:pt x="418991" y="371271"/>
                  <a:pt x="418991" y="376961"/>
                </a:cubicBezTo>
                <a:cubicBezTo>
                  <a:pt x="418991" y="382651"/>
                  <a:pt x="414363" y="387264"/>
                  <a:pt x="408653" y="387264"/>
                </a:cubicBezTo>
                <a:cubicBezTo>
                  <a:pt x="402943" y="387264"/>
                  <a:pt x="398315" y="382651"/>
                  <a:pt x="398315" y="376961"/>
                </a:cubicBezTo>
                <a:cubicBezTo>
                  <a:pt x="398315" y="371271"/>
                  <a:pt x="402943" y="366658"/>
                  <a:pt x="408653" y="366658"/>
                </a:cubicBezTo>
                <a:close/>
                <a:moveTo>
                  <a:pt x="456061" y="77622"/>
                </a:moveTo>
                <a:cubicBezTo>
                  <a:pt x="459553" y="77622"/>
                  <a:pt x="462852" y="79560"/>
                  <a:pt x="464598" y="82757"/>
                </a:cubicBezTo>
                <a:lnTo>
                  <a:pt x="606925" y="344628"/>
                </a:lnTo>
                <a:cubicBezTo>
                  <a:pt x="609447" y="349376"/>
                  <a:pt x="607701" y="355189"/>
                  <a:pt x="602947" y="357804"/>
                </a:cubicBezTo>
                <a:cubicBezTo>
                  <a:pt x="601491" y="358579"/>
                  <a:pt x="599939" y="358967"/>
                  <a:pt x="598387" y="358967"/>
                </a:cubicBezTo>
                <a:cubicBezTo>
                  <a:pt x="594894" y="358967"/>
                  <a:pt x="591596" y="357126"/>
                  <a:pt x="589849" y="353832"/>
                </a:cubicBezTo>
                <a:lnTo>
                  <a:pt x="542601" y="266929"/>
                </a:lnTo>
                <a:lnTo>
                  <a:pt x="507092" y="298706"/>
                </a:lnTo>
                <a:cubicBezTo>
                  <a:pt x="505249" y="300353"/>
                  <a:pt x="502921" y="301128"/>
                  <a:pt x="500689" y="301128"/>
                </a:cubicBezTo>
                <a:cubicBezTo>
                  <a:pt x="497973" y="301128"/>
                  <a:pt x="495353" y="300063"/>
                  <a:pt x="493413" y="297931"/>
                </a:cubicBezTo>
                <a:cubicBezTo>
                  <a:pt x="489823" y="293959"/>
                  <a:pt x="490211" y="287856"/>
                  <a:pt x="494189" y="284271"/>
                </a:cubicBezTo>
                <a:lnTo>
                  <a:pt x="533093" y="249394"/>
                </a:lnTo>
                <a:lnTo>
                  <a:pt x="456061" y="107655"/>
                </a:lnTo>
                <a:lnTo>
                  <a:pt x="431321" y="153093"/>
                </a:lnTo>
                <a:cubicBezTo>
                  <a:pt x="428798" y="157840"/>
                  <a:pt x="422880" y="159584"/>
                  <a:pt x="418126" y="156968"/>
                </a:cubicBezTo>
                <a:cubicBezTo>
                  <a:pt x="413469" y="154449"/>
                  <a:pt x="411723" y="148539"/>
                  <a:pt x="414245" y="143889"/>
                </a:cubicBezTo>
                <a:lnTo>
                  <a:pt x="447523" y="82757"/>
                </a:lnTo>
                <a:cubicBezTo>
                  <a:pt x="449172" y="79560"/>
                  <a:pt x="452471" y="77622"/>
                  <a:pt x="456061" y="77622"/>
                </a:cubicBezTo>
                <a:close/>
                <a:moveTo>
                  <a:pt x="152019" y="77622"/>
                </a:moveTo>
                <a:cubicBezTo>
                  <a:pt x="155609" y="77622"/>
                  <a:pt x="158811" y="79656"/>
                  <a:pt x="160557" y="82757"/>
                </a:cubicBezTo>
                <a:lnTo>
                  <a:pt x="193738" y="143889"/>
                </a:lnTo>
                <a:cubicBezTo>
                  <a:pt x="196357" y="148539"/>
                  <a:pt x="194611" y="154449"/>
                  <a:pt x="189857" y="156968"/>
                </a:cubicBezTo>
                <a:cubicBezTo>
                  <a:pt x="185200" y="159584"/>
                  <a:pt x="179282" y="157840"/>
                  <a:pt x="176759" y="153093"/>
                </a:cubicBezTo>
                <a:lnTo>
                  <a:pt x="152019" y="107655"/>
                </a:lnTo>
                <a:lnTo>
                  <a:pt x="74987" y="249394"/>
                </a:lnTo>
                <a:lnTo>
                  <a:pt x="113891" y="284271"/>
                </a:lnTo>
                <a:cubicBezTo>
                  <a:pt x="117869" y="287856"/>
                  <a:pt x="118257" y="293959"/>
                  <a:pt x="114667" y="297931"/>
                </a:cubicBezTo>
                <a:cubicBezTo>
                  <a:pt x="112727" y="300063"/>
                  <a:pt x="110107" y="301128"/>
                  <a:pt x="107391" y="301128"/>
                </a:cubicBezTo>
                <a:cubicBezTo>
                  <a:pt x="105062" y="301128"/>
                  <a:pt x="102831" y="300353"/>
                  <a:pt x="100891" y="298706"/>
                </a:cubicBezTo>
                <a:lnTo>
                  <a:pt x="65479" y="266929"/>
                </a:lnTo>
                <a:lnTo>
                  <a:pt x="18231" y="353832"/>
                </a:lnTo>
                <a:cubicBezTo>
                  <a:pt x="16484" y="357126"/>
                  <a:pt x="13089" y="358967"/>
                  <a:pt x="9693" y="358967"/>
                </a:cubicBezTo>
                <a:cubicBezTo>
                  <a:pt x="8141" y="358967"/>
                  <a:pt x="6492" y="358579"/>
                  <a:pt x="5036" y="357804"/>
                </a:cubicBezTo>
                <a:cubicBezTo>
                  <a:pt x="379" y="355189"/>
                  <a:pt x="-1367" y="349376"/>
                  <a:pt x="1155" y="344628"/>
                </a:cubicBezTo>
                <a:lnTo>
                  <a:pt x="143482" y="82757"/>
                </a:lnTo>
                <a:cubicBezTo>
                  <a:pt x="145228" y="79656"/>
                  <a:pt x="148430" y="77622"/>
                  <a:pt x="152019" y="77622"/>
                </a:cubicBezTo>
                <a:close/>
                <a:moveTo>
                  <a:pt x="303991" y="30037"/>
                </a:moveTo>
                <a:lnTo>
                  <a:pt x="196088" y="228666"/>
                </a:lnTo>
                <a:lnTo>
                  <a:pt x="243927" y="271492"/>
                </a:lnTo>
                <a:lnTo>
                  <a:pt x="297587" y="223530"/>
                </a:lnTo>
                <a:cubicBezTo>
                  <a:pt x="301274" y="220236"/>
                  <a:pt x="306806" y="220236"/>
                  <a:pt x="310493" y="223530"/>
                </a:cubicBezTo>
                <a:lnTo>
                  <a:pt x="364056" y="271492"/>
                </a:lnTo>
                <a:lnTo>
                  <a:pt x="411992" y="228666"/>
                </a:lnTo>
                <a:close/>
                <a:moveTo>
                  <a:pt x="303991" y="0"/>
                </a:moveTo>
                <a:cubicBezTo>
                  <a:pt x="307582" y="0"/>
                  <a:pt x="310881" y="1938"/>
                  <a:pt x="312531" y="5038"/>
                </a:cubicBezTo>
                <a:lnTo>
                  <a:pt x="572391" y="483202"/>
                </a:lnTo>
                <a:cubicBezTo>
                  <a:pt x="575011" y="487949"/>
                  <a:pt x="573264" y="493763"/>
                  <a:pt x="568510" y="496379"/>
                </a:cubicBezTo>
                <a:cubicBezTo>
                  <a:pt x="563852" y="498898"/>
                  <a:pt x="557933" y="497154"/>
                  <a:pt x="555410" y="492406"/>
                </a:cubicBezTo>
                <a:lnTo>
                  <a:pt x="421501" y="246203"/>
                </a:lnTo>
                <a:lnTo>
                  <a:pt x="370558" y="291742"/>
                </a:lnTo>
                <a:cubicBezTo>
                  <a:pt x="368714" y="293390"/>
                  <a:pt x="366385" y="294262"/>
                  <a:pt x="364056" y="294262"/>
                </a:cubicBezTo>
                <a:cubicBezTo>
                  <a:pt x="361824" y="294262"/>
                  <a:pt x="359496" y="293390"/>
                  <a:pt x="357652" y="291742"/>
                </a:cubicBezTo>
                <a:lnTo>
                  <a:pt x="303991" y="243781"/>
                </a:lnTo>
                <a:lnTo>
                  <a:pt x="250428" y="291742"/>
                </a:lnTo>
                <a:cubicBezTo>
                  <a:pt x="246741" y="295037"/>
                  <a:pt x="241113" y="295037"/>
                  <a:pt x="237425" y="291742"/>
                </a:cubicBezTo>
                <a:lnTo>
                  <a:pt x="186579" y="246203"/>
                </a:lnTo>
                <a:lnTo>
                  <a:pt x="52670" y="492406"/>
                </a:lnTo>
                <a:cubicBezTo>
                  <a:pt x="50923" y="495701"/>
                  <a:pt x="47624" y="497542"/>
                  <a:pt x="44131" y="497542"/>
                </a:cubicBezTo>
                <a:cubicBezTo>
                  <a:pt x="42578" y="497542"/>
                  <a:pt x="41026" y="497154"/>
                  <a:pt x="39570" y="496379"/>
                </a:cubicBezTo>
                <a:cubicBezTo>
                  <a:pt x="34816" y="493763"/>
                  <a:pt x="33069" y="487949"/>
                  <a:pt x="35592" y="483202"/>
                </a:cubicBezTo>
                <a:lnTo>
                  <a:pt x="295452" y="5038"/>
                </a:lnTo>
                <a:cubicBezTo>
                  <a:pt x="297199" y="1938"/>
                  <a:pt x="300498" y="0"/>
                  <a:pt x="30399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667383" y="1378585"/>
            <a:ext cx="10850563" cy="0"/>
          </a:xfrm>
          <a:prstGeom prst="line">
            <a:avLst/>
          </a:prstGeom>
          <a:noFill/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</p:cxnSp>
      <p:cxnSp>
        <p:nvCxnSpPr>
          <p:cNvPr id="11" name="直接连接符 10"/>
          <p:cNvCxnSpPr/>
          <p:nvPr/>
        </p:nvCxnSpPr>
        <p:spPr>
          <a:xfrm>
            <a:off x="0" y="4572000"/>
            <a:ext cx="12192000" cy="0"/>
          </a:xfrm>
          <a:prstGeom prst="line">
            <a:avLst/>
          </a:prstGeom>
          <a:ln w="25400">
            <a:gradFill flip="none" rotWithShape="1">
              <a:gsLst>
                <a:gs pos="0">
                  <a:schemeClr val="bg1">
                    <a:alpha val="0"/>
                  </a:schemeClr>
                </a:gs>
                <a:gs pos="5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152087" y="4051300"/>
            <a:ext cx="3048000" cy="0"/>
          </a:xfrm>
          <a:prstGeom prst="line">
            <a:avLst/>
          </a:prstGeom>
          <a:ln w="25400">
            <a:gradFill flip="none" rotWithShape="1">
              <a:gsLst>
                <a:gs pos="0">
                  <a:schemeClr val="bg1">
                    <a:alpha val="0"/>
                  </a:schemeClr>
                </a:gs>
                <a:gs pos="5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88901" y="3784960"/>
            <a:ext cx="1345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米</a:t>
            </a:r>
            <a:endParaRPr lang="en-US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kumimoji="0" lang="en-US" altLang="zh-CN" sz="2000" b="1" i="0" kern="1200" cap="none" spc="0" normalizeH="0" baseline="0" noProof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(</a:t>
            </a:r>
            <a:r>
              <a:rPr kumimoji="0" lang="zh-CN" altLang="en-US" sz="2000" b="1" i="0" kern="1200" cap="none" spc="0" normalizeH="0" baseline="0" noProof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绝对高度</a:t>
            </a:r>
            <a:r>
              <a:rPr lang="en-US" altLang="zh-CN" sz="2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H="1">
            <a:off x="2247900" y="2273661"/>
            <a:ext cx="5163884" cy="0"/>
          </a:xfrm>
          <a:prstGeom prst="line">
            <a:avLst/>
          </a:prstGeom>
          <a:ln w="25400">
            <a:gradFill flip="none" rotWithShape="1">
              <a:gsLst>
                <a:gs pos="0">
                  <a:schemeClr val="bg1">
                    <a:alpha val="0"/>
                  </a:schemeClr>
                </a:gs>
                <a:gs pos="5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6134538" y="2012051"/>
            <a:ext cx="3016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米</a:t>
            </a:r>
            <a:r>
              <a:rPr lang="zh-CN" altLang="en-US" sz="2000" b="1" dirty="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（绝对高度）</a:t>
            </a:r>
            <a:endParaRPr lang="zh-CN" altLang="en-US" sz="2000" b="1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2844487" y="2273661"/>
            <a:ext cx="0" cy="1777639"/>
          </a:xfrm>
          <a:prstGeom prst="line">
            <a:avLst/>
          </a:prstGeom>
          <a:ln w="12700">
            <a:solidFill>
              <a:schemeClr val="bg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2869093" y="2794361"/>
            <a:ext cx="1372708" cy="757449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ctr">
              <a:defRPr sz="2000" b="1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 dirty="0"/>
              <a:t>150</a:t>
            </a:r>
            <a:r>
              <a:rPr lang="zh-CN" altLang="en-US" dirty="0"/>
              <a:t>米</a:t>
            </a:r>
            <a:endParaRPr lang="en-US" altLang="zh-CN" dirty="0"/>
          </a:p>
          <a:p>
            <a:r>
              <a:rPr lang="zh-CN" altLang="en-US" dirty="0"/>
              <a:t>相对高度</a:t>
            </a:r>
            <a:r>
              <a:rPr lang="en-US" altLang="zh-CN" dirty="0"/>
              <a:t> </a:t>
            </a:r>
            <a:endParaRPr lang="en-US" altLang="zh-CN" dirty="0"/>
          </a:p>
        </p:txBody>
      </p:sp>
      <p:grpSp>
        <p:nvGrpSpPr>
          <p:cNvPr id="30" name="组合 29"/>
          <p:cNvGrpSpPr/>
          <p:nvPr/>
        </p:nvGrpSpPr>
        <p:grpSpPr>
          <a:xfrm>
            <a:off x="1318274" y="3804038"/>
            <a:ext cx="307636" cy="750998"/>
            <a:chOff x="1191274" y="3804038"/>
            <a:chExt cx="307636" cy="750998"/>
          </a:xfrm>
        </p:grpSpPr>
        <p:sp>
          <p:nvSpPr>
            <p:cNvPr id="15" name="compass_335276"/>
            <p:cNvSpPr>
              <a:spLocks noChangeAspect="1"/>
            </p:cNvSpPr>
            <p:nvPr/>
          </p:nvSpPr>
          <p:spPr bwMode="auto">
            <a:xfrm>
              <a:off x="1191274" y="3804038"/>
              <a:ext cx="307636" cy="485065"/>
            </a:xfrm>
            <a:custGeom>
              <a:avLst/>
              <a:gdLst>
                <a:gd name="T0" fmla="*/ 4209 w 4323"/>
                <a:gd name="T1" fmla="*/ 3300 h 6827"/>
                <a:gd name="T2" fmla="*/ 3110 w 4323"/>
                <a:gd name="T3" fmla="*/ 3300 h 6827"/>
                <a:gd name="T4" fmla="*/ 2271 w 4323"/>
                <a:gd name="T5" fmla="*/ 85 h 6827"/>
                <a:gd name="T6" fmla="*/ 2161 w 4323"/>
                <a:gd name="T7" fmla="*/ 0 h 6827"/>
                <a:gd name="T8" fmla="*/ 2051 w 4323"/>
                <a:gd name="T9" fmla="*/ 85 h 6827"/>
                <a:gd name="T10" fmla="*/ 1213 w 4323"/>
                <a:gd name="T11" fmla="*/ 3300 h 6827"/>
                <a:gd name="T12" fmla="*/ 113 w 4323"/>
                <a:gd name="T13" fmla="*/ 3300 h 6827"/>
                <a:gd name="T14" fmla="*/ 0 w 4323"/>
                <a:gd name="T15" fmla="*/ 3413 h 6827"/>
                <a:gd name="T16" fmla="*/ 113 w 4323"/>
                <a:gd name="T17" fmla="*/ 3527 h 6827"/>
                <a:gd name="T18" fmla="*/ 1153 w 4323"/>
                <a:gd name="T19" fmla="*/ 3527 h 6827"/>
                <a:gd name="T20" fmla="*/ 686 w 4323"/>
                <a:gd name="T21" fmla="*/ 5319 h 6827"/>
                <a:gd name="T22" fmla="*/ 748 w 4323"/>
                <a:gd name="T23" fmla="*/ 5451 h 6827"/>
                <a:gd name="T24" fmla="*/ 889 w 4323"/>
                <a:gd name="T25" fmla="*/ 5413 h 6827"/>
                <a:gd name="T26" fmla="*/ 2048 w 4323"/>
                <a:gd name="T27" fmla="*/ 3772 h 6827"/>
                <a:gd name="T28" fmla="*/ 2048 w 4323"/>
                <a:gd name="T29" fmla="*/ 6713 h 6827"/>
                <a:gd name="T30" fmla="*/ 2161 w 4323"/>
                <a:gd name="T31" fmla="*/ 6827 h 6827"/>
                <a:gd name="T32" fmla="*/ 2275 w 4323"/>
                <a:gd name="T33" fmla="*/ 6713 h 6827"/>
                <a:gd name="T34" fmla="*/ 2275 w 4323"/>
                <a:gd name="T35" fmla="*/ 3772 h 6827"/>
                <a:gd name="T36" fmla="*/ 3434 w 4323"/>
                <a:gd name="T37" fmla="*/ 5413 h 6827"/>
                <a:gd name="T38" fmla="*/ 3527 w 4323"/>
                <a:gd name="T39" fmla="*/ 5461 h 6827"/>
                <a:gd name="T40" fmla="*/ 3575 w 4323"/>
                <a:gd name="T41" fmla="*/ 5451 h 6827"/>
                <a:gd name="T42" fmla="*/ 3637 w 4323"/>
                <a:gd name="T43" fmla="*/ 5319 h 6827"/>
                <a:gd name="T44" fmla="*/ 3169 w 4323"/>
                <a:gd name="T45" fmla="*/ 3527 h 6827"/>
                <a:gd name="T46" fmla="*/ 4209 w 4323"/>
                <a:gd name="T47" fmla="*/ 3527 h 6827"/>
                <a:gd name="T48" fmla="*/ 4323 w 4323"/>
                <a:gd name="T49" fmla="*/ 3413 h 6827"/>
                <a:gd name="T50" fmla="*/ 4209 w 4323"/>
                <a:gd name="T51" fmla="*/ 3300 h 6827"/>
                <a:gd name="T52" fmla="*/ 2048 w 4323"/>
                <a:gd name="T53" fmla="*/ 3377 h 6827"/>
                <a:gd name="T54" fmla="*/ 1064 w 4323"/>
                <a:gd name="T55" fmla="*/ 4770 h 6827"/>
                <a:gd name="T56" fmla="*/ 2048 w 4323"/>
                <a:gd name="T57" fmla="*/ 1001 h 6827"/>
                <a:gd name="T58" fmla="*/ 2048 w 4323"/>
                <a:gd name="T59" fmla="*/ 3377 h 6827"/>
                <a:gd name="T60" fmla="*/ 3259 w 4323"/>
                <a:gd name="T61" fmla="*/ 4770 h 6827"/>
                <a:gd name="T62" fmla="*/ 2275 w 4323"/>
                <a:gd name="T63" fmla="*/ 3377 h 6827"/>
                <a:gd name="T64" fmla="*/ 2275 w 4323"/>
                <a:gd name="T65" fmla="*/ 1001 h 6827"/>
                <a:gd name="T66" fmla="*/ 3259 w 4323"/>
                <a:gd name="T67" fmla="*/ 4770 h 6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323" h="6827">
                  <a:moveTo>
                    <a:pt x="4209" y="3300"/>
                  </a:moveTo>
                  <a:lnTo>
                    <a:pt x="3110" y="3300"/>
                  </a:lnTo>
                  <a:lnTo>
                    <a:pt x="2271" y="85"/>
                  </a:lnTo>
                  <a:cubicBezTo>
                    <a:pt x="2258" y="35"/>
                    <a:pt x="2213" y="0"/>
                    <a:pt x="2161" y="0"/>
                  </a:cubicBezTo>
                  <a:cubicBezTo>
                    <a:pt x="2110" y="0"/>
                    <a:pt x="2064" y="35"/>
                    <a:pt x="2051" y="85"/>
                  </a:cubicBezTo>
                  <a:lnTo>
                    <a:pt x="1213" y="3300"/>
                  </a:lnTo>
                  <a:lnTo>
                    <a:pt x="113" y="3300"/>
                  </a:lnTo>
                  <a:cubicBezTo>
                    <a:pt x="50" y="3300"/>
                    <a:pt x="0" y="3351"/>
                    <a:pt x="0" y="3413"/>
                  </a:cubicBezTo>
                  <a:cubicBezTo>
                    <a:pt x="0" y="3476"/>
                    <a:pt x="50" y="3527"/>
                    <a:pt x="113" y="3527"/>
                  </a:cubicBezTo>
                  <a:lnTo>
                    <a:pt x="1153" y="3527"/>
                  </a:lnTo>
                  <a:lnTo>
                    <a:pt x="686" y="5319"/>
                  </a:lnTo>
                  <a:cubicBezTo>
                    <a:pt x="672" y="5372"/>
                    <a:pt x="698" y="5428"/>
                    <a:pt x="748" y="5451"/>
                  </a:cubicBezTo>
                  <a:cubicBezTo>
                    <a:pt x="797" y="5474"/>
                    <a:pt x="857" y="5458"/>
                    <a:pt x="889" y="5413"/>
                  </a:cubicBezTo>
                  <a:lnTo>
                    <a:pt x="2048" y="3772"/>
                  </a:lnTo>
                  <a:lnTo>
                    <a:pt x="2048" y="6713"/>
                  </a:lnTo>
                  <a:cubicBezTo>
                    <a:pt x="2048" y="6776"/>
                    <a:pt x="2098" y="6827"/>
                    <a:pt x="2161" y="6827"/>
                  </a:cubicBezTo>
                  <a:cubicBezTo>
                    <a:pt x="2224" y="6827"/>
                    <a:pt x="2275" y="6776"/>
                    <a:pt x="2275" y="6713"/>
                  </a:cubicBezTo>
                  <a:lnTo>
                    <a:pt x="2275" y="3772"/>
                  </a:lnTo>
                  <a:lnTo>
                    <a:pt x="3434" y="5413"/>
                  </a:lnTo>
                  <a:cubicBezTo>
                    <a:pt x="3456" y="5444"/>
                    <a:pt x="3491" y="5461"/>
                    <a:pt x="3527" y="5461"/>
                  </a:cubicBezTo>
                  <a:cubicBezTo>
                    <a:pt x="3543" y="5461"/>
                    <a:pt x="3559" y="5458"/>
                    <a:pt x="3575" y="5451"/>
                  </a:cubicBezTo>
                  <a:cubicBezTo>
                    <a:pt x="3624" y="5428"/>
                    <a:pt x="3651" y="5372"/>
                    <a:pt x="3637" y="5319"/>
                  </a:cubicBezTo>
                  <a:lnTo>
                    <a:pt x="3169" y="3527"/>
                  </a:lnTo>
                  <a:lnTo>
                    <a:pt x="4209" y="3527"/>
                  </a:lnTo>
                  <a:cubicBezTo>
                    <a:pt x="4272" y="3527"/>
                    <a:pt x="4323" y="3476"/>
                    <a:pt x="4323" y="3413"/>
                  </a:cubicBezTo>
                  <a:cubicBezTo>
                    <a:pt x="4323" y="3351"/>
                    <a:pt x="4272" y="3300"/>
                    <a:pt x="4209" y="3300"/>
                  </a:cubicBezTo>
                  <a:close/>
                  <a:moveTo>
                    <a:pt x="2048" y="3377"/>
                  </a:moveTo>
                  <a:lnTo>
                    <a:pt x="1064" y="4770"/>
                  </a:lnTo>
                  <a:lnTo>
                    <a:pt x="2048" y="1001"/>
                  </a:lnTo>
                  <a:lnTo>
                    <a:pt x="2048" y="3377"/>
                  </a:lnTo>
                  <a:close/>
                  <a:moveTo>
                    <a:pt x="3259" y="4770"/>
                  </a:moveTo>
                  <a:lnTo>
                    <a:pt x="2275" y="3377"/>
                  </a:lnTo>
                  <a:lnTo>
                    <a:pt x="2275" y="1001"/>
                  </a:lnTo>
                  <a:lnTo>
                    <a:pt x="3259" y="477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cxnSp>
          <p:nvCxnSpPr>
            <p:cNvPr id="26" name="直接连接符 25"/>
            <p:cNvCxnSpPr/>
            <p:nvPr/>
          </p:nvCxnSpPr>
          <p:spPr>
            <a:xfrm>
              <a:off x="1345092" y="4061324"/>
              <a:ext cx="0" cy="493712"/>
            </a:xfrm>
            <a:prstGeom prst="line">
              <a:avLst/>
            </a:prstGeom>
            <a:ln w="12700">
              <a:solidFill>
                <a:schemeClr val="bg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组合 31"/>
          <p:cNvGrpSpPr/>
          <p:nvPr/>
        </p:nvGrpSpPr>
        <p:grpSpPr>
          <a:xfrm>
            <a:off x="5826903" y="2026399"/>
            <a:ext cx="307636" cy="2528637"/>
            <a:chOff x="5826903" y="2026399"/>
            <a:chExt cx="307636" cy="2528637"/>
          </a:xfrm>
        </p:grpSpPr>
        <p:sp>
          <p:nvSpPr>
            <p:cNvPr id="20" name="compass_335276"/>
            <p:cNvSpPr>
              <a:spLocks noChangeAspect="1"/>
            </p:cNvSpPr>
            <p:nvPr/>
          </p:nvSpPr>
          <p:spPr bwMode="auto">
            <a:xfrm>
              <a:off x="5826903" y="2026399"/>
              <a:ext cx="307636" cy="485065"/>
            </a:xfrm>
            <a:custGeom>
              <a:avLst/>
              <a:gdLst>
                <a:gd name="T0" fmla="*/ 4209 w 4323"/>
                <a:gd name="T1" fmla="*/ 3300 h 6827"/>
                <a:gd name="T2" fmla="*/ 3110 w 4323"/>
                <a:gd name="T3" fmla="*/ 3300 h 6827"/>
                <a:gd name="T4" fmla="*/ 2271 w 4323"/>
                <a:gd name="T5" fmla="*/ 85 h 6827"/>
                <a:gd name="T6" fmla="*/ 2161 w 4323"/>
                <a:gd name="T7" fmla="*/ 0 h 6827"/>
                <a:gd name="T8" fmla="*/ 2051 w 4323"/>
                <a:gd name="T9" fmla="*/ 85 h 6827"/>
                <a:gd name="T10" fmla="*/ 1213 w 4323"/>
                <a:gd name="T11" fmla="*/ 3300 h 6827"/>
                <a:gd name="T12" fmla="*/ 113 w 4323"/>
                <a:gd name="T13" fmla="*/ 3300 h 6827"/>
                <a:gd name="T14" fmla="*/ 0 w 4323"/>
                <a:gd name="T15" fmla="*/ 3413 h 6827"/>
                <a:gd name="T16" fmla="*/ 113 w 4323"/>
                <a:gd name="T17" fmla="*/ 3527 h 6827"/>
                <a:gd name="T18" fmla="*/ 1153 w 4323"/>
                <a:gd name="T19" fmla="*/ 3527 h 6827"/>
                <a:gd name="T20" fmla="*/ 686 w 4323"/>
                <a:gd name="T21" fmla="*/ 5319 h 6827"/>
                <a:gd name="T22" fmla="*/ 748 w 4323"/>
                <a:gd name="T23" fmla="*/ 5451 h 6827"/>
                <a:gd name="T24" fmla="*/ 889 w 4323"/>
                <a:gd name="T25" fmla="*/ 5413 h 6827"/>
                <a:gd name="T26" fmla="*/ 2048 w 4323"/>
                <a:gd name="T27" fmla="*/ 3772 h 6827"/>
                <a:gd name="T28" fmla="*/ 2048 w 4323"/>
                <a:gd name="T29" fmla="*/ 6713 h 6827"/>
                <a:gd name="T30" fmla="*/ 2161 w 4323"/>
                <a:gd name="T31" fmla="*/ 6827 h 6827"/>
                <a:gd name="T32" fmla="*/ 2275 w 4323"/>
                <a:gd name="T33" fmla="*/ 6713 h 6827"/>
                <a:gd name="T34" fmla="*/ 2275 w 4323"/>
                <a:gd name="T35" fmla="*/ 3772 h 6827"/>
                <a:gd name="T36" fmla="*/ 3434 w 4323"/>
                <a:gd name="T37" fmla="*/ 5413 h 6827"/>
                <a:gd name="T38" fmla="*/ 3527 w 4323"/>
                <a:gd name="T39" fmla="*/ 5461 h 6827"/>
                <a:gd name="T40" fmla="*/ 3575 w 4323"/>
                <a:gd name="T41" fmla="*/ 5451 h 6827"/>
                <a:gd name="T42" fmla="*/ 3637 w 4323"/>
                <a:gd name="T43" fmla="*/ 5319 h 6827"/>
                <a:gd name="T44" fmla="*/ 3169 w 4323"/>
                <a:gd name="T45" fmla="*/ 3527 h 6827"/>
                <a:gd name="T46" fmla="*/ 4209 w 4323"/>
                <a:gd name="T47" fmla="*/ 3527 h 6827"/>
                <a:gd name="T48" fmla="*/ 4323 w 4323"/>
                <a:gd name="T49" fmla="*/ 3413 h 6827"/>
                <a:gd name="T50" fmla="*/ 4209 w 4323"/>
                <a:gd name="T51" fmla="*/ 3300 h 6827"/>
                <a:gd name="T52" fmla="*/ 2048 w 4323"/>
                <a:gd name="T53" fmla="*/ 3377 h 6827"/>
                <a:gd name="T54" fmla="*/ 1064 w 4323"/>
                <a:gd name="T55" fmla="*/ 4770 h 6827"/>
                <a:gd name="T56" fmla="*/ 2048 w 4323"/>
                <a:gd name="T57" fmla="*/ 1001 h 6827"/>
                <a:gd name="T58" fmla="*/ 2048 w 4323"/>
                <a:gd name="T59" fmla="*/ 3377 h 6827"/>
                <a:gd name="T60" fmla="*/ 3259 w 4323"/>
                <a:gd name="T61" fmla="*/ 4770 h 6827"/>
                <a:gd name="T62" fmla="*/ 2275 w 4323"/>
                <a:gd name="T63" fmla="*/ 3377 h 6827"/>
                <a:gd name="T64" fmla="*/ 2275 w 4323"/>
                <a:gd name="T65" fmla="*/ 1001 h 6827"/>
                <a:gd name="T66" fmla="*/ 3259 w 4323"/>
                <a:gd name="T67" fmla="*/ 4770 h 6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323" h="6827">
                  <a:moveTo>
                    <a:pt x="4209" y="3300"/>
                  </a:moveTo>
                  <a:lnTo>
                    <a:pt x="3110" y="3300"/>
                  </a:lnTo>
                  <a:lnTo>
                    <a:pt x="2271" y="85"/>
                  </a:lnTo>
                  <a:cubicBezTo>
                    <a:pt x="2258" y="35"/>
                    <a:pt x="2213" y="0"/>
                    <a:pt x="2161" y="0"/>
                  </a:cubicBezTo>
                  <a:cubicBezTo>
                    <a:pt x="2110" y="0"/>
                    <a:pt x="2064" y="35"/>
                    <a:pt x="2051" y="85"/>
                  </a:cubicBezTo>
                  <a:lnTo>
                    <a:pt x="1213" y="3300"/>
                  </a:lnTo>
                  <a:lnTo>
                    <a:pt x="113" y="3300"/>
                  </a:lnTo>
                  <a:cubicBezTo>
                    <a:pt x="50" y="3300"/>
                    <a:pt x="0" y="3351"/>
                    <a:pt x="0" y="3413"/>
                  </a:cubicBezTo>
                  <a:cubicBezTo>
                    <a:pt x="0" y="3476"/>
                    <a:pt x="50" y="3527"/>
                    <a:pt x="113" y="3527"/>
                  </a:cubicBezTo>
                  <a:lnTo>
                    <a:pt x="1153" y="3527"/>
                  </a:lnTo>
                  <a:lnTo>
                    <a:pt x="686" y="5319"/>
                  </a:lnTo>
                  <a:cubicBezTo>
                    <a:pt x="672" y="5372"/>
                    <a:pt x="698" y="5428"/>
                    <a:pt x="748" y="5451"/>
                  </a:cubicBezTo>
                  <a:cubicBezTo>
                    <a:pt x="797" y="5474"/>
                    <a:pt x="857" y="5458"/>
                    <a:pt x="889" y="5413"/>
                  </a:cubicBezTo>
                  <a:lnTo>
                    <a:pt x="2048" y="3772"/>
                  </a:lnTo>
                  <a:lnTo>
                    <a:pt x="2048" y="6713"/>
                  </a:lnTo>
                  <a:cubicBezTo>
                    <a:pt x="2048" y="6776"/>
                    <a:pt x="2098" y="6827"/>
                    <a:pt x="2161" y="6827"/>
                  </a:cubicBezTo>
                  <a:cubicBezTo>
                    <a:pt x="2224" y="6827"/>
                    <a:pt x="2275" y="6776"/>
                    <a:pt x="2275" y="6713"/>
                  </a:cubicBezTo>
                  <a:lnTo>
                    <a:pt x="2275" y="3772"/>
                  </a:lnTo>
                  <a:lnTo>
                    <a:pt x="3434" y="5413"/>
                  </a:lnTo>
                  <a:cubicBezTo>
                    <a:pt x="3456" y="5444"/>
                    <a:pt x="3491" y="5461"/>
                    <a:pt x="3527" y="5461"/>
                  </a:cubicBezTo>
                  <a:cubicBezTo>
                    <a:pt x="3543" y="5461"/>
                    <a:pt x="3559" y="5458"/>
                    <a:pt x="3575" y="5451"/>
                  </a:cubicBezTo>
                  <a:cubicBezTo>
                    <a:pt x="3624" y="5428"/>
                    <a:pt x="3651" y="5372"/>
                    <a:pt x="3637" y="5319"/>
                  </a:cubicBezTo>
                  <a:lnTo>
                    <a:pt x="3169" y="3527"/>
                  </a:lnTo>
                  <a:lnTo>
                    <a:pt x="4209" y="3527"/>
                  </a:lnTo>
                  <a:cubicBezTo>
                    <a:pt x="4272" y="3527"/>
                    <a:pt x="4323" y="3476"/>
                    <a:pt x="4323" y="3413"/>
                  </a:cubicBezTo>
                  <a:cubicBezTo>
                    <a:pt x="4323" y="3351"/>
                    <a:pt x="4272" y="3300"/>
                    <a:pt x="4209" y="3300"/>
                  </a:cubicBezTo>
                  <a:close/>
                  <a:moveTo>
                    <a:pt x="2048" y="3377"/>
                  </a:moveTo>
                  <a:lnTo>
                    <a:pt x="1064" y="4770"/>
                  </a:lnTo>
                  <a:lnTo>
                    <a:pt x="2048" y="1001"/>
                  </a:lnTo>
                  <a:lnTo>
                    <a:pt x="2048" y="3377"/>
                  </a:lnTo>
                  <a:close/>
                  <a:moveTo>
                    <a:pt x="3259" y="4770"/>
                  </a:moveTo>
                  <a:lnTo>
                    <a:pt x="2275" y="3377"/>
                  </a:lnTo>
                  <a:lnTo>
                    <a:pt x="2275" y="1001"/>
                  </a:lnTo>
                  <a:lnTo>
                    <a:pt x="3259" y="477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cxnSp>
          <p:nvCxnSpPr>
            <p:cNvPr id="28" name="直接连接符 27"/>
            <p:cNvCxnSpPr/>
            <p:nvPr/>
          </p:nvCxnSpPr>
          <p:spPr>
            <a:xfrm>
              <a:off x="5980721" y="2273661"/>
              <a:ext cx="0" cy="2281375"/>
            </a:xfrm>
            <a:prstGeom prst="line">
              <a:avLst/>
            </a:prstGeom>
            <a:ln w="12700">
              <a:solidFill>
                <a:schemeClr val="bg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文本框 33"/>
          <p:cNvSpPr txBox="1"/>
          <p:nvPr/>
        </p:nvSpPr>
        <p:spPr>
          <a:xfrm>
            <a:off x="4506657" y="4164521"/>
            <a:ext cx="1474064" cy="389431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ctr">
              <a:defRPr sz="2000" b="1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dirty="0"/>
              <a:t>海平面</a:t>
            </a:r>
            <a:r>
              <a:rPr lang="en-US" altLang="zh-CN" dirty="0"/>
              <a:t>-0</a:t>
            </a:r>
            <a:r>
              <a:rPr lang="zh-CN" altLang="en-US" dirty="0"/>
              <a:t>米</a:t>
            </a:r>
            <a:endParaRPr lang="en-US" altLang="zh-CN" dirty="0"/>
          </a:p>
        </p:txBody>
      </p:sp>
      <p:sp>
        <p:nvSpPr>
          <p:cNvPr id="62" name="Rectangle 5"/>
          <p:cNvSpPr/>
          <p:nvPr/>
        </p:nvSpPr>
        <p:spPr>
          <a:xfrm>
            <a:off x="0" y="0"/>
            <a:ext cx="12192000" cy="731520"/>
          </a:xfrm>
          <a:prstGeom prst="rect">
            <a:avLst/>
          </a:prstGeom>
          <a:solidFill>
            <a:srgbClr val="222222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</p:txBody>
      </p:sp>
      <p:grpSp>
        <p:nvGrpSpPr>
          <p:cNvPr id="63" name="组合 62"/>
          <p:cNvGrpSpPr/>
          <p:nvPr/>
        </p:nvGrpSpPr>
        <p:grpSpPr>
          <a:xfrm>
            <a:off x="3947795" y="122555"/>
            <a:ext cx="4924424" cy="521970"/>
            <a:chOff x="4419599" y="212735"/>
            <a:chExt cx="4218494" cy="521970"/>
          </a:xfrm>
        </p:grpSpPr>
        <p:sp>
          <p:nvSpPr>
            <p:cNvPr id="64" name="文本框 63"/>
            <p:cNvSpPr txBox="1"/>
            <p:nvPr/>
          </p:nvSpPr>
          <p:spPr>
            <a:xfrm>
              <a:off x="4798514" y="212735"/>
              <a:ext cx="3839579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2800" b="1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地貌观察的内容</a:t>
              </a:r>
              <a:r>
                <a:rPr lang="en-US" altLang="zh-CN" sz="2800" b="1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</a:t>
              </a:r>
              <a:r>
                <a:rPr lang="zh-CN" altLang="en-US" sz="2800" b="1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高度</a:t>
              </a:r>
              <a:endParaRPr lang="zh-CN" altLang="en-US" sz="2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5" name="data-analysis-symbol_38811"/>
            <p:cNvSpPr>
              <a:spLocks noChangeAspect="1"/>
            </p:cNvSpPr>
            <p:nvPr/>
          </p:nvSpPr>
          <p:spPr bwMode="auto">
            <a:xfrm flipH="1">
              <a:off x="4419599" y="265440"/>
              <a:ext cx="496645" cy="416560"/>
            </a:xfrm>
            <a:custGeom>
              <a:avLst/>
              <a:gdLst>
                <a:gd name="connsiteX0" fmla="*/ 589553 w 606157"/>
                <a:gd name="connsiteY0" fmla="*/ 260598 h 508191"/>
                <a:gd name="connsiteX1" fmla="*/ 606157 w 606157"/>
                <a:gd name="connsiteY1" fmla="*/ 266995 h 508191"/>
                <a:gd name="connsiteX2" fmla="*/ 591501 w 606157"/>
                <a:gd name="connsiteY2" fmla="*/ 305195 h 508191"/>
                <a:gd name="connsiteX3" fmla="*/ 574897 w 606157"/>
                <a:gd name="connsiteY3" fmla="*/ 298798 h 508191"/>
                <a:gd name="connsiteX4" fmla="*/ 516476 w 606157"/>
                <a:gd name="connsiteY4" fmla="*/ 218541 h 508191"/>
                <a:gd name="connsiteX5" fmla="*/ 569957 w 606157"/>
                <a:gd name="connsiteY5" fmla="*/ 243007 h 508191"/>
                <a:gd name="connsiteX6" fmla="*/ 548602 w 606157"/>
                <a:gd name="connsiteY6" fmla="*/ 298703 h 508191"/>
                <a:gd name="connsiteX7" fmla="*/ 492335 w 606157"/>
                <a:gd name="connsiteY7" fmla="*/ 281095 h 508191"/>
                <a:gd name="connsiteX8" fmla="*/ 461717 w 606157"/>
                <a:gd name="connsiteY8" fmla="*/ 189397 h 508191"/>
                <a:gd name="connsiteX9" fmla="*/ 496287 w 606157"/>
                <a:gd name="connsiteY9" fmla="*/ 202562 h 508191"/>
                <a:gd name="connsiteX10" fmla="*/ 466642 w 606157"/>
                <a:gd name="connsiteY10" fmla="*/ 279791 h 508191"/>
                <a:gd name="connsiteX11" fmla="*/ 432072 w 606157"/>
                <a:gd name="connsiteY11" fmla="*/ 266626 h 508191"/>
                <a:gd name="connsiteX12" fmla="*/ 306651 w 606157"/>
                <a:gd name="connsiteY12" fmla="*/ 123489 h 508191"/>
                <a:gd name="connsiteX13" fmla="*/ 437576 w 606157"/>
                <a:gd name="connsiteY13" fmla="*/ 183006 h 508191"/>
                <a:gd name="connsiteX14" fmla="*/ 409627 w 606157"/>
                <a:gd name="connsiteY14" fmla="*/ 255594 h 508191"/>
                <a:gd name="connsiteX15" fmla="*/ 322436 w 606157"/>
                <a:gd name="connsiteY15" fmla="*/ 228153 h 508191"/>
                <a:gd name="connsiteX16" fmla="*/ 426991 w 606157"/>
                <a:gd name="connsiteY16" fmla="*/ 491064 h 508191"/>
                <a:gd name="connsiteX17" fmla="*/ 420305 w 606157"/>
                <a:gd name="connsiteY17" fmla="*/ 506917 h 508191"/>
                <a:gd name="connsiteX18" fmla="*/ 404427 w 606157"/>
                <a:gd name="connsiteY18" fmla="*/ 500242 h 508191"/>
                <a:gd name="connsiteX19" fmla="*/ 320115 w 606157"/>
                <a:gd name="connsiteY19" fmla="*/ 287762 h 508191"/>
                <a:gd name="connsiteX20" fmla="*/ 320115 w 606157"/>
                <a:gd name="connsiteY20" fmla="*/ 442023 h 508191"/>
                <a:gd name="connsiteX21" fmla="*/ 307580 w 606157"/>
                <a:gd name="connsiteY21" fmla="*/ 454446 h 508191"/>
                <a:gd name="connsiteX22" fmla="*/ 295137 w 606157"/>
                <a:gd name="connsiteY22" fmla="*/ 442023 h 508191"/>
                <a:gd name="connsiteX23" fmla="*/ 295137 w 606157"/>
                <a:gd name="connsiteY23" fmla="*/ 287762 h 508191"/>
                <a:gd name="connsiteX24" fmla="*/ 210825 w 606157"/>
                <a:gd name="connsiteY24" fmla="*/ 500706 h 508191"/>
                <a:gd name="connsiteX25" fmla="*/ 194947 w 606157"/>
                <a:gd name="connsiteY25" fmla="*/ 507380 h 508191"/>
                <a:gd name="connsiteX26" fmla="*/ 188261 w 606157"/>
                <a:gd name="connsiteY26" fmla="*/ 491528 h 508191"/>
                <a:gd name="connsiteX27" fmla="*/ 296066 w 606157"/>
                <a:gd name="connsiteY27" fmla="*/ 219531 h 508191"/>
                <a:gd name="connsiteX28" fmla="*/ 272480 w 606157"/>
                <a:gd name="connsiteY28" fmla="*/ 212300 h 508191"/>
                <a:gd name="connsiteX29" fmla="*/ 251254 w 606157"/>
                <a:gd name="connsiteY29" fmla="*/ 94699 h 508191"/>
                <a:gd name="connsiteX30" fmla="*/ 285790 w 606157"/>
                <a:gd name="connsiteY30" fmla="*/ 107955 h 508191"/>
                <a:gd name="connsiteX31" fmla="*/ 246890 w 606157"/>
                <a:gd name="connsiteY31" fmla="*/ 209368 h 508191"/>
                <a:gd name="connsiteX32" fmla="*/ 212261 w 606157"/>
                <a:gd name="connsiteY32" fmla="*/ 196205 h 508191"/>
                <a:gd name="connsiteX33" fmla="*/ 104803 w 606157"/>
                <a:gd name="connsiteY33" fmla="*/ 32037 h 508191"/>
                <a:gd name="connsiteX34" fmla="*/ 227574 w 606157"/>
                <a:gd name="connsiteY34" fmla="*/ 87725 h 508191"/>
                <a:gd name="connsiteX35" fmla="*/ 190055 w 606157"/>
                <a:gd name="connsiteY35" fmla="*/ 186222 h 508191"/>
                <a:gd name="connsiteX36" fmla="*/ 60969 w 606157"/>
                <a:gd name="connsiteY36" fmla="*/ 145915 h 508191"/>
                <a:gd name="connsiteX37" fmla="*/ 51341 w 606157"/>
                <a:gd name="connsiteY37" fmla="*/ 0 h 508191"/>
                <a:gd name="connsiteX38" fmla="*/ 85878 w 606157"/>
                <a:gd name="connsiteY38" fmla="*/ 13169 h 508191"/>
                <a:gd name="connsiteX39" fmla="*/ 34537 w 606157"/>
                <a:gd name="connsiteY39" fmla="*/ 146988 h 508191"/>
                <a:gd name="connsiteX40" fmla="*/ 0 w 606157"/>
                <a:gd name="connsiteY40" fmla="*/ 133819 h 508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606157" h="508191">
                  <a:moveTo>
                    <a:pt x="589553" y="260598"/>
                  </a:moveTo>
                  <a:lnTo>
                    <a:pt x="606157" y="266995"/>
                  </a:lnTo>
                  <a:lnTo>
                    <a:pt x="591501" y="305195"/>
                  </a:lnTo>
                  <a:lnTo>
                    <a:pt x="574897" y="298798"/>
                  </a:lnTo>
                  <a:close/>
                  <a:moveTo>
                    <a:pt x="516476" y="218541"/>
                  </a:moveTo>
                  <a:lnTo>
                    <a:pt x="569957" y="243007"/>
                  </a:lnTo>
                  <a:lnTo>
                    <a:pt x="548602" y="298703"/>
                  </a:lnTo>
                  <a:lnTo>
                    <a:pt x="492335" y="281095"/>
                  </a:lnTo>
                  <a:close/>
                  <a:moveTo>
                    <a:pt x="461717" y="189397"/>
                  </a:moveTo>
                  <a:lnTo>
                    <a:pt x="496287" y="202562"/>
                  </a:lnTo>
                  <a:lnTo>
                    <a:pt x="466642" y="279791"/>
                  </a:lnTo>
                  <a:lnTo>
                    <a:pt x="432072" y="266626"/>
                  </a:lnTo>
                  <a:close/>
                  <a:moveTo>
                    <a:pt x="306651" y="123489"/>
                  </a:moveTo>
                  <a:lnTo>
                    <a:pt x="437576" y="183006"/>
                  </a:lnTo>
                  <a:lnTo>
                    <a:pt x="409627" y="255594"/>
                  </a:lnTo>
                  <a:lnTo>
                    <a:pt x="322436" y="228153"/>
                  </a:lnTo>
                  <a:lnTo>
                    <a:pt x="426991" y="491064"/>
                  </a:lnTo>
                  <a:cubicBezTo>
                    <a:pt x="429962" y="497275"/>
                    <a:pt x="426619" y="504506"/>
                    <a:pt x="420305" y="506917"/>
                  </a:cubicBezTo>
                  <a:cubicBezTo>
                    <a:pt x="412877" y="509976"/>
                    <a:pt x="406377" y="505063"/>
                    <a:pt x="404427" y="500242"/>
                  </a:cubicBezTo>
                  <a:lnTo>
                    <a:pt x="320115" y="287762"/>
                  </a:lnTo>
                  <a:lnTo>
                    <a:pt x="320115" y="442023"/>
                  </a:lnTo>
                  <a:cubicBezTo>
                    <a:pt x="320115" y="449162"/>
                    <a:pt x="314265" y="454446"/>
                    <a:pt x="307580" y="454446"/>
                  </a:cubicBezTo>
                  <a:cubicBezTo>
                    <a:pt x="300430" y="454446"/>
                    <a:pt x="295137" y="448698"/>
                    <a:pt x="295137" y="442023"/>
                  </a:cubicBezTo>
                  <a:lnTo>
                    <a:pt x="295137" y="287762"/>
                  </a:lnTo>
                  <a:lnTo>
                    <a:pt x="210825" y="500706"/>
                  </a:lnTo>
                  <a:cubicBezTo>
                    <a:pt x="208411" y="506917"/>
                    <a:pt x="201261" y="509698"/>
                    <a:pt x="194947" y="507380"/>
                  </a:cubicBezTo>
                  <a:cubicBezTo>
                    <a:pt x="188726" y="505063"/>
                    <a:pt x="185940" y="497832"/>
                    <a:pt x="188261" y="491528"/>
                  </a:cubicBezTo>
                  <a:lnTo>
                    <a:pt x="296066" y="219531"/>
                  </a:lnTo>
                  <a:lnTo>
                    <a:pt x="272480" y="212300"/>
                  </a:lnTo>
                  <a:close/>
                  <a:moveTo>
                    <a:pt x="251254" y="94699"/>
                  </a:moveTo>
                  <a:lnTo>
                    <a:pt x="285790" y="107955"/>
                  </a:lnTo>
                  <a:lnTo>
                    <a:pt x="246890" y="209368"/>
                  </a:lnTo>
                  <a:lnTo>
                    <a:pt x="212261" y="196205"/>
                  </a:lnTo>
                  <a:close/>
                  <a:moveTo>
                    <a:pt x="104803" y="32037"/>
                  </a:moveTo>
                  <a:lnTo>
                    <a:pt x="227574" y="87725"/>
                  </a:lnTo>
                  <a:lnTo>
                    <a:pt x="190055" y="186222"/>
                  </a:lnTo>
                  <a:lnTo>
                    <a:pt x="60969" y="145915"/>
                  </a:lnTo>
                  <a:close/>
                  <a:moveTo>
                    <a:pt x="51341" y="0"/>
                  </a:moveTo>
                  <a:lnTo>
                    <a:pt x="85878" y="13169"/>
                  </a:lnTo>
                  <a:lnTo>
                    <a:pt x="34537" y="146988"/>
                  </a:lnTo>
                  <a:lnTo>
                    <a:pt x="0" y="133819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/>
            </a:p>
          </p:txBody>
        </p:sp>
      </p:grpSp>
      <p:pic>
        <p:nvPicPr>
          <p:cNvPr id="9220" name="图片 884740"/>
          <p:cNvPicPr/>
          <p:nvPr/>
        </p:nvPicPr>
        <p:blipFill>
          <a:blip r:embed="rId2"/>
          <a:stretch>
            <a:fillRect/>
          </a:stretch>
        </p:blipFill>
        <p:spPr>
          <a:xfrm>
            <a:off x="666750" y="4898390"/>
            <a:ext cx="10424160" cy="164274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cxnSp>
        <p:nvCxnSpPr>
          <p:cNvPr id="9222" name="直接连接符 884743"/>
          <p:cNvCxnSpPr/>
          <p:nvPr/>
        </p:nvCxnSpPr>
        <p:spPr>
          <a:xfrm>
            <a:off x="2540636" y="5403215"/>
            <a:ext cx="1207770" cy="720090"/>
          </a:xfrm>
          <a:prstGeom prst="line">
            <a:avLst/>
          </a:prstGeom>
          <a:noFill/>
          <a:ln>
            <a:solidFill>
              <a:srgbClr val="FF0000"/>
            </a:solidFill>
            <a:bevel/>
          </a:ln>
        </p:spPr>
      </p:cxnSp>
      <p:cxnSp>
        <p:nvCxnSpPr>
          <p:cNvPr id="9223" name="直接连接符 884744"/>
          <p:cNvCxnSpPr/>
          <p:nvPr/>
        </p:nvCxnSpPr>
        <p:spPr>
          <a:xfrm flipV="1">
            <a:off x="2540635" y="5353050"/>
            <a:ext cx="1387475" cy="821055"/>
          </a:xfrm>
          <a:prstGeom prst="line">
            <a:avLst/>
          </a:prstGeom>
          <a:noFill/>
          <a:ln>
            <a:solidFill>
              <a:srgbClr val="FF0000"/>
            </a:solidFill>
            <a:bevel/>
          </a:ln>
        </p:spPr>
      </p:cxnSp>
      <p:sp>
        <p:nvSpPr>
          <p:cNvPr id="7" name="文本框 6"/>
          <p:cNvSpPr txBox="1"/>
          <p:nvPr/>
        </p:nvSpPr>
        <p:spPr>
          <a:xfrm>
            <a:off x="1216660" y="3344545"/>
            <a:ext cx="6711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>
                <a:solidFill>
                  <a:schemeClr val="bg1"/>
                </a:solidFill>
              </a:rPr>
              <a:t>A</a:t>
            </a:r>
            <a:endParaRPr lang="en-US" altLang="zh-CN" sz="400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711190" y="1532255"/>
            <a:ext cx="7702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>
                <a:solidFill>
                  <a:schemeClr val="bg1"/>
                </a:solidFill>
              </a:rPr>
              <a:t>B</a:t>
            </a:r>
            <a:endParaRPr lang="en-US" altLang="zh-CN" sz="4000">
              <a:solidFill>
                <a:schemeClr val="bg1"/>
              </a:solidFill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9023350" y="1532255"/>
            <a:ext cx="3027045" cy="22453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问题</a:t>
            </a:r>
            <a:r>
              <a:rPr 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lang="zh-CN" sz="28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：图中50米是A点的什么高度？200米是B点的什么高度？A点与B点的相对高度是？</a:t>
            </a:r>
            <a:endParaRPr lang="zh-CN" altLang="en-US" sz="2800" b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-29845" y="1256030"/>
          <a:ext cx="12251690" cy="52063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7140"/>
                <a:gridCol w="1651000"/>
                <a:gridCol w="4522470"/>
                <a:gridCol w="4831080"/>
              </a:tblGrid>
              <a:tr h="545465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zh-CN" altLang="en-US" sz="2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lt"/>
                        </a:rPr>
                        <a:t>地 形</a:t>
                      </a:r>
                      <a:endParaRPr lang="zh-CN" altLang="en-US" sz="28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lt"/>
                      </a:endParaRPr>
                    </a:p>
                  </a:txBody>
                  <a:tcPr marL="91425" marR="91425" marT="45712" marB="457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zh-CN" altLang="en-US" sz="2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lt"/>
                        </a:rPr>
                        <a:t>海 拔</a:t>
                      </a:r>
                      <a:endParaRPr lang="zh-CN" altLang="en-US" sz="28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lt"/>
                      </a:endParaRPr>
                    </a:p>
                  </a:txBody>
                  <a:tcPr marL="91425" marR="91425" marT="45712" marB="457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zh-CN" altLang="en-US" sz="2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lt"/>
                        </a:rPr>
                        <a:t>地 形 特 征</a:t>
                      </a:r>
                      <a:endParaRPr lang="zh-CN" altLang="en-US" sz="28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lt"/>
                      </a:endParaRPr>
                    </a:p>
                  </a:txBody>
                  <a:tcPr marL="91425" marR="91425" marT="45712" marB="457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zh-CN" altLang="en-US" sz="2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lt"/>
                        </a:rPr>
                        <a:t>等 高 线 特 征</a:t>
                      </a:r>
                      <a:endParaRPr lang="zh-CN" altLang="en-US" sz="28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lt"/>
                      </a:endParaRPr>
                    </a:p>
                  </a:txBody>
                  <a:tcPr marL="91425" marR="91425" marT="45712" marB="45712" anchor="ctr"/>
                </a:tc>
              </a:tr>
              <a:tr h="977265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endParaRPr lang="zh-CN" altLang="en-US" sz="24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91425" marR="91425" marT="45712" marB="457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en-US" altLang="zh-CN" sz="2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lt"/>
                        </a:rPr>
                        <a:t>200</a:t>
                      </a:r>
                      <a:r>
                        <a:rPr lang="zh-CN" altLang="en-US" sz="2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lt"/>
                        </a:rPr>
                        <a:t>米</a:t>
                      </a:r>
                      <a:endParaRPr lang="zh-CN" altLang="en-US" sz="2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lt"/>
                      </a:endParaRPr>
                    </a:p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zh-CN" altLang="en-US" sz="2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lt"/>
                        </a:rPr>
                        <a:t>以下</a:t>
                      </a:r>
                      <a:endParaRPr lang="zh-CN" altLang="en-US" sz="2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lt"/>
                      </a:endParaRPr>
                    </a:p>
                  </a:txBody>
                  <a:tcPr marL="91425" marR="91425" marT="45712" marB="457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zh-CN" sz="2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宽广平坦</a:t>
                      </a:r>
                      <a:endParaRPr lang="en-US" altLang="zh-CN" sz="2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91425" marR="91425" marT="45712" marB="457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zh-CN" sz="2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等高线稀疏</a:t>
                      </a:r>
                      <a:endParaRPr lang="en-US" altLang="zh-CN" sz="2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91425" marR="91425" marT="45712" marB="45712" anchor="ctr"/>
                </a:tc>
              </a:tr>
              <a:tr h="977265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endParaRPr lang="zh-CN" altLang="en-US" sz="24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91425" marR="91425" marT="45712" marB="457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en-US" altLang="zh-CN" sz="2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lt"/>
                        </a:rPr>
                        <a:t>500</a:t>
                      </a:r>
                      <a:r>
                        <a:rPr lang="zh-CN" altLang="en-US" sz="2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lt"/>
                        </a:rPr>
                        <a:t>米</a:t>
                      </a:r>
                      <a:endParaRPr lang="zh-CN" altLang="en-US" sz="2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lt"/>
                      </a:endParaRPr>
                    </a:p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zh-CN" altLang="en-US" sz="2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lt"/>
                        </a:rPr>
                        <a:t>以上</a:t>
                      </a:r>
                      <a:endParaRPr lang="zh-CN" altLang="en-US" sz="2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lt"/>
                      </a:endParaRPr>
                    </a:p>
                  </a:txBody>
                  <a:tcPr marL="91425" marR="91425" marT="45712" marB="457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zh-CN" sz="2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面积较大，外围较陡，</a:t>
                      </a:r>
                      <a:endParaRPr lang="en-US" altLang="zh-CN" sz="2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  <a:p>
                      <a:pPr algn="ctr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zh-CN" sz="2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内部起伏较和缓</a:t>
                      </a:r>
                      <a:endParaRPr lang="en-US" altLang="zh-CN" sz="2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91425" marR="91425" marT="45712" marB="457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2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高原面上等高线稀疏，</a:t>
                      </a:r>
                      <a:endParaRPr lang="zh-CN" altLang="en-US" sz="2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  <a:p>
                      <a:pPr algn="ctr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2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边缘等高线较密</a:t>
                      </a:r>
                      <a:endParaRPr lang="zh-CN" altLang="en-US" sz="2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91425" marR="91425" marT="45712" marB="45712" anchor="ctr"/>
                </a:tc>
              </a:tr>
              <a:tr h="977265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endParaRPr lang="zh-CN" altLang="en-US" sz="24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91425" marR="91425" marT="45712" marB="457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en-US" altLang="zh-CN" sz="2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lt"/>
                        </a:rPr>
                        <a:t>500</a:t>
                      </a:r>
                      <a:r>
                        <a:rPr lang="zh-CN" altLang="en-US" sz="2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lt"/>
                        </a:rPr>
                        <a:t>米</a:t>
                      </a:r>
                      <a:endParaRPr lang="zh-CN" altLang="en-US" sz="2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lt"/>
                      </a:endParaRPr>
                    </a:p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zh-CN" altLang="en-US" sz="2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lt"/>
                        </a:rPr>
                        <a:t>以上</a:t>
                      </a:r>
                      <a:endParaRPr lang="zh-CN" altLang="en-US" sz="2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lt"/>
                      </a:endParaRPr>
                    </a:p>
                  </a:txBody>
                  <a:tcPr marL="91425" marR="91425" marT="45712" marB="457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zh-CN" sz="2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具有耸立的山峰，陡峭的山坡，地势起伏大</a:t>
                      </a:r>
                      <a:endParaRPr lang="en-US" altLang="zh-CN" sz="2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91425" marR="91425" marT="45712" marB="457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2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等高线较密集，山顶</a:t>
                      </a:r>
                      <a:endParaRPr lang="zh-CN" altLang="en-US" sz="2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  <a:p>
                      <a:pPr algn="ctr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2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呈闭合曲线，内高外低</a:t>
                      </a:r>
                      <a:endParaRPr lang="zh-CN" altLang="en-US" sz="2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91425" marR="91425" marT="45712" marB="45712" anchor="ctr"/>
                </a:tc>
              </a:tr>
              <a:tr h="97790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endParaRPr lang="zh-CN" altLang="en-US" sz="24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91425" marR="91425" marT="45712" marB="457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en-US" altLang="zh-CN" sz="2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lt"/>
                        </a:rPr>
                        <a:t>200-500</a:t>
                      </a:r>
                      <a:r>
                        <a:rPr lang="zh-CN" altLang="en-US" sz="2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lt"/>
                        </a:rPr>
                        <a:t>米</a:t>
                      </a:r>
                      <a:endParaRPr lang="zh-CN" altLang="en-US" sz="2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lt"/>
                      </a:endParaRPr>
                    </a:p>
                  </a:txBody>
                  <a:tcPr marL="91425" marR="91425" marT="45712" marB="457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zh-CN" sz="2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地势起伏较</a:t>
                      </a:r>
                      <a:r>
                        <a:rPr lang="zh-CN" altLang="en-US" sz="2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大</a:t>
                      </a:r>
                      <a:endParaRPr lang="zh-CN" altLang="en-US" sz="2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91425" marR="91425" marT="45712" marB="457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2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与山地相似</a:t>
                      </a:r>
                      <a:endParaRPr lang="zh-CN" altLang="en-US" sz="24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91425" marR="91425" marT="45712" marB="45712" anchor="ctr"/>
                </a:tc>
              </a:tr>
              <a:tr h="751205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endParaRPr lang="zh-CN" altLang="en-US" sz="24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91425" marR="91425" marT="45712" marB="457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zh-CN" altLang="en-US" sz="2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不一定</a:t>
                      </a:r>
                      <a:endParaRPr lang="zh-CN" altLang="en-US" sz="24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91425" marR="91425" marT="45712" marB="457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zh-CN" sz="24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四周高中间低</a:t>
                      </a:r>
                      <a:endParaRPr lang="en-US" altLang="zh-CN" sz="24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91425" marR="91425" marT="45712" marB="457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等高线呈闭合曲线，外高内低</a:t>
                      </a:r>
                      <a:endParaRPr lang="zh-CN" altLang="en-US" sz="24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91425" marR="91425" marT="45712" marB="45712" anchor="ctr"/>
                </a:tc>
              </a:tr>
            </a:tbl>
          </a:graphicData>
        </a:graphic>
      </p:graphicFrame>
      <p:grpSp>
        <p:nvGrpSpPr>
          <p:cNvPr id="2" name="组合 1"/>
          <p:cNvGrpSpPr/>
          <p:nvPr/>
        </p:nvGrpSpPr>
        <p:grpSpPr>
          <a:xfrm>
            <a:off x="75565" y="340995"/>
            <a:ext cx="2816860" cy="549275"/>
            <a:chOff x="119" y="537"/>
            <a:chExt cx="4732" cy="865"/>
          </a:xfrm>
          <a:solidFill>
            <a:srgbClr val="377CFE"/>
          </a:solidFill>
        </p:grpSpPr>
        <p:sp>
          <p:nvSpPr>
            <p:cNvPr id="4" name="矩形 3"/>
            <p:cNvSpPr/>
            <p:nvPr/>
          </p:nvSpPr>
          <p:spPr>
            <a:xfrm>
              <a:off x="119" y="537"/>
              <a:ext cx="279" cy="8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600" y="537"/>
              <a:ext cx="4251" cy="8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zh-CN" sz="3200" b="1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高度的作用</a:t>
              </a:r>
              <a:endParaRPr lang="zh-CN" altLang="zh-CN" sz="3200" b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241935" y="2115820"/>
            <a:ext cx="792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平原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41935" y="3066415"/>
            <a:ext cx="792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高原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1935" y="4031615"/>
            <a:ext cx="792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山地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41935" y="5058410"/>
            <a:ext cx="792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丘陵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41935" y="5842635"/>
            <a:ext cx="792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盆地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9" grpId="1"/>
      <p:bldP spid="10" grpId="1"/>
      <p:bldP spid="11" grpId="1"/>
      <p:bldP spid="12" grpId="1"/>
      <p:bldP spid="8" grpId="2"/>
      <p:bldP spid="9" grpId="2"/>
      <p:bldP spid="10" grpId="2"/>
      <p:bldP spid="11" grpId="2"/>
      <p:bldP spid="12" grpId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/>
          <p:nvPr/>
        </p:nvSpPr>
        <p:spPr>
          <a:xfrm>
            <a:off x="0" y="0"/>
            <a:ext cx="12192000" cy="1028700"/>
          </a:xfrm>
          <a:prstGeom prst="rect">
            <a:avLst/>
          </a:prstGeom>
          <a:solidFill>
            <a:srgbClr val="222222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3979545" y="252730"/>
            <a:ext cx="4763135" cy="521970"/>
            <a:chOff x="4419599" y="252740"/>
            <a:chExt cx="4232638" cy="521970"/>
          </a:xfrm>
        </p:grpSpPr>
        <p:sp>
          <p:nvSpPr>
            <p:cNvPr id="12" name="文本框 11"/>
            <p:cNvSpPr txBox="1"/>
            <p:nvPr/>
          </p:nvSpPr>
          <p:spPr>
            <a:xfrm>
              <a:off x="4812658" y="252740"/>
              <a:ext cx="3839579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2800" b="1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地貌观察的内容</a:t>
              </a:r>
              <a:r>
                <a:rPr lang="en-US" altLang="zh-CN" sz="2800" b="1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</a:t>
              </a:r>
              <a:r>
                <a:rPr lang="zh-CN" altLang="en-US" sz="2800" b="1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高度</a:t>
              </a:r>
              <a:endParaRPr lang="zh-CN" altLang="en-US" sz="2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data-analysis-symbol_38811"/>
            <p:cNvSpPr>
              <a:spLocks noChangeAspect="1"/>
            </p:cNvSpPr>
            <p:nvPr/>
          </p:nvSpPr>
          <p:spPr bwMode="auto">
            <a:xfrm flipH="1">
              <a:off x="4419599" y="352132"/>
              <a:ext cx="393059" cy="329533"/>
            </a:xfrm>
            <a:custGeom>
              <a:avLst/>
              <a:gdLst>
                <a:gd name="connsiteX0" fmla="*/ 589553 w 606157"/>
                <a:gd name="connsiteY0" fmla="*/ 260598 h 508191"/>
                <a:gd name="connsiteX1" fmla="*/ 606157 w 606157"/>
                <a:gd name="connsiteY1" fmla="*/ 266995 h 508191"/>
                <a:gd name="connsiteX2" fmla="*/ 591501 w 606157"/>
                <a:gd name="connsiteY2" fmla="*/ 305195 h 508191"/>
                <a:gd name="connsiteX3" fmla="*/ 574897 w 606157"/>
                <a:gd name="connsiteY3" fmla="*/ 298798 h 508191"/>
                <a:gd name="connsiteX4" fmla="*/ 516476 w 606157"/>
                <a:gd name="connsiteY4" fmla="*/ 218541 h 508191"/>
                <a:gd name="connsiteX5" fmla="*/ 569957 w 606157"/>
                <a:gd name="connsiteY5" fmla="*/ 243007 h 508191"/>
                <a:gd name="connsiteX6" fmla="*/ 548602 w 606157"/>
                <a:gd name="connsiteY6" fmla="*/ 298703 h 508191"/>
                <a:gd name="connsiteX7" fmla="*/ 492335 w 606157"/>
                <a:gd name="connsiteY7" fmla="*/ 281095 h 508191"/>
                <a:gd name="connsiteX8" fmla="*/ 461717 w 606157"/>
                <a:gd name="connsiteY8" fmla="*/ 189397 h 508191"/>
                <a:gd name="connsiteX9" fmla="*/ 496287 w 606157"/>
                <a:gd name="connsiteY9" fmla="*/ 202562 h 508191"/>
                <a:gd name="connsiteX10" fmla="*/ 466642 w 606157"/>
                <a:gd name="connsiteY10" fmla="*/ 279791 h 508191"/>
                <a:gd name="connsiteX11" fmla="*/ 432072 w 606157"/>
                <a:gd name="connsiteY11" fmla="*/ 266626 h 508191"/>
                <a:gd name="connsiteX12" fmla="*/ 306651 w 606157"/>
                <a:gd name="connsiteY12" fmla="*/ 123489 h 508191"/>
                <a:gd name="connsiteX13" fmla="*/ 437576 w 606157"/>
                <a:gd name="connsiteY13" fmla="*/ 183006 h 508191"/>
                <a:gd name="connsiteX14" fmla="*/ 409627 w 606157"/>
                <a:gd name="connsiteY14" fmla="*/ 255594 h 508191"/>
                <a:gd name="connsiteX15" fmla="*/ 322436 w 606157"/>
                <a:gd name="connsiteY15" fmla="*/ 228153 h 508191"/>
                <a:gd name="connsiteX16" fmla="*/ 426991 w 606157"/>
                <a:gd name="connsiteY16" fmla="*/ 491064 h 508191"/>
                <a:gd name="connsiteX17" fmla="*/ 420305 w 606157"/>
                <a:gd name="connsiteY17" fmla="*/ 506917 h 508191"/>
                <a:gd name="connsiteX18" fmla="*/ 404427 w 606157"/>
                <a:gd name="connsiteY18" fmla="*/ 500242 h 508191"/>
                <a:gd name="connsiteX19" fmla="*/ 320115 w 606157"/>
                <a:gd name="connsiteY19" fmla="*/ 287762 h 508191"/>
                <a:gd name="connsiteX20" fmla="*/ 320115 w 606157"/>
                <a:gd name="connsiteY20" fmla="*/ 442023 h 508191"/>
                <a:gd name="connsiteX21" fmla="*/ 307580 w 606157"/>
                <a:gd name="connsiteY21" fmla="*/ 454446 h 508191"/>
                <a:gd name="connsiteX22" fmla="*/ 295137 w 606157"/>
                <a:gd name="connsiteY22" fmla="*/ 442023 h 508191"/>
                <a:gd name="connsiteX23" fmla="*/ 295137 w 606157"/>
                <a:gd name="connsiteY23" fmla="*/ 287762 h 508191"/>
                <a:gd name="connsiteX24" fmla="*/ 210825 w 606157"/>
                <a:gd name="connsiteY24" fmla="*/ 500706 h 508191"/>
                <a:gd name="connsiteX25" fmla="*/ 194947 w 606157"/>
                <a:gd name="connsiteY25" fmla="*/ 507380 h 508191"/>
                <a:gd name="connsiteX26" fmla="*/ 188261 w 606157"/>
                <a:gd name="connsiteY26" fmla="*/ 491528 h 508191"/>
                <a:gd name="connsiteX27" fmla="*/ 296066 w 606157"/>
                <a:gd name="connsiteY27" fmla="*/ 219531 h 508191"/>
                <a:gd name="connsiteX28" fmla="*/ 272480 w 606157"/>
                <a:gd name="connsiteY28" fmla="*/ 212300 h 508191"/>
                <a:gd name="connsiteX29" fmla="*/ 251254 w 606157"/>
                <a:gd name="connsiteY29" fmla="*/ 94699 h 508191"/>
                <a:gd name="connsiteX30" fmla="*/ 285790 w 606157"/>
                <a:gd name="connsiteY30" fmla="*/ 107955 h 508191"/>
                <a:gd name="connsiteX31" fmla="*/ 246890 w 606157"/>
                <a:gd name="connsiteY31" fmla="*/ 209368 h 508191"/>
                <a:gd name="connsiteX32" fmla="*/ 212261 w 606157"/>
                <a:gd name="connsiteY32" fmla="*/ 196205 h 508191"/>
                <a:gd name="connsiteX33" fmla="*/ 104803 w 606157"/>
                <a:gd name="connsiteY33" fmla="*/ 32037 h 508191"/>
                <a:gd name="connsiteX34" fmla="*/ 227574 w 606157"/>
                <a:gd name="connsiteY34" fmla="*/ 87725 h 508191"/>
                <a:gd name="connsiteX35" fmla="*/ 190055 w 606157"/>
                <a:gd name="connsiteY35" fmla="*/ 186222 h 508191"/>
                <a:gd name="connsiteX36" fmla="*/ 60969 w 606157"/>
                <a:gd name="connsiteY36" fmla="*/ 145915 h 508191"/>
                <a:gd name="connsiteX37" fmla="*/ 51341 w 606157"/>
                <a:gd name="connsiteY37" fmla="*/ 0 h 508191"/>
                <a:gd name="connsiteX38" fmla="*/ 85878 w 606157"/>
                <a:gd name="connsiteY38" fmla="*/ 13169 h 508191"/>
                <a:gd name="connsiteX39" fmla="*/ 34537 w 606157"/>
                <a:gd name="connsiteY39" fmla="*/ 146988 h 508191"/>
                <a:gd name="connsiteX40" fmla="*/ 0 w 606157"/>
                <a:gd name="connsiteY40" fmla="*/ 133819 h 508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606157" h="508191">
                  <a:moveTo>
                    <a:pt x="589553" y="260598"/>
                  </a:moveTo>
                  <a:lnTo>
                    <a:pt x="606157" y="266995"/>
                  </a:lnTo>
                  <a:lnTo>
                    <a:pt x="591501" y="305195"/>
                  </a:lnTo>
                  <a:lnTo>
                    <a:pt x="574897" y="298798"/>
                  </a:lnTo>
                  <a:close/>
                  <a:moveTo>
                    <a:pt x="516476" y="218541"/>
                  </a:moveTo>
                  <a:lnTo>
                    <a:pt x="569957" y="243007"/>
                  </a:lnTo>
                  <a:lnTo>
                    <a:pt x="548602" y="298703"/>
                  </a:lnTo>
                  <a:lnTo>
                    <a:pt x="492335" y="281095"/>
                  </a:lnTo>
                  <a:close/>
                  <a:moveTo>
                    <a:pt x="461717" y="189397"/>
                  </a:moveTo>
                  <a:lnTo>
                    <a:pt x="496287" y="202562"/>
                  </a:lnTo>
                  <a:lnTo>
                    <a:pt x="466642" y="279791"/>
                  </a:lnTo>
                  <a:lnTo>
                    <a:pt x="432072" y="266626"/>
                  </a:lnTo>
                  <a:close/>
                  <a:moveTo>
                    <a:pt x="306651" y="123489"/>
                  </a:moveTo>
                  <a:lnTo>
                    <a:pt x="437576" y="183006"/>
                  </a:lnTo>
                  <a:lnTo>
                    <a:pt x="409627" y="255594"/>
                  </a:lnTo>
                  <a:lnTo>
                    <a:pt x="322436" y="228153"/>
                  </a:lnTo>
                  <a:lnTo>
                    <a:pt x="426991" y="491064"/>
                  </a:lnTo>
                  <a:cubicBezTo>
                    <a:pt x="429962" y="497275"/>
                    <a:pt x="426619" y="504506"/>
                    <a:pt x="420305" y="506917"/>
                  </a:cubicBezTo>
                  <a:cubicBezTo>
                    <a:pt x="412877" y="509976"/>
                    <a:pt x="406377" y="505063"/>
                    <a:pt x="404427" y="500242"/>
                  </a:cubicBezTo>
                  <a:lnTo>
                    <a:pt x="320115" y="287762"/>
                  </a:lnTo>
                  <a:lnTo>
                    <a:pt x="320115" y="442023"/>
                  </a:lnTo>
                  <a:cubicBezTo>
                    <a:pt x="320115" y="449162"/>
                    <a:pt x="314265" y="454446"/>
                    <a:pt x="307580" y="454446"/>
                  </a:cubicBezTo>
                  <a:cubicBezTo>
                    <a:pt x="300430" y="454446"/>
                    <a:pt x="295137" y="448698"/>
                    <a:pt x="295137" y="442023"/>
                  </a:cubicBezTo>
                  <a:lnTo>
                    <a:pt x="295137" y="287762"/>
                  </a:lnTo>
                  <a:lnTo>
                    <a:pt x="210825" y="500706"/>
                  </a:lnTo>
                  <a:cubicBezTo>
                    <a:pt x="208411" y="506917"/>
                    <a:pt x="201261" y="509698"/>
                    <a:pt x="194947" y="507380"/>
                  </a:cubicBezTo>
                  <a:cubicBezTo>
                    <a:pt x="188726" y="505063"/>
                    <a:pt x="185940" y="497832"/>
                    <a:pt x="188261" y="491528"/>
                  </a:cubicBezTo>
                  <a:lnTo>
                    <a:pt x="296066" y="219531"/>
                  </a:lnTo>
                  <a:lnTo>
                    <a:pt x="272480" y="212300"/>
                  </a:lnTo>
                  <a:close/>
                  <a:moveTo>
                    <a:pt x="251254" y="94699"/>
                  </a:moveTo>
                  <a:lnTo>
                    <a:pt x="285790" y="107955"/>
                  </a:lnTo>
                  <a:lnTo>
                    <a:pt x="246890" y="209368"/>
                  </a:lnTo>
                  <a:lnTo>
                    <a:pt x="212261" y="196205"/>
                  </a:lnTo>
                  <a:close/>
                  <a:moveTo>
                    <a:pt x="104803" y="32037"/>
                  </a:moveTo>
                  <a:lnTo>
                    <a:pt x="227574" y="87725"/>
                  </a:lnTo>
                  <a:lnTo>
                    <a:pt x="190055" y="186222"/>
                  </a:lnTo>
                  <a:lnTo>
                    <a:pt x="60969" y="145915"/>
                  </a:lnTo>
                  <a:close/>
                  <a:moveTo>
                    <a:pt x="51341" y="0"/>
                  </a:moveTo>
                  <a:lnTo>
                    <a:pt x="85878" y="13169"/>
                  </a:lnTo>
                  <a:lnTo>
                    <a:pt x="34537" y="146988"/>
                  </a:lnTo>
                  <a:lnTo>
                    <a:pt x="0" y="133819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/>
            </a:p>
          </p:txBody>
        </p:sp>
      </p:grp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" cstate="screen"/>
          <a:srcRect b="-1"/>
          <a:stretch>
            <a:fillRect/>
          </a:stretch>
        </p:blipFill>
        <p:spPr>
          <a:xfrm>
            <a:off x="-276225" y="1028700"/>
            <a:ext cx="7258685" cy="578358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0137822" y="2497823"/>
            <a:ext cx="220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</a:rPr>
              <a:t>6.4m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9394560" y="3885302"/>
            <a:ext cx="2331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FF0000"/>
                </a:solidFill>
              </a:rPr>
              <a:t>约等</a:t>
            </a:r>
            <a:r>
              <a:rPr lang="en-US" altLang="zh-CN" sz="3200" dirty="0">
                <a:solidFill>
                  <a:srgbClr val="FF0000"/>
                </a:solidFill>
              </a:rPr>
              <a:t>95.4m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663690" y="1080770"/>
            <a:ext cx="5693410" cy="2586512"/>
            <a:chOff x="7959702" y="1288167"/>
            <a:chExt cx="4426999" cy="1783451"/>
          </a:xfrm>
        </p:grpSpPr>
        <p:sp>
          <p:nvSpPr>
            <p:cNvPr id="4" name="文本框 3"/>
            <p:cNvSpPr txBox="1"/>
            <p:nvPr/>
          </p:nvSpPr>
          <p:spPr>
            <a:xfrm>
              <a:off x="7959702" y="1862728"/>
              <a:ext cx="4289459" cy="1208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zh-CN" sz="24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24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甲、乙两地之间的相对高度是多少？</a:t>
              </a:r>
              <a:endParaRPr lang="zh-CN" altLang="en-US" sz="2400" dirty="0">
                <a:solidFill>
                  <a:schemeClr val="tx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just">
                <a:lnSpc>
                  <a:spcPct val="150000"/>
                </a:lnSpc>
              </a:pPr>
              <a:endParaRPr lang="en-US" altLang="zh-CN" sz="2400" dirty="0">
                <a:solidFill>
                  <a:schemeClr val="tx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altLang="zh-CN" sz="24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24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图示区域内最大的相对高度约为多少？</a:t>
              </a:r>
              <a:endParaRPr lang="zh-CN" altLang="en-US" sz="2400" dirty="0">
                <a:solidFill>
                  <a:schemeClr val="tx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7959702" y="1574157"/>
              <a:ext cx="4426999" cy="1453493"/>
              <a:chOff x="7959702" y="1574157"/>
              <a:chExt cx="4426999" cy="1453493"/>
            </a:xfrm>
          </p:grpSpPr>
          <p:cxnSp>
            <p:nvCxnSpPr>
              <p:cNvPr id="6" name="直接连接符 5"/>
              <p:cNvCxnSpPr/>
              <p:nvPr/>
            </p:nvCxnSpPr>
            <p:spPr>
              <a:xfrm>
                <a:off x="7959703" y="1574157"/>
                <a:ext cx="0" cy="1453493"/>
              </a:xfrm>
              <a:prstGeom prst="line">
                <a:avLst/>
              </a:prstGeom>
              <a:ln w="127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直接连接符 6"/>
              <p:cNvCxnSpPr/>
              <p:nvPr/>
            </p:nvCxnSpPr>
            <p:spPr>
              <a:xfrm>
                <a:off x="9200474" y="1574157"/>
                <a:ext cx="3175762" cy="0"/>
              </a:xfrm>
              <a:prstGeom prst="line">
                <a:avLst/>
              </a:prstGeom>
              <a:ln w="127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直接连接符 7"/>
              <p:cNvCxnSpPr/>
              <p:nvPr/>
            </p:nvCxnSpPr>
            <p:spPr>
              <a:xfrm>
                <a:off x="7959702" y="3027650"/>
                <a:ext cx="4426999" cy="0"/>
              </a:xfrm>
              <a:prstGeom prst="line">
                <a:avLst/>
              </a:prstGeom>
              <a:ln w="127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/>
              <p:cNvCxnSpPr/>
              <p:nvPr/>
            </p:nvCxnSpPr>
            <p:spPr>
              <a:xfrm>
                <a:off x="12376236" y="1574157"/>
                <a:ext cx="0" cy="1453493"/>
              </a:xfrm>
              <a:prstGeom prst="line">
                <a:avLst/>
              </a:prstGeom>
              <a:ln w="12700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teacher-at-the-blackboard_65882"/>
            <p:cNvSpPr>
              <a:spLocks noChangeAspect="1"/>
            </p:cNvSpPr>
            <p:nvPr/>
          </p:nvSpPr>
          <p:spPr bwMode="auto">
            <a:xfrm>
              <a:off x="8068855" y="1352460"/>
              <a:ext cx="397834" cy="381957"/>
            </a:xfrm>
            <a:custGeom>
              <a:avLst/>
              <a:gdLst>
                <a:gd name="connsiteX0" fmla="*/ 332088 w 578320"/>
                <a:gd name="connsiteY0" fmla="*/ 387618 h 555241"/>
                <a:gd name="connsiteX1" fmla="*/ 346836 w 578320"/>
                <a:gd name="connsiteY1" fmla="*/ 451168 h 555241"/>
                <a:gd name="connsiteX2" fmla="*/ 397530 w 578320"/>
                <a:gd name="connsiteY2" fmla="*/ 502744 h 555241"/>
                <a:gd name="connsiteX3" fmla="*/ 344992 w 578320"/>
                <a:gd name="connsiteY3" fmla="*/ 555241 h 555241"/>
                <a:gd name="connsiteX4" fmla="*/ 293376 w 578320"/>
                <a:gd name="connsiteY4" fmla="*/ 502744 h 555241"/>
                <a:gd name="connsiteX5" fmla="*/ 321028 w 578320"/>
                <a:gd name="connsiteY5" fmla="*/ 456694 h 555241"/>
                <a:gd name="connsiteX6" fmla="*/ 306280 w 578320"/>
                <a:gd name="connsiteY6" fmla="*/ 393144 h 555241"/>
                <a:gd name="connsiteX7" fmla="*/ 332088 w 578320"/>
                <a:gd name="connsiteY7" fmla="*/ 387618 h 555241"/>
                <a:gd name="connsiteX8" fmla="*/ 176153 w 578320"/>
                <a:gd name="connsiteY8" fmla="*/ 300182 h 555241"/>
                <a:gd name="connsiteX9" fmla="*/ 185376 w 578320"/>
                <a:gd name="connsiteY9" fmla="*/ 325037 h 555241"/>
                <a:gd name="connsiteX10" fmla="*/ 104216 w 578320"/>
                <a:gd name="connsiteY10" fmla="*/ 352654 h 555241"/>
                <a:gd name="connsiteX11" fmla="*/ 104216 w 578320"/>
                <a:gd name="connsiteY11" fmla="*/ 355415 h 555241"/>
                <a:gd name="connsiteX12" fmla="*/ 52569 w 578320"/>
                <a:gd name="connsiteY12" fmla="*/ 407887 h 555241"/>
                <a:gd name="connsiteX13" fmla="*/ 0 w 578320"/>
                <a:gd name="connsiteY13" fmla="*/ 355415 h 555241"/>
                <a:gd name="connsiteX14" fmla="*/ 52569 w 578320"/>
                <a:gd name="connsiteY14" fmla="*/ 303864 h 555241"/>
                <a:gd name="connsiteX15" fmla="*/ 95916 w 578320"/>
                <a:gd name="connsiteY15" fmla="*/ 327799 h 555241"/>
                <a:gd name="connsiteX16" fmla="*/ 525741 w 578320"/>
                <a:gd name="connsiteY16" fmla="*/ 245886 h 555241"/>
                <a:gd name="connsiteX17" fmla="*/ 578320 w 578320"/>
                <a:gd name="connsiteY17" fmla="*/ 298349 h 555241"/>
                <a:gd name="connsiteX18" fmla="*/ 525741 w 578320"/>
                <a:gd name="connsiteY18" fmla="*/ 349892 h 555241"/>
                <a:gd name="connsiteX19" fmla="*/ 474085 w 578320"/>
                <a:gd name="connsiteY19" fmla="*/ 306633 h 555241"/>
                <a:gd name="connsiteX20" fmla="*/ 409514 w 578320"/>
                <a:gd name="connsiteY20" fmla="*/ 300190 h 555241"/>
                <a:gd name="connsiteX21" fmla="*/ 412281 w 578320"/>
                <a:gd name="connsiteY21" fmla="*/ 275339 h 555241"/>
                <a:gd name="connsiteX22" fmla="*/ 412281 w 578320"/>
                <a:gd name="connsiteY22" fmla="*/ 273498 h 555241"/>
                <a:gd name="connsiteX23" fmla="*/ 476852 w 578320"/>
                <a:gd name="connsiteY23" fmla="*/ 279941 h 555241"/>
                <a:gd name="connsiteX24" fmla="*/ 525741 w 578320"/>
                <a:gd name="connsiteY24" fmla="*/ 245886 h 555241"/>
                <a:gd name="connsiteX25" fmla="*/ 293302 w 578320"/>
                <a:gd name="connsiteY25" fmla="*/ 185968 h 555241"/>
                <a:gd name="connsiteX26" fmla="*/ 382735 w 578320"/>
                <a:gd name="connsiteY26" fmla="*/ 275328 h 555241"/>
                <a:gd name="connsiteX27" fmla="*/ 293302 w 578320"/>
                <a:gd name="connsiteY27" fmla="*/ 364688 h 555241"/>
                <a:gd name="connsiteX28" fmla="*/ 203869 w 578320"/>
                <a:gd name="connsiteY28" fmla="*/ 275328 h 555241"/>
                <a:gd name="connsiteX29" fmla="*/ 293302 w 578320"/>
                <a:gd name="connsiteY29" fmla="*/ 185968 h 555241"/>
                <a:gd name="connsiteX30" fmla="*/ 135586 w 578320"/>
                <a:gd name="connsiteY30" fmla="*/ 74565 h 555241"/>
                <a:gd name="connsiteX31" fmla="*/ 187252 w 578320"/>
                <a:gd name="connsiteY31" fmla="*/ 126109 h 555241"/>
                <a:gd name="connsiteX32" fmla="*/ 180794 w 578320"/>
                <a:gd name="connsiteY32" fmla="*/ 150961 h 555241"/>
                <a:gd name="connsiteX33" fmla="*/ 215853 w 578320"/>
                <a:gd name="connsiteY33" fmla="*/ 185017 h 555241"/>
                <a:gd name="connsiteX34" fmla="*/ 198323 w 578320"/>
                <a:gd name="connsiteY34" fmla="*/ 203426 h 555241"/>
                <a:gd name="connsiteX35" fmla="*/ 163264 w 578320"/>
                <a:gd name="connsiteY35" fmla="*/ 170290 h 555241"/>
                <a:gd name="connsiteX36" fmla="*/ 135586 w 578320"/>
                <a:gd name="connsiteY36" fmla="*/ 178574 h 555241"/>
                <a:gd name="connsiteX37" fmla="*/ 82998 w 578320"/>
                <a:gd name="connsiteY37" fmla="*/ 126109 h 555241"/>
                <a:gd name="connsiteX38" fmla="*/ 135586 w 578320"/>
                <a:gd name="connsiteY38" fmla="*/ 74565 h 555241"/>
                <a:gd name="connsiteX39" fmla="*/ 426183 w 578320"/>
                <a:gd name="connsiteY39" fmla="*/ 0 h 555241"/>
                <a:gd name="connsiteX40" fmla="*/ 477865 w 578320"/>
                <a:gd name="connsiteY40" fmla="*/ 52490 h 555241"/>
                <a:gd name="connsiteX41" fmla="*/ 426183 w 578320"/>
                <a:gd name="connsiteY41" fmla="*/ 104060 h 555241"/>
                <a:gd name="connsiteX42" fmla="*/ 411416 w 578320"/>
                <a:gd name="connsiteY42" fmla="*/ 102218 h 555241"/>
                <a:gd name="connsiteX43" fmla="*/ 364349 w 578320"/>
                <a:gd name="connsiteY43" fmla="*/ 180494 h 555241"/>
                <a:gd name="connsiteX44" fmla="*/ 342199 w 578320"/>
                <a:gd name="connsiteY44" fmla="*/ 166681 h 555241"/>
                <a:gd name="connsiteX45" fmla="*/ 389267 w 578320"/>
                <a:gd name="connsiteY45" fmla="*/ 88405 h 555241"/>
                <a:gd name="connsiteX46" fmla="*/ 373578 w 578320"/>
                <a:gd name="connsiteY46" fmla="*/ 52490 h 555241"/>
                <a:gd name="connsiteX47" fmla="*/ 426183 w 578320"/>
                <a:gd name="connsiteY47" fmla="*/ 0 h 555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78320" h="555241">
                  <a:moveTo>
                    <a:pt x="332088" y="387618"/>
                  </a:moveTo>
                  <a:lnTo>
                    <a:pt x="346836" y="451168"/>
                  </a:lnTo>
                  <a:cubicBezTo>
                    <a:pt x="374487" y="452089"/>
                    <a:pt x="397530" y="474193"/>
                    <a:pt x="397530" y="502744"/>
                  </a:cubicBezTo>
                  <a:cubicBezTo>
                    <a:pt x="397530" y="531295"/>
                    <a:pt x="373565" y="555241"/>
                    <a:pt x="344992" y="555241"/>
                  </a:cubicBezTo>
                  <a:cubicBezTo>
                    <a:pt x="316419" y="555241"/>
                    <a:pt x="293376" y="531295"/>
                    <a:pt x="293376" y="502744"/>
                  </a:cubicBezTo>
                  <a:cubicBezTo>
                    <a:pt x="293376" y="482482"/>
                    <a:pt x="304437" y="465904"/>
                    <a:pt x="321028" y="456694"/>
                  </a:cubicBezTo>
                  <a:lnTo>
                    <a:pt x="306280" y="393144"/>
                  </a:lnTo>
                  <a:cubicBezTo>
                    <a:pt x="315497" y="392223"/>
                    <a:pt x="323793" y="390381"/>
                    <a:pt x="332088" y="387618"/>
                  </a:cubicBezTo>
                  <a:close/>
                  <a:moveTo>
                    <a:pt x="176153" y="300182"/>
                  </a:moveTo>
                  <a:cubicBezTo>
                    <a:pt x="177998" y="309388"/>
                    <a:pt x="181687" y="317673"/>
                    <a:pt x="185376" y="325037"/>
                  </a:cubicBezTo>
                  <a:lnTo>
                    <a:pt x="104216" y="352654"/>
                  </a:lnTo>
                  <a:cubicBezTo>
                    <a:pt x="104216" y="353574"/>
                    <a:pt x="104216" y="354495"/>
                    <a:pt x="104216" y="355415"/>
                  </a:cubicBezTo>
                  <a:cubicBezTo>
                    <a:pt x="104216" y="384873"/>
                    <a:pt x="81160" y="407887"/>
                    <a:pt x="52569" y="407887"/>
                  </a:cubicBezTo>
                  <a:cubicBezTo>
                    <a:pt x="23057" y="407887"/>
                    <a:pt x="0" y="384873"/>
                    <a:pt x="0" y="355415"/>
                  </a:cubicBezTo>
                  <a:cubicBezTo>
                    <a:pt x="0" y="326878"/>
                    <a:pt x="23057" y="303864"/>
                    <a:pt x="52569" y="303864"/>
                  </a:cubicBezTo>
                  <a:cubicBezTo>
                    <a:pt x="70092" y="303864"/>
                    <a:pt x="86693" y="313070"/>
                    <a:pt x="95916" y="327799"/>
                  </a:cubicBezTo>
                  <a:close/>
                  <a:moveTo>
                    <a:pt x="525741" y="245886"/>
                  </a:moveTo>
                  <a:cubicBezTo>
                    <a:pt x="554337" y="245886"/>
                    <a:pt x="578320" y="269817"/>
                    <a:pt x="578320" y="298349"/>
                  </a:cubicBezTo>
                  <a:cubicBezTo>
                    <a:pt x="578320" y="326882"/>
                    <a:pt x="554337" y="349892"/>
                    <a:pt x="525741" y="349892"/>
                  </a:cubicBezTo>
                  <a:cubicBezTo>
                    <a:pt x="499913" y="349892"/>
                    <a:pt x="478697" y="331484"/>
                    <a:pt x="474085" y="306633"/>
                  </a:cubicBezTo>
                  <a:lnTo>
                    <a:pt x="409514" y="300190"/>
                  </a:lnTo>
                  <a:cubicBezTo>
                    <a:pt x="411359" y="291906"/>
                    <a:pt x="412281" y="283623"/>
                    <a:pt x="412281" y="275339"/>
                  </a:cubicBezTo>
                  <a:cubicBezTo>
                    <a:pt x="412281" y="274419"/>
                    <a:pt x="412281" y="274419"/>
                    <a:pt x="412281" y="273498"/>
                  </a:cubicBezTo>
                  <a:lnTo>
                    <a:pt x="476852" y="279941"/>
                  </a:lnTo>
                  <a:cubicBezTo>
                    <a:pt x="484232" y="260613"/>
                    <a:pt x="503603" y="245886"/>
                    <a:pt x="525741" y="245886"/>
                  </a:cubicBezTo>
                  <a:close/>
                  <a:moveTo>
                    <a:pt x="293302" y="185968"/>
                  </a:moveTo>
                  <a:cubicBezTo>
                    <a:pt x="342694" y="185968"/>
                    <a:pt x="382735" y="225976"/>
                    <a:pt x="382735" y="275328"/>
                  </a:cubicBezTo>
                  <a:cubicBezTo>
                    <a:pt x="382735" y="324680"/>
                    <a:pt x="342694" y="364688"/>
                    <a:pt x="293302" y="364688"/>
                  </a:cubicBezTo>
                  <a:cubicBezTo>
                    <a:pt x="243910" y="364688"/>
                    <a:pt x="203869" y="324680"/>
                    <a:pt x="203869" y="275328"/>
                  </a:cubicBezTo>
                  <a:cubicBezTo>
                    <a:pt x="203869" y="225976"/>
                    <a:pt x="243910" y="185968"/>
                    <a:pt x="293302" y="185968"/>
                  </a:cubicBezTo>
                  <a:close/>
                  <a:moveTo>
                    <a:pt x="135586" y="74565"/>
                  </a:moveTo>
                  <a:cubicBezTo>
                    <a:pt x="164187" y="74565"/>
                    <a:pt x="187252" y="97576"/>
                    <a:pt x="187252" y="126109"/>
                  </a:cubicBezTo>
                  <a:cubicBezTo>
                    <a:pt x="187252" y="135314"/>
                    <a:pt x="185407" y="143598"/>
                    <a:pt x="180794" y="150961"/>
                  </a:cubicBezTo>
                  <a:lnTo>
                    <a:pt x="215853" y="185017"/>
                  </a:lnTo>
                  <a:cubicBezTo>
                    <a:pt x="209395" y="190540"/>
                    <a:pt x="202936" y="196983"/>
                    <a:pt x="198323" y="203426"/>
                  </a:cubicBezTo>
                  <a:lnTo>
                    <a:pt x="163264" y="170290"/>
                  </a:lnTo>
                  <a:cubicBezTo>
                    <a:pt x="154961" y="175813"/>
                    <a:pt x="145735" y="178574"/>
                    <a:pt x="135586" y="178574"/>
                  </a:cubicBezTo>
                  <a:cubicBezTo>
                    <a:pt x="106986" y="178574"/>
                    <a:pt x="82998" y="155563"/>
                    <a:pt x="82998" y="126109"/>
                  </a:cubicBezTo>
                  <a:cubicBezTo>
                    <a:pt x="82998" y="97576"/>
                    <a:pt x="106986" y="74565"/>
                    <a:pt x="135586" y="74565"/>
                  </a:cubicBezTo>
                  <a:close/>
                  <a:moveTo>
                    <a:pt x="426183" y="0"/>
                  </a:moveTo>
                  <a:cubicBezTo>
                    <a:pt x="454793" y="0"/>
                    <a:pt x="477865" y="23022"/>
                    <a:pt x="477865" y="52490"/>
                  </a:cubicBezTo>
                  <a:cubicBezTo>
                    <a:pt x="477865" y="81038"/>
                    <a:pt x="454793" y="104060"/>
                    <a:pt x="426183" y="104060"/>
                  </a:cubicBezTo>
                  <a:cubicBezTo>
                    <a:pt x="420645" y="104060"/>
                    <a:pt x="416031" y="103139"/>
                    <a:pt x="411416" y="102218"/>
                  </a:cubicBezTo>
                  <a:lnTo>
                    <a:pt x="364349" y="180494"/>
                  </a:lnTo>
                  <a:cubicBezTo>
                    <a:pt x="357888" y="174969"/>
                    <a:pt x="350505" y="170364"/>
                    <a:pt x="342199" y="166681"/>
                  </a:cubicBezTo>
                  <a:lnTo>
                    <a:pt x="389267" y="88405"/>
                  </a:lnTo>
                  <a:cubicBezTo>
                    <a:pt x="379115" y="79196"/>
                    <a:pt x="373578" y="66304"/>
                    <a:pt x="373578" y="52490"/>
                  </a:cubicBezTo>
                  <a:cubicBezTo>
                    <a:pt x="373578" y="23022"/>
                    <a:pt x="396650" y="0"/>
                    <a:pt x="426183" y="0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600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8496221" y="1288167"/>
              <a:ext cx="693226" cy="444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24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思 考</a:t>
              </a:r>
              <a:endParaRPr lang="zh-CN" altLang="en-US" sz="2400" dirty="0">
                <a:solidFill>
                  <a:schemeClr val="tx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 rotWithShape="1">
          <a:blip r:embed="rId1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20000" contrast="40000"/>
                    </a14:imgEffect>
                    <a14:imgEffect>
                      <a14:colorTemperature colorTemp="11200"/>
                    </a14:imgEffect>
                    <a14:imgEffect>
                      <a14:saturation sat="33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668" b="22415"/>
          <a:stretch>
            <a:fillRect/>
          </a:stretch>
        </p:blipFill>
        <p:spPr>
          <a:xfrm>
            <a:off x="2331720" y="25352"/>
            <a:ext cx="8453120" cy="6855508"/>
          </a:xfrm>
        </p:spPr>
      </p:pic>
      <p:sp>
        <p:nvSpPr>
          <p:cNvPr id="6" name="矩形 5"/>
          <p:cNvSpPr/>
          <p:nvPr/>
        </p:nvSpPr>
        <p:spPr>
          <a:xfrm>
            <a:off x="7343280" y="593760"/>
            <a:ext cx="100584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rgbClr val="FFFF00"/>
                </a:solidFill>
              </a:rPr>
              <a:t>100</a:t>
            </a:r>
            <a:endParaRPr lang="zh-CN" altLang="en-US" sz="2800" b="1" dirty="0">
              <a:solidFill>
                <a:srgbClr val="FFFF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7983360" y="1390200"/>
            <a:ext cx="100584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rgbClr val="FFFF00"/>
                </a:solidFill>
              </a:rPr>
              <a:t>150</a:t>
            </a:r>
            <a:endParaRPr lang="zh-CN" altLang="en-US" sz="2800" b="1" dirty="0">
              <a:solidFill>
                <a:srgbClr val="FFFF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6977520" y="2019600"/>
            <a:ext cx="100584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>
                <a:solidFill>
                  <a:srgbClr val="FFFF00"/>
                </a:solidFill>
              </a:rPr>
              <a:t>20</a:t>
            </a:r>
            <a:r>
              <a:rPr lang="en-US" altLang="zh-CN" sz="2800" b="1" dirty="0">
                <a:solidFill>
                  <a:srgbClr val="FFFF00"/>
                </a:solidFill>
              </a:rPr>
              <a:t>0</a:t>
            </a:r>
            <a:endParaRPr lang="zh-CN" altLang="en-US" sz="2800" b="1" dirty="0">
              <a:solidFill>
                <a:srgbClr val="FFFF0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6052960" y="2337580"/>
            <a:ext cx="100584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rgbClr val="FFFF00"/>
                </a:solidFill>
              </a:rPr>
              <a:t>250</a:t>
            </a:r>
            <a:endParaRPr lang="zh-CN" altLang="en-US" sz="2800" b="1" dirty="0">
              <a:solidFill>
                <a:srgbClr val="FFFF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511040" y="3444401"/>
            <a:ext cx="100584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rgbClr val="FFFF00"/>
                </a:solidFill>
              </a:rPr>
              <a:t>350</a:t>
            </a:r>
            <a:endParaRPr lang="zh-CN" altLang="en-US" sz="2800" b="1" dirty="0">
              <a:solidFill>
                <a:srgbClr val="FFFF0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386720" y="4191080"/>
            <a:ext cx="100584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rgbClr val="FFFF00"/>
                </a:solidFill>
              </a:rPr>
              <a:t>400</a:t>
            </a:r>
            <a:endParaRPr lang="zh-CN" altLang="en-US" sz="2800" b="1" dirty="0">
              <a:solidFill>
                <a:srgbClr val="FFFF00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516880" y="2961560"/>
            <a:ext cx="100584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rgbClr val="FFFF00"/>
                </a:solidFill>
              </a:rPr>
              <a:t>300</a:t>
            </a:r>
            <a:endParaRPr lang="zh-CN" altLang="en-US" sz="2800" b="1" dirty="0">
              <a:solidFill>
                <a:srgbClr val="FFFF00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593680" y="4210200"/>
            <a:ext cx="100584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rgbClr val="FFFF00"/>
                </a:solidFill>
              </a:rPr>
              <a:t>350</a:t>
            </a:r>
            <a:endParaRPr lang="zh-CN" altLang="en-US" sz="2800" b="1" dirty="0">
              <a:solidFill>
                <a:srgbClr val="FFFF00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958680" y="4620630"/>
            <a:ext cx="100584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rgbClr val="FFFF00"/>
                </a:solidFill>
              </a:rPr>
              <a:t>450</a:t>
            </a:r>
            <a:endParaRPr lang="zh-CN" altLang="en-US" sz="2800" b="1" dirty="0">
              <a:solidFill>
                <a:srgbClr val="FFFF00"/>
              </a:solidFill>
            </a:endParaRPr>
          </a:p>
        </p:txBody>
      </p:sp>
      <p:sp>
        <p:nvSpPr>
          <p:cNvPr id="17" name="任意多边形: 形状 16"/>
          <p:cNvSpPr/>
          <p:nvPr/>
        </p:nvSpPr>
        <p:spPr>
          <a:xfrm>
            <a:off x="7818539" y="25167"/>
            <a:ext cx="2206305" cy="3858936"/>
          </a:xfrm>
          <a:custGeom>
            <a:avLst/>
            <a:gdLst>
              <a:gd name="connsiteX0" fmla="*/ 0 w 2206305"/>
              <a:gd name="connsiteY0" fmla="*/ 3858936 h 3858936"/>
              <a:gd name="connsiteX1" fmla="*/ 377505 w 2206305"/>
              <a:gd name="connsiteY1" fmla="*/ 3548543 h 3858936"/>
              <a:gd name="connsiteX2" fmla="*/ 847289 w 2206305"/>
              <a:gd name="connsiteY2" fmla="*/ 3137483 h 3858936"/>
              <a:gd name="connsiteX3" fmla="*/ 1275127 w 2206305"/>
              <a:gd name="connsiteY3" fmla="*/ 2533475 h 3858936"/>
              <a:gd name="connsiteX4" fmla="*/ 1333850 w 2206305"/>
              <a:gd name="connsiteY4" fmla="*/ 2449585 h 3858936"/>
              <a:gd name="connsiteX5" fmla="*/ 1350628 w 2206305"/>
              <a:gd name="connsiteY5" fmla="*/ 2416029 h 3858936"/>
              <a:gd name="connsiteX6" fmla="*/ 1367406 w 2206305"/>
              <a:gd name="connsiteY6" fmla="*/ 2390862 h 3858936"/>
              <a:gd name="connsiteX7" fmla="*/ 1375795 w 2206305"/>
              <a:gd name="connsiteY7" fmla="*/ 2315361 h 3858936"/>
              <a:gd name="connsiteX8" fmla="*/ 1426129 w 2206305"/>
              <a:gd name="connsiteY8" fmla="*/ 2273416 h 3858936"/>
              <a:gd name="connsiteX9" fmla="*/ 1434518 w 2206305"/>
              <a:gd name="connsiteY9" fmla="*/ 2248250 h 3858936"/>
              <a:gd name="connsiteX10" fmla="*/ 1476463 w 2206305"/>
              <a:gd name="connsiteY10" fmla="*/ 2197916 h 3858936"/>
              <a:gd name="connsiteX11" fmla="*/ 1510019 w 2206305"/>
              <a:gd name="connsiteY11" fmla="*/ 2155971 h 3858936"/>
              <a:gd name="connsiteX12" fmla="*/ 1543575 w 2206305"/>
              <a:gd name="connsiteY12" fmla="*/ 2105637 h 3858936"/>
              <a:gd name="connsiteX13" fmla="*/ 1551964 w 2206305"/>
              <a:gd name="connsiteY13" fmla="*/ 2080470 h 3858936"/>
              <a:gd name="connsiteX14" fmla="*/ 1585520 w 2206305"/>
              <a:gd name="connsiteY14" fmla="*/ 2030136 h 3858936"/>
              <a:gd name="connsiteX15" fmla="*/ 1585520 w 2206305"/>
              <a:gd name="connsiteY15" fmla="*/ 1963024 h 3858936"/>
              <a:gd name="connsiteX16" fmla="*/ 1585520 w 2206305"/>
              <a:gd name="connsiteY16" fmla="*/ 1963024 h 3858936"/>
              <a:gd name="connsiteX17" fmla="*/ 1728133 w 2206305"/>
              <a:gd name="connsiteY17" fmla="*/ 1342239 h 3858936"/>
              <a:gd name="connsiteX18" fmla="*/ 2206305 w 2206305"/>
              <a:gd name="connsiteY18" fmla="*/ 0 h 3858936"/>
              <a:gd name="connsiteX19" fmla="*/ 2206305 w 2206305"/>
              <a:gd name="connsiteY19" fmla="*/ 0 h 3858936"/>
              <a:gd name="connsiteX0-1" fmla="*/ 0 w 2206305"/>
              <a:gd name="connsiteY0-2" fmla="*/ 3858936 h 3858936"/>
              <a:gd name="connsiteX1-3" fmla="*/ 377505 w 2206305"/>
              <a:gd name="connsiteY1-4" fmla="*/ 3548543 h 3858936"/>
              <a:gd name="connsiteX2-5" fmla="*/ 847289 w 2206305"/>
              <a:gd name="connsiteY2-6" fmla="*/ 3137483 h 3858936"/>
              <a:gd name="connsiteX3-7" fmla="*/ 1275127 w 2206305"/>
              <a:gd name="connsiteY3-8" fmla="*/ 2533475 h 3858936"/>
              <a:gd name="connsiteX4-9" fmla="*/ 1333850 w 2206305"/>
              <a:gd name="connsiteY4-10" fmla="*/ 2449585 h 3858936"/>
              <a:gd name="connsiteX5-11" fmla="*/ 1350628 w 2206305"/>
              <a:gd name="connsiteY5-12" fmla="*/ 2416029 h 3858936"/>
              <a:gd name="connsiteX6-13" fmla="*/ 1367406 w 2206305"/>
              <a:gd name="connsiteY6-14" fmla="*/ 2390862 h 3858936"/>
              <a:gd name="connsiteX7-15" fmla="*/ 1375795 w 2206305"/>
              <a:gd name="connsiteY7-16" fmla="*/ 2315361 h 3858936"/>
              <a:gd name="connsiteX8-17" fmla="*/ 1426129 w 2206305"/>
              <a:gd name="connsiteY8-18" fmla="*/ 2273416 h 3858936"/>
              <a:gd name="connsiteX9-19" fmla="*/ 1434518 w 2206305"/>
              <a:gd name="connsiteY9-20" fmla="*/ 2248250 h 3858936"/>
              <a:gd name="connsiteX10-21" fmla="*/ 1476463 w 2206305"/>
              <a:gd name="connsiteY10-22" fmla="*/ 2197916 h 3858936"/>
              <a:gd name="connsiteX11-23" fmla="*/ 1510019 w 2206305"/>
              <a:gd name="connsiteY11-24" fmla="*/ 2155971 h 3858936"/>
              <a:gd name="connsiteX12-25" fmla="*/ 1543575 w 2206305"/>
              <a:gd name="connsiteY12-26" fmla="*/ 2105637 h 3858936"/>
              <a:gd name="connsiteX13-27" fmla="*/ 1551964 w 2206305"/>
              <a:gd name="connsiteY13-28" fmla="*/ 2080470 h 3858936"/>
              <a:gd name="connsiteX14-29" fmla="*/ 1585520 w 2206305"/>
              <a:gd name="connsiteY14-30" fmla="*/ 2030136 h 3858936"/>
              <a:gd name="connsiteX15-31" fmla="*/ 1585520 w 2206305"/>
              <a:gd name="connsiteY15-32" fmla="*/ 1963024 h 3858936"/>
              <a:gd name="connsiteX16-33" fmla="*/ 1585520 w 2206305"/>
              <a:gd name="connsiteY16-34" fmla="*/ 1963024 h 3858936"/>
              <a:gd name="connsiteX17-35" fmla="*/ 1728133 w 2206305"/>
              <a:gd name="connsiteY17-36" fmla="*/ 1342239 h 3858936"/>
              <a:gd name="connsiteX18-37" fmla="*/ 2206305 w 2206305"/>
              <a:gd name="connsiteY18-38" fmla="*/ 0 h 3858936"/>
              <a:gd name="connsiteX19-39" fmla="*/ 2206305 w 2206305"/>
              <a:gd name="connsiteY19-40" fmla="*/ 0 h 3858936"/>
              <a:gd name="connsiteX0-41" fmla="*/ 0 w 2206305"/>
              <a:gd name="connsiteY0-42" fmla="*/ 3858936 h 3858936"/>
              <a:gd name="connsiteX1-43" fmla="*/ 377505 w 2206305"/>
              <a:gd name="connsiteY1-44" fmla="*/ 3548543 h 3858936"/>
              <a:gd name="connsiteX2-45" fmla="*/ 847289 w 2206305"/>
              <a:gd name="connsiteY2-46" fmla="*/ 3137483 h 3858936"/>
              <a:gd name="connsiteX3-47" fmla="*/ 1275127 w 2206305"/>
              <a:gd name="connsiteY3-48" fmla="*/ 2533475 h 3858936"/>
              <a:gd name="connsiteX4-49" fmla="*/ 1333850 w 2206305"/>
              <a:gd name="connsiteY4-50" fmla="*/ 2449585 h 3858936"/>
              <a:gd name="connsiteX5-51" fmla="*/ 1350628 w 2206305"/>
              <a:gd name="connsiteY5-52" fmla="*/ 2416029 h 3858936"/>
              <a:gd name="connsiteX6-53" fmla="*/ 1367406 w 2206305"/>
              <a:gd name="connsiteY6-54" fmla="*/ 2390862 h 3858936"/>
              <a:gd name="connsiteX7-55" fmla="*/ 1375795 w 2206305"/>
              <a:gd name="connsiteY7-56" fmla="*/ 2315361 h 3858936"/>
              <a:gd name="connsiteX8-57" fmla="*/ 1426129 w 2206305"/>
              <a:gd name="connsiteY8-58" fmla="*/ 2273416 h 3858936"/>
              <a:gd name="connsiteX9-59" fmla="*/ 1434518 w 2206305"/>
              <a:gd name="connsiteY9-60" fmla="*/ 2248250 h 3858936"/>
              <a:gd name="connsiteX10-61" fmla="*/ 1476463 w 2206305"/>
              <a:gd name="connsiteY10-62" fmla="*/ 2197916 h 3858936"/>
              <a:gd name="connsiteX11-63" fmla="*/ 1510019 w 2206305"/>
              <a:gd name="connsiteY11-64" fmla="*/ 2155971 h 3858936"/>
              <a:gd name="connsiteX12-65" fmla="*/ 1543575 w 2206305"/>
              <a:gd name="connsiteY12-66" fmla="*/ 2105637 h 3858936"/>
              <a:gd name="connsiteX13-67" fmla="*/ 1551964 w 2206305"/>
              <a:gd name="connsiteY13-68" fmla="*/ 2080470 h 3858936"/>
              <a:gd name="connsiteX14-69" fmla="*/ 1585520 w 2206305"/>
              <a:gd name="connsiteY14-70" fmla="*/ 1963024 h 3858936"/>
              <a:gd name="connsiteX15-71" fmla="*/ 1585520 w 2206305"/>
              <a:gd name="connsiteY15-72" fmla="*/ 1963024 h 3858936"/>
              <a:gd name="connsiteX16-73" fmla="*/ 1728133 w 2206305"/>
              <a:gd name="connsiteY16-74" fmla="*/ 1342239 h 3858936"/>
              <a:gd name="connsiteX17-75" fmla="*/ 2206305 w 2206305"/>
              <a:gd name="connsiteY17-76" fmla="*/ 0 h 3858936"/>
              <a:gd name="connsiteX18-77" fmla="*/ 2206305 w 2206305"/>
              <a:gd name="connsiteY18-78" fmla="*/ 0 h 3858936"/>
              <a:gd name="connsiteX0-79" fmla="*/ 0 w 2206305"/>
              <a:gd name="connsiteY0-80" fmla="*/ 3858936 h 3858936"/>
              <a:gd name="connsiteX1-81" fmla="*/ 377505 w 2206305"/>
              <a:gd name="connsiteY1-82" fmla="*/ 3548543 h 3858936"/>
              <a:gd name="connsiteX2-83" fmla="*/ 847289 w 2206305"/>
              <a:gd name="connsiteY2-84" fmla="*/ 3137483 h 3858936"/>
              <a:gd name="connsiteX3-85" fmla="*/ 1275127 w 2206305"/>
              <a:gd name="connsiteY3-86" fmla="*/ 2533475 h 3858936"/>
              <a:gd name="connsiteX4-87" fmla="*/ 1333850 w 2206305"/>
              <a:gd name="connsiteY4-88" fmla="*/ 2449585 h 3858936"/>
              <a:gd name="connsiteX5-89" fmla="*/ 1350628 w 2206305"/>
              <a:gd name="connsiteY5-90" fmla="*/ 2416029 h 3858936"/>
              <a:gd name="connsiteX6-91" fmla="*/ 1367406 w 2206305"/>
              <a:gd name="connsiteY6-92" fmla="*/ 2390862 h 3858936"/>
              <a:gd name="connsiteX7-93" fmla="*/ 1375795 w 2206305"/>
              <a:gd name="connsiteY7-94" fmla="*/ 2315361 h 3858936"/>
              <a:gd name="connsiteX8-95" fmla="*/ 1426129 w 2206305"/>
              <a:gd name="connsiteY8-96" fmla="*/ 2273416 h 3858936"/>
              <a:gd name="connsiteX9-97" fmla="*/ 1434518 w 2206305"/>
              <a:gd name="connsiteY9-98" fmla="*/ 2248250 h 3858936"/>
              <a:gd name="connsiteX10-99" fmla="*/ 1476463 w 2206305"/>
              <a:gd name="connsiteY10-100" fmla="*/ 2197916 h 3858936"/>
              <a:gd name="connsiteX11-101" fmla="*/ 1510019 w 2206305"/>
              <a:gd name="connsiteY11-102" fmla="*/ 2155971 h 3858936"/>
              <a:gd name="connsiteX12-103" fmla="*/ 1543575 w 2206305"/>
              <a:gd name="connsiteY12-104" fmla="*/ 2105637 h 3858936"/>
              <a:gd name="connsiteX13-105" fmla="*/ 1551964 w 2206305"/>
              <a:gd name="connsiteY13-106" fmla="*/ 2080470 h 3858936"/>
              <a:gd name="connsiteX14-107" fmla="*/ 1585520 w 2206305"/>
              <a:gd name="connsiteY14-108" fmla="*/ 1963024 h 3858936"/>
              <a:gd name="connsiteX15-109" fmla="*/ 1585520 w 2206305"/>
              <a:gd name="connsiteY15-110" fmla="*/ 1963024 h 3858936"/>
              <a:gd name="connsiteX16-111" fmla="*/ 1728133 w 2206305"/>
              <a:gd name="connsiteY16-112" fmla="*/ 1342239 h 3858936"/>
              <a:gd name="connsiteX17-113" fmla="*/ 2206305 w 2206305"/>
              <a:gd name="connsiteY17-114" fmla="*/ 0 h 3858936"/>
              <a:gd name="connsiteX18-115" fmla="*/ 2206305 w 2206305"/>
              <a:gd name="connsiteY18-116" fmla="*/ 0 h 3858936"/>
              <a:gd name="connsiteX0-117" fmla="*/ 0 w 2206305"/>
              <a:gd name="connsiteY0-118" fmla="*/ 3858936 h 3858936"/>
              <a:gd name="connsiteX1-119" fmla="*/ 377505 w 2206305"/>
              <a:gd name="connsiteY1-120" fmla="*/ 3548543 h 3858936"/>
              <a:gd name="connsiteX2-121" fmla="*/ 847289 w 2206305"/>
              <a:gd name="connsiteY2-122" fmla="*/ 3137483 h 3858936"/>
              <a:gd name="connsiteX3-123" fmla="*/ 1275127 w 2206305"/>
              <a:gd name="connsiteY3-124" fmla="*/ 2533475 h 3858936"/>
              <a:gd name="connsiteX4-125" fmla="*/ 1333850 w 2206305"/>
              <a:gd name="connsiteY4-126" fmla="*/ 2449585 h 3858936"/>
              <a:gd name="connsiteX5-127" fmla="*/ 1350628 w 2206305"/>
              <a:gd name="connsiteY5-128" fmla="*/ 2416029 h 3858936"/>
              <a:gd name="connsiteX6-129" fmla="*/ 1367406 w 2206305"/>
              <a:gd name="connsiteY6-130" fmla="*/ 2390862 h 3858936"/>
              <a:gd name="connsiteX7-131" fmla="*/ 1375795 w 2206305"/>
              <a:gd name="connsiteY7-132" fmla="*/ 2315361 h 3858936"/>
              <a:gd name="connsiteX8-133" fmla="*/ 1426129 w 2206305"/>
              <a:gd name="connsiteY8-134" fmla="*/ 2273416 h 3858936"/>
              <a:gd name="connsiteX9-135" fmla="*/ 1434518 w 2206305"/>
              <a:gd name="connsiteY9-136" fmla="*/ 2248250 h 3858936"/>
              <a:gd name="connsiteX10-137" fmla="*/ 1476463 w 2206305"/>
              <a:gd name="connsiteY10-138" fmla="*/ 2197916 h 3858936"/>
              <a:gd name="connsiteX11-139" fmla="*/ 1543575 w 2206305"/>
              <a:gd name="connsiteY11-140" fmla="*/ 2105637 h 3858936"/>
              <a:gd name="connsiteX12-141" fmla="*/ 1551964 w 2206305"/>
              <a:gd name="connsiteY12-142" fmla="*/ 2080470 h 3858936"/>
              <a:gd name="connsiteX13-143" fmla="*/ 1585520 w 2206305"/>
              <a:gd name="connsiteY13-144" fmla="*/ 1963024 h 3858936"/>
              <a:gd name="connsiteX14-145" fmla="*/ 1585520 w 2206305"/>
              <a:gd name="connsiteY14-146" fmla="*/ 1963024 h 3858936"/>
              <a:gd name="connsiteX15-147" fmla="*/ 1728133 w 2206305"/>
              <a:gd name="connsiteY15-148" fmla="*/ 1342239 h 3858936"/>
              <a:gd name="connsiteX16-149" fmla="*/ 2206305 w 2206305"/>
              <a:gd name="connsiteY16-150" fmla="*/ 0 h 3858936"/>
              <a:gd name="connsiteX17-151" fmla="*/ 2206305 w 2206305"/>
              <a:gd name="connsiteY17-152" fmla="*/ 0 h 3858936"/>
              <a:gd name="connsiteX0-153" fmla="*/ 0 w 2206305"/>
              <a:gd name="connsiteY0-154" fmla="*/ 3858936 h 3858936"/>
              <a:gd name="connsiteX1-155" fmla="*/ 377505 w 2206305"/>
              <a:gd name="connsiteY1-156" fmla="*/ 3548543 h 3858936"/>
              <a:gd name="connsiteX2-157" fmla="*/ 847289 w 2206305"/>
              <a:gd name="connsiteY2-158" fmla="*/ 3137483 h 3858936"/>
              <a:gd name="connsiteX3-159" fmla="*/ 1275127 w 2206305"/>
              <a:gd name="connsiteY3-160" fmla="*/ 2533475 h 3858936"/>
              <a:gd name="connsiteX4-161" fmla="*/ 1333850 w 2206305"/>
              <a:gd name="connsiteY4-162" fmla="*/ 2449585 h 3858936"/>
              <a:gd name="connsiteX5-163" fmla="*/ 1350628 w 2206305"/>
              <a:gd name="connsiteY5-164" fmla="*/ 2416029 h 3858936"/>
              <a:gd name="connsiteX6-165" fmla="*/ 1367406 w 2206305"/>
              <a:gd name="connsiteY6-166" fmla="*/ 2390862 h 3858936"/>
              <a:gd name="connsiteX7-167" fmla="*/ 1375795 w 2206305"/>
              <a:gd name="connsiteY7-168" fmla="*/ 2315361 h 3858936"/>
              <a:gd name="connsiteX8-169" fmla="*/ 1426129 w 2206305"/>
              <a:gd name="connsiteY8-170" fmla="*/ 2273416 h 3858936"/>
              <a:gd name="connsiteX9-171" fmla="*/ 1434518 w 2206305"/>
              <a:gd name="connsiteY9-172" fmla="*/ 2248250 h 3858936"/>
              <a:gd name="connsiteX10-173" fmla="*/ 1476463 w 2206305"/>
              <a:gd name="connsiteY10-174" fmla="*/ 2197916 h 3858936"/>
              <a:gd name="connsiteX11-175" fmla="*/ 1543575 w 2206305"/>
              <a:gd name="connsiteY11-176" fmla="*/ 2105637 h 3858936"/>
              <a:gd name="connsiteX12-177" fmla="*/ 1551964 w 2206305"/>
              <a:gd name="connsiteY12-178" fmla="*/ 2080470 h 3858936"/>
              <a:gd name="connsiteX13-179" fmla="*/ 1585520 w 2206305"/>
              <a:gd name="connsiteY13-180" fmla="*/ 1963024 h 3858936"/>
              <a:gd name="connsiteX14-181" fmla="*/ 1585520 w 2206305"/>
              <a:gd name="connsiteY14-182" fmla="*/ 1963024 h 3858936"/>
              <a:gd name="connsiteX15-183" fmla="*/ 1728133 w 2206305"/>
              <a:gd name="connsiteY15-184" fmla="*/ 1342239 h 3858936"/>
              <a:gd name="connsiteX16-185" fmla="*/ 2206305 w 2206305"/>
              <a:gd name="connsiteY16-186" fmla="*/ 0 h 3858936"/>
              <a:gd name="connsiteX17-187" fmla="*/ 2206305 w 2206305"/>
              <a:gd name="connsiteY17-188" fmla="*/ 0 h 3858936"/>
              <a:gd name="connsiteX0-189" fmla="*/ 0 w 2206305"/>
              <a:gd name="connsiteY0-190" fmla="*/ 3858936 h 3858936"/>
              <a:gd name="connsiteX1-191" fmla="*/ 377505 w 2206305"/>
              <a:gd name="connsiteY1-192" fmla="*/ 3548543 h 3858936"/>
              <a:gd name="connsiteX2-193" fmla="*/ 847289 w 2206305"/>
              <a:gd name="connsiteY2-194" fmla="*/ 3137483 h 3858936"/>
              <a:gd name="connsiteX3-195" fmla="*/ 1275127 w 2206305"/>
              <a:gd name="connsiteY3-196" fmla="*/ 2533475 h 3858936"/>
              <a:gd name="connsiteX4-197" fmla="*/ 1333850 w 2206305"/>
              <a:gd name="connsiteY4-198" fmla="*/ 2449585 h 3858936"/>
              <a:gd name="connsiteX5-199" fmla="*/ 1350628 w 2206305"/>
              <a:gd name="connsiteY5-200" fmla="*/ 2416029 h 3858936"/>
              <a:gd name="connsiteX6-201" fmla="*/ 1367406 w 2206305"/>
              <a:gd name="connsiteY6-202" fmla="*/ 2390862 h 3858936"/>
              <a:gd name="connsiteX7-203" fmla="*/ 1426129 w 2206305"/>
              <a:gd name="connsiteY7-204" fmla="*/ 2273416 h 3858936"/>
              <a:gd name="connsiteX8-205" fmla="*/ 1434518 w 2206305"/>
              <a:gd name="connsiteY8-206" fmla="*/ 2248250 h 3858936"/>
              <a:gd name="connsiteX9-207" fmla="*/ 1476463 w 2206305"/>
              <a:gd name="connsiteY9-208" fmla="*/ 2197916 h 3858936"/>
              <a:gd name="connsiteX10-209" fmla="*/ 1543575 w 2206305"/>
              <a:gd name="connsiteY10-210" fmla="*/ 2105637 h 3858936"/>
              <a:gd name="connsiteX11-211" fmla="*/ 1551964 w 2206305"/>
              <a:gd name="connsiteY11-212" fmla="*/ 2080470 h 3858936"/>
              <a:gd name="connsiteX12-213" fmla="*/ 1585520 w 2206305"/>
              <a:gd name="connsiteY12-214" fmla="*/ 1963024 h 3858936"/>
              <a:gd name="connsiteX13-215" fmla="*/ 1585520 w 2206305"/>
              <a:gd name="connsiteY13-216" fmla="*/ 1963024 h 3858936"/>
              <a:gd name="connsiteX14-217" fmla="*/ 1728133 w 2206305"/>
              <a:gd name="connsiteY14-218" fmla="*/ 1342239 h 3858936"/>
              <a:gd name="connsiteX15-219" fmla="*/ 2206305 w 2206305"/>
              <a:gd name="connsiteY15-220" fmla="*/ 0 h 3858936"/>
              <a:gd name="connsiteX16-221" fmla="*/ 2206305 w 2206305"/>
              <a:gd name="connsiteY16-222" fmla="*/ 0 h 3858936"/>
              <a:gd name="connsiteX0-223" fmla="*/ 0 w 2206305"/>
              <a:gd name="connsiteY0-224" fmla="*/ 3858936 h 3858936"/>
              <a:gd name="connsiteX1-225" fmla="*/ 377505 w 2206305"/>
              <a:gd name="connsiteY1-226" fmla="*/ 3548543 h 3858936"/>
              <a:gd name="connsiteX2-227" fmla="*/ 847289 w 2206305"/>
              <a:gd name="connsiteY2-228" fmla="*/ 3137483 h 3858936"/>
              <a:gd name="connsiteX3-229" fmla="*/ 1275127 w 2206305"/>
              <a:gd name="connsiteY3-230" fmla="*/ 2533475 h 3858936"/>
              <a:gd name="connsiteX4-231" fmla="*/ 1333850 w 2206305"/>
              <a:gd name="connsiteY4-232" fmla="*/ 2449585 h 3858936"/>
              <a:gd name="connsiteX5-233" fmla="*/ 1350628 w 2206305"/>
              <a:gd name="connsiteY5-234" fmla="*/ 2416029 h 3858936"/>
              <a:gd name="connsiteX6-235" fmla="*/ 1367406 w 2206305"/>
              <a:gd name="connsiteY6-236" fmla="*/ 2390862 h 3858936"/>
              <a:gd name="connsiteX7-237" fmla="*/ 1426129 w 2206305"/>
              <a:gd name="connsiteY7-238" fmla="*/ 2273416 h 3858936"/>
              <a:gd name="connsiteX8-239" fmla="*/ 1461188 w 2206305"/>
              <a:gd name="connsiteY8-240" fmla="*/ 2248250 h 3858936"/>
              <a:gd name="connsiteX9-241" fmla="*/ 1476463 w 2206305"/>
              <a:gd name="connsiteY9-242" fmla="*/ 2197916 h 3858936"/>
              <a:gd name="connsiteX10-243" fmla="*/ 1543575 w 2206305"/>
              <a:gd name="connsiteY10-244" fmla="*/ 2105637 h 3858936"/>
              <a:gd name="connsiteX11-245" fmla="*/ 1551964 w 2206305"/>
              <a:gd name="connsiteY11-246" fmla="*/ 2080470 h 3858936"/>
              <a:gd name="connsiteX12-247" fmla="*/ 1585520 w 2206305"/>
              <a:gd name="connsiteY12-248" fmla="*/ 1963024 h 3858936"/>
              <a:gd name="connsiteX13-249" fmla="*/ 1585520 w 2206305"/>
              <a:gd name="connsiteY13-250" fmla="*/ 1963024 h 3858936"/>
              <a:gd name="connsiteX14-251" fmla="*/ 1728133 w 2206305"/>
              <a:gd name="connsiteY14-252" fmla="*/ 1342239 h 3858936"/>
              <a:gd name="connsiteX15-253" fmla="*/ 2206305 w 2206305"/>
              <a:gd name="connsiteY15-254" fmla="*/ 0 h 3858936"/>
              <a:gd name="connsiteX16-255" fmla="*/ 2206305 w 2206305"/>
              <a:gd name="connsiteY16-256" fmla="*/ 0 h 3858936"/>
              <a:gd name="connsiteX0-257" fmla="*/ 0 w 2206305"/>
              <a:gd name="connsiteY0-258" fmla="*/ 3858936 h 3858936"/>
              <a:gd name="connsiteX1-259" fmla="*/ 377505 w 2206305"/>
              <a:gd name="connsiteY1-260" fmla="*/ 3548543 h 3858936"/>
              <a:gd name="connsiteX2-261" fmla="*/ 847289 w 2206305"/>
              <a:gd name="connsiteY2-262" fmla="*/ 3137483 h 3858936"/>
              <a:gd name="connsiteX3-263" fmla="*/ 1275127 w 2206305"/>
              <a:gd name="connsiteY3-264" fmla="*/ 2533475 h 3858936"/>
              <a:gd name="connsiteX4-265" fmla="*/ 1333850 w 2206305"/>
              <a:gd name="connsiteY4-266" fmla="*/ 2449585 h 3858936"/>
              <a:gd name="connsiteX5-267" fmla="*/ 1350628 w 2206305"/>
              <a:gd name="connsiteY5-268" fmla="*/ 2416029 h 3858936"/>
              <a:gd name="connsiteX6-269" fmla="*/ 1367406 w 2206305"/>
              <a:gd name="connsiteY6-270" fmla="*/ 2390862 h 3858936"/>
              <a:gd name="connsiteX7-271" fmla="*/ 1426129 w 2206305"/>
              <a:gd name="connsiteY7-272" fmla="*/ 2273416 h 3858936"/>
              <a:gd name="connsiteX8-273" fmla="*/ 1476463 w 2206305"/>
              <a:gd name="connsiteY8-274" fmla="*/ 2197916 h 3858936"/>
              <a:gd name="connsiteX9-275" fmla="*/ 1543575 w 2206305"/>
              <a:gd name="connsiteY9-276" fmla="*/ 2105637 h 3858936"/>
              <a:gd name="connsiteX10-277" fmla="*/ 1551964 w 2206305"/>
              <a:gd name="connsiteY10-278" fmla="*/ 2080470 h 3858936"/>
              <a:gd name="connsiteX11-279" fmla="*/ 1585520 w 2206305"/>
              <a:gd name="connsiteY11-280" fmla="*/ 1963024 h 3858936"/>
              <a:gd name="connsiteX12-281" fmla="*/ 1585520 w 2206305"/>
              <a:gd name="connsiteY12-282" fmla="*/ 1963024 h 3858936"/>
              <a:gd name="connsiteX13-283" fmla="*/ 1728133 w 2206305"/>
              <a:gd name="connsiteY13-284" fmla="*/ 1342239 h 3858936"/>
              <a:gd name="connsiteX14-285" fmla="*/ 2206305 w 2206305"/>
              <a:gd name="connsiteY14-286" fmla="*/ 0 h 3858936"/>
              <a:gd name="connsiteX15-287" fmla="*/ 2206305 w 2206305"/>
              <a:gd name="connsiteY15-288" fmla="*/ 0 h 3858936"/>
              <a:gd name="connsiteX0-289" fmla="*/ 0 w 2206305"/>
              <a:gd name="connsiteY0-290" fmla="*/ 3858936 h 3858936"/>
              <a:gd name="connsiteX1-291" fmla="*/ 377505 w 2206305"/>
              <a:gd name="connsiteY1-292" fmla="*/ 3548543 h 3858936"/>
              <a:gd name="connsiteX2-293" fmla="*/ 847289 w 2206305"/>
              <a:gd name="connsiteY2-294" fmla="*/ 3137483 h 3858936"/>
              <a:gd name="connsiteX3-295" fmla="*/ 1275127 w 2206305"/>
              <a:gd name="connsiteY3-296" fmla="*/ 2533475 h 3858936"/>
              <a:gd name="connsiteX4-297" fmla="*/ 1333850 w 2206305"/>
              <a:gd name="connsiteY4-298" fmla="*/ 2449585 h 3858936"/>
              <a:gd name="connsiteX5-299" fmla="*/ 1350628 w 2206305"/>
              <a:gd name="connsiteY5-300" fmla="*/ 2416029 h 3858936"/>
              <a:gd name="connsiteX6-301" fmla="*/ 1367406 w 2206305"/>
              <a:gd name="connsiteY6-302" fmla="*/ 2390862 h 3858936"/>
              <a:gd name="connsiteX7-303" fmla="*/ 1426129 w 2206305"/>
              <a:gd name="connsiteY7-304" fmla="*/ 2273416 h 3858936"/>
              <a:gd name="connsiteX8-305" fmla="*/ 1476463 w 2206305"/>
              <a:gd name="connsiteY8-306" fmla="*/ 2197916 h 3858936"/>
              <a:gd name="connsiteX9-307" fmla="*/ 1543575 w 2206305"/>
              <a:gd name="connsiteY9-308" fmla="*/ 2105637 h 3858936"/>
              <a:gd name="connsiteX10-309" fmla="*/ 1551964 w 2206305"/>
              <a:gd name="connsiteY10-310" fmla="*/ 2080470 h 3858936"/>
              <a:gd name="connsiteX11-311" fmla="*/ 1585520 w 2206305"/>
              <a:gd name="connsiteY11-312" fmla="*/ 1963024 h 3858936"/>
              <a:gd name="connsiteX12-313" fmla="*/ 1585520 w 2206305"/>
              <a:gd name="connsiteY12-314" fmla="*/ 1963024 h 3858936"/>
              <a:gd name="connsiteX13-315" fmla="*/ 1728133 w 2206305"/>
              <a:gd name="connsiteY13-316" fmla="*/ 1342239 h 3858936"/>
              <a:gd name="connsiteX14-317" fmla="*/ 2206305 w 2206305"/>
              <a:gd name="connsiteY14-318" fmla="*/ 0 h 3858936"/>
              <a:gd name="connsiteX15-319" fmla="*/ 2206305 w 2206305"/>
              <a:gd name="connsiteY15-320" fmla="*/ 0 h 3858936"/>
              <a:gd name="connsiteX0-321" fmla="*/ 0 w 2206305"/>
              <a:gd name="connsiteY0-322" fmla="*/ 3858936 h 3858936"/>
              <a:gd name="connsiteX1-323" fmla="*/ 377505 w 2206305"/>
              <a:gd name="connsiteY1-324" fmla="*/ 3548543 h 3858936"/>
              <a:gd name="connsiteX2-325" fmla="*/ 847289 w 2206305"/>
              <a:gd name="connsiteY2-326" fmla="*/ 3137483 h 3858936"/>
              <a:gd name="connsiteX3-327" fmla="*/ 1275127 w 2206305"/>
              <a:gd name="connsiteY3-328" fmla="*/ 2533475 h 3858936"/>
              <a:gd name="connsiteX4-329" fmla="*/ 1333850 w 2206305"/>
              <a:gd name="connsiteY4-330" fmla="*/ 2449585 h 3858936"/>
              <a:gd name="connsiteX5-331" fmla="*/ 1350628 w 2206305"/>
              <a:gd name="connsiteY5-332" fmla="*/ 2416029 h 3858936"/>
              <a:gd name="connsiteX6-333" fmla="*/ 1367406 w 2206305"/>
              <a:gd name="connsiteY6-334" fmla="*/ 2390862 h 3858936"/>
              <a:gd name="connsiteX7-335" fmla="*/ 1426129 w 2206305"/>
              <a:gd name="connsiteY7-336" fmla="*/ 2273416 h 3858936"/>
              <a:gd name="connsiteX8-337" fmla="*/ 1476463 w 2206305"/>
              <a:gd name="connsiteY8-338" fmla="*/ 2197916 h 3858936"/>
              <a:gd name="connsiteX9-339" fmla="*/ 1543575 w 2206305"/>
              <a:gd name="connsiteY9-340" fmla="*/ 2105637 h 3858936"/>
              <a:gd name="connsiteX10-341" fmla="*/ 1585520 w 2206305"/>
              <a:gd name="connsiteY10-342" fmla="*/ 1963024 h 3858936"/>
              <a:gd name="connsiteX11-343" fmla="*/ 1585520 w 2206305"/>
              <a:gd name="connsiteY11-344" fmla="*/ 1963024 h 3858936"/>
              <a:gd name="connsiteX12-345" fmla="*/ 1728133 w 2206305"/>
              <a:gd name="connsiteY12-346" fmla="*/ 1342239 h 3858936"/>
              <a:gd name="connsiteX13-347" fmla="*/ 2206305 w 2206305"/>
              <a:gd name="connsiteY13-348" fmla="*/ 0 h 3858936"/>
              <a:gd name="connsiteX14-349" fmla="*/ 2206305 w 2206305"/>
              <a:gd name="connsiteY14-350" fmla="*/ 0 h 3858936"/>
              <a:gd name="connsiteX0-351" fmla="*/ 0 w 2206305"/>
              <a:gd name="connsiteY0-352" fmla="*/ 3858936 h 3858936"/>
              <a:gd name="connsiteX1-353" fmla="*/ 377505 w 2206305"/>
              <a:gd name="connsiteY1-354" fmla="*/ 3548543 h 3858936"/>
              <a:gd name="connsiteX2-355" fmla="*/ 847289 w 2206305"/>
              <a:gd name="connsiteY2-356" fmla="*/ 3137483 h 3858936"/>
              <a:gd name="connsiteX3-357" fmla="*/ 1275127 w 2206305"/>
              <a:gd name="connsiteY3-358" fmla="*/ 2533475 h 3858936"/>
              <a:gd name="connsiteX4-359" fmla="*/ 1333850 w 2206305"/>
              <a:gd name="connsiteY4-360" fmla="*/ 2449585 h 3858936"/>
              <a:gd name="connsiteX5-361" fmla="*/ 1350628 w 2206305"/>
              <a:gd name="connsiteY5-362" fmla="*/ 2416029 h 3858936"/>
              <a:gd name="connsiteX6-363" fmla="*/ 1367406 w 2206305"/>
              <a:gd name="connsiteY6-364" fmla="*/ 2390862 h 3858936"/>
              <a:gd name="connsiteX7-365" fmla="*/ 1426129 w 2206305"/>
              <a:gd name="connsiteY7-366" fmla="*/ 2273416 h 3858936"/>
              <a:gd name="connsiteX8-367" fmla="*/ 1476463 w 2206305"/>
              <a:gd name="connsiteY8-368" fmla="*/ 2197916 h 3858936"/>
              <a:gd name="connsiteX9-369" fmla="*/ 1532145 w 2206305"/>
              <a:gd name="connsiteY9-370" fmla="*/ 2099922 h 3858936"/>
              <a:gd name="connsiteX10-371" fmla="*/ 1585520 w 2206305"/>
              <a:gd name="connsiteY10-372" fmla="*/ 1963024 h 3858936"/>
              <a:gd name="connsiteX11-373" fmla="*/ 1585520 w 2206305"/>
              <a:gd name="connsiteY11-374" fmla="*/ 1963024 h 3858936"/>
              <a:gd name="connsiteX12-375" fmla="*/ 1728133 w 2206305"/>
              <a:gd name="connsiteY12-376" fmla="*/ 1342239 h 3858936"/>
              <a:gd name="connsiteX13-377" fmla="*/ 2206305 w 2206305"/>
              <a:gd name="connsiteY13-378" fmla="*/ 0 h 3858936"/>
              <a:gd name="connsiteX14-379" fmla="*/ 2206305 w 2206305"/>
              <a:gd name="connsiteY14-380" fmla="*/ 0 h 385893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2206305" h="3858936">
                <a:moveTo>
                  <a:pt x="0" y="3858936"/>
                </a:moveTo>
                <a:lnTo>
                  <a:pt x="377505" y="3548543"/>
                </a:lnTo>
                <a:lnTo>
                  <a:pt x="847289" y="3137483"/>
                </a:lnTo>
                <a:lnTo>
                  <a:pt x="1275127" y="2533475"/>
                </a:lnTo>
                <a:cubicBezTo>
                  <a:pt x="1294701" y="2505512"/>
                  <a:pt x="1315392" y="2478297"/>
                  <a:pt x="1333850" y="2449585"/>
                </a:cubicBezTo>
                <a:cubicBezTo>
                  <a:pt x="1340612" y="2439066"/>
                  <a:pt x="1344423" y="2426887"/>
                  <a:pt x="1350628" y="2416029"/>
                </a:cubicBezTo>
                <a:cubicBezTo>
                  <a:pt x="1355630" y="2407275"/>
                  <a:pt x="1361813" y="2399251"/>
                  <a:pt x="1367406" y="2390862"/>
                </a:cubicBezTo>
                <a:cubicBezTo>
                  <a:pt x="1379989" y="2367093"/>
                  <a:pt x="1414944" y="2297185"/>
                  <a:pt x="1426129" y="2273416"/>
                </a:cubicBezTo>
                <a:cubicBezTo>
                  <a:pt x="1444305" y="2241258"/>
                  <a:pt x="1456889" y="2225879"/>
                  <a:pt x="1476463" y="2197916"/>
                </a:cubicBezTo>
                <a:cubicBezTo>
                  <a:pt x="1496037" y="2169953"/>
                  <a:pt x="1513969" y="2139071"/>
                  <a:pt x="1532145" y="2099922"/>
                </a:cubicBezTo>
                <a:cubicBezTo>
                  <a:pt x="1550321" y="2060773"/>
                  <a:pt x="1578529" y="1986793"/>
                  <a:pt x="1585520" y="1963024"/>
                </a:cubicBezTo>
                <a:lnTo>
                  <a:pt x="1585520" y="1963024"/>
                </a:lnTo>
                <a:lnTo>
                  <a:pt x="1728133" y="1342239"/>
                </a:lnTo>
                <a:lnTo>
                  <a:pt x="2206305" y="0"/>
                </a:lnTo>
                <a:lnTo>
                  <a:pt x="2206305" y="0"/>
                </a:lnTo>
              </a:path>
            </a:pathLst>
          </a:custGeom>
          <a:ln w="76200">
            <a:prstDash val="sysDas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任意多边形: 形状 17"/>
          <p:cNvSpPr/>
          <p:nvPr/>
        </p:nvSpPr>
        <p:spPr>
          <a:xfrm rot="4080000">
            <a:off x="8131175" y="4103370"/>
            <a:ext cx="494030" cy="3801110"/>
          </a:xfrm>
          <a:custGeom>
            <a:avLst/>
            <a:gdLst>
              <a:gd name="connsiteX0" fmla="*/ 42672 w 536448"/>
              <a:gd name="connsiteY0" fmla="*/ 2383536 h 2383536"/>
              <a:gd name="connsiteX1" fmla="*/ 0 w 536448"/>
              <a:gd name="connsiteY1" fmla="*/ 1700784 h 2383536"/>
              <a:gd name="connsiteX2" fmla="*/ 24384 w 536448"/>
              <a:gd name="connsiteY2" fmla="*/ 1194816 h 2383536"/>
              <a:gd name="connsiteX3" fmla="*/ 24384 w 536448"/>
              <a:gd name="connsiteY3" fmla="*/ 1182624 h 2383536"/>
              <a:gd name="connsiteX4" fmla="*/ 140208 w 536448"/>
              <a:gd name="connsiteY4" fmla="*/ 664464 h 2383536"/>
              <a:gd name="connsiteX5" fmla="*/ 164592 w 536448"/>
              <a:gd name="connsiteY5" fmla="*/ 603504 h 2383536"/>
              <a:gd name="connsiteX6" fmla="*/ 176784 w 536448"/>
              <a:gd name="connsiteY6" fmla="*/ 579120 h 2383536"/>
              <a:gd name="connsiteX7" fmla="*/ 188976 w 536448"/>
              <a:gd name="connsiteY7" fmla="*/ 542544 h 2383536"/>
              <a:gd name="connsiteX8" fmla="*/ 207264 w 536448"/>
              <a:gd name="connsiteY8" fmla="*/ 518160 h 2383536"/>
              <a:gd name="connsiteX9" fmla="*/ 243840 w 536448"/>
              <a:gd name="connsiteY9" fmla="*/ 438912 h 2383536"/>
              <a:gd name="connsiteX10" fmla="*/ 256032 w 536448"/>
              <a:gd name="connsiteY10" fmla="*/ 420624 h 2383536"/>
              <a:gd name="connsiteX11" fmla="*/ 274320 w 536448"/>
              <a:gd name="connsiteY11" fmla="*/ 390144 h 2383536"/>
              <a:gd name="connsiteX12" fmla="*/ 286512 w 536448"/>
              <a:gd name="connsiteY12" fmla="*/ 371856 h 2383536"/>
              <a:gd name="connsiteX13" fmla="*/ 298704 w 536448"/>
              <a:gd name="connsiteY13" fmla="*/ 347472 h 2383536"/>
              <a:gd name="connsiteX14" fmla="*/ 323088 w 536448"/>
              <a:gd name="connsiteY14" fmla="*/ 329184 h 2383536"/>
              <a:gd name="connsiteX15" fmla="*/ 341376 w 536448"/>
              <a:gd name="connsiteY15" fmla="*/ 298704 h 2383536"/>
              <a:gd name="connsiteX16" fmla="*/ 390144 w 536448"/>
              <a:gd name="connsiteY16" fmla="*/ 249936 h 2383536"/>
              <a:gd name="connsiteX17" fmla="*/ 414528 w 536448"/>
              <a:gd name="connsiteY17" fmla="*/ 213360 h 2383536"/>
              <a:gd name="connsiteX18" fmla="*/ 426720 w 536448"/>
              <a:gd name="connsiteY18" fmla="*/ 195072 h 2383536"/>
              <a:gd name="connsiteX19" fmla="*/ 438912 w 536448"/>
              <a:gd name="connsiteY19" fmla="*/ 121920 h 2383536"/>
              <a:gd name="connsiteX20" fmla="*/ 445008 w 536448"/>
              <a:gd name="connsiteY20" fmla="*/ 103632 h 2383536"/>
              <a:gd name="connsiteX21" fmla="*/ 481584 w 536448"/>
              <a:gd name="connsiteY21" fmla="*/ 79248 h 2383536"/>
              <a:gd name="connsiteX22" fmla="*/ 512064 w 536448"/>
              <a:gd name="connsiteY22" fmla="*/ 24384 h 2383536"/>
              <a:gd name="connsiteX23" fmla="*/ 536448 w 536448"/>
              <a:gd name="connsiteY23" fmla="*/ 0 h 2383536"/>
              <a:gd name="connsiteX24" fmla="*/ 536448 w 536448"/>
              <a:gd name="connsiteY24" fmla="*/ 0 h 2383536"/>
              <a:gd name="connsiteX0-1" fmla="*/ 42672 w 536448"/>
              <a:gd name="connsiteY0-2" fmla="*/ 2383536 h 2383536"/>
              <a:gd name="connsiteX1-3" fmla="*/ 0 w 536448"/>
              <a:gd name="connsiteY1-4" fmla="*/ 1700784 h 2383536"/>
              <a:gd name="connsiteX2-5" fmla="*/ 24384 w 536448"/>
              <a:gd name="connsiteY2-6" fmla="*/ 1194816 h 2383536"/>
              <a:gd name="connsiteX3-7" fmla="*/ 24384 w 536448"/>
              <a:gd name="connsiteY3-8" fmla="*/ 1182624 h 2383536"/>
              <a:gd name="connsiteX4-9" fmla="*/ 140208 w 536448"/>
              <a:gd name="connsiteY4-10" fmla="*/ 664464 h 2383536"/>
              <a:gd name="connsiteX5-11" fmla="*/ 164592 w 536448"/>
              <a:gd name="connsiteY5-12" fmla="*/ 603504 h 2383536"/>
              <a:gd name="connsiteX6-13" fmla="*/ 176784 w 536448"/>
              <a:gd name="connsiteY6-14" fmla="*/ 579120 h 2383536"/>
              <a:gd name="connsiteX7-15" fmla="*/ 188976 w 536448"/>
              <a:gd name="connsiteY7-16" fmla="*/ 542544 h 2383536"/>
              <a:gd name="connsiteX8-17" fmla="*/ 207264 w 536448"/>
              <a:gd name="connsiteY8-18" fmla="*/ 518160 h 2383536"/>
              <a:gd name="connsiteX9-19" fmla="*/ 243840 w 536448"/>
              <a:gd name="connsiteY9-20" fmla="*/ 438912 h 2383536"/>
              <a:gd name="connsiteX10-21" fmla="*/ 256032 w 536448"/>
              <a:gd name="connsiteY10-22" fmla="*/ 420624 h 2383536"/>
              <a:gd name="connsiteX11-23" fmla="*/ 274320 w 536448"/>
              <a:gd name="connsiteY11-24" fmla="*/ 390144 h 2383536"/>
              <a:gd name="connsiteX12-25" fmla="*/ 286512 w 536448"/>
              <a:gd name="connsiteY12-26" fmla="*/ 371856 h 2383536"/>
              <a:gd name="connsiteX13-27" fmla="*/ 298704 w 536448"/>
              <a:gd name="connsiteY13-28" fmla="*/ 347472 h 2383536"/>
              <a:gd name="connsiteX14-29" fmla="*/ 323088 w 536448"/>
              <a:gd name="connsiteY14-30" fmla="*/ 329184 h 2383536"/>
              <a:gd name="connsiteX15-31" fmla="*/ 341376 w 536448"/>
              <a:gd name="connsiteY15-32" fmla="*/ 298704 h 2383536"/>
              <a:gd name="connsiteX16-33" fmla="*/ 390144 w 536448"/>
              <a:gd name="connsiteY16-34" fmla="*/ 249936 h 2383536"/>
              <a:gd name="connsiteX17-35" fmla="*/ 414528 w 536448"/>
              <a:gd name="connsiteY17-36" fmla="*/ 213360 h 2383536"/>
              <a:gd name="connsiteX18-37" fmla="*/ 426720 w 536448"/>
              <a:gd name="connsiteY18-38" fmla="*/ 195072 h 2383536"/>
              <a:gd name="connsiteX19-39" fmla="*/ 438912 w 536448"/>
              <a:gd name="connsiteY19-40" fmla="*/ 121920 h 2383536"/>
              <a:gd name="connsiteX20-41" fmla="*/ 445008 w 536448"/>
              <a:gd name="connsiteY20-42" fmla="*/ 103632 h 2383536"/>
              <a:gd name="connsiteX21-43" fmla="*/ 481584 w 536448"/>
              <a:gd name="connsiteY21-44" fmla="*/ 79248 h 2383536"/>
              <a:gd name="connsiteX22-45" fmla="*/ 512064 w 536448"/>
              <a:gd name="connsiteY22-46" fmla="*/ 24384 h 2383536"/>
              <a:gd name="connsiteX23-47" fmla="*/ 536448 w 536448"/>
              <a:gd name="connsiteY23-48" fmla="*/ 0 h 2383536"/>
              <a:gd name="connsiteX24-49" fmla="*/ 536448 w 536448"/>
              <a:gd name="connsiteY24-50" fmla="*/ 0 h 2383536"/>
              <a:gd name="connsiteX0-51" fmla="*/ 42672 w 536448"/>
              <a:gd name="connsiteY0-52" fmla="*/ 2383536 h 2383536"/>
              <a:gd name="connsiteX1-53" fmla="*/ 0 w 536448"/>
              <a:gd name="connsiteY1-54" fmla="*/ 1700784 h 2383536"/>
              <a:gd name="connsiteX2-55" fmla="*/ 24384 w 536448"/>
              <a:gd name="connsiteY2-56" fmla="*/ 1194816 h 2383536"/>
              <a:gd name="connsiteX3-57" fmla="*/ 24384 w 536448"/>
              <a:gd name="connsiteY3-58" fmla="*/ 1182624 h 2383536"/>
              <a:gd name="connsiteX4-59" fmla="*/ 140208 w 536448"/>
              <a:gd name="connsiteY4-60" fmla="*/ 664464 h 2383536"/>
              <a:gd name="connsiteX5-61" fmla="*/ 164592 w 536448"/>
              <a:gd name="connsiteY5-62" fmla="*/ 603504 h 2383536"/>
              <a:gd name="connsiteX6-63" fmla="*/ 176784 w 536448"/>
              <a:gd name="connsiteY6-64" fmla="*/ 579120 h 2383536"/>
              <a:gd name="connsiteX7-65" fmla="*/ 188976 w 536448"/>
              <a:gd name="connsiteY7-66" fmla="*/ 542544 h 2383536"/>
              <a:gd name="connsiteX8-67" fmla="*/ 207264 w 536448"/>
              <a:gd name="connsiteY8-68" fmla="*/ 518160 h 2383536"/>
              <a:gd name="connsiteX9-69" fmla="*/ 243840 w 536448"/>
              <a:gd name="connsiteY9-70" fmla="*/ 438912 h 2383536"/>
              <a:gd name="connsiteX10-71" fmla="*/ 256032 w 536448"/>
              <a:gd name="connsiteY10-72" fmla="*/ 420624 h 2383536"/>
              <a:gd name="connsiteX11-73" fmla="*/ 274320 w 536448"/>
              <a:gd name="connsiteY11-74" fmla="*/ 390144 h 2383536"/>
              <a:gd name="connsiteX12-75" fmla="*/ 286512 w 536448"/>
              <a:gd name="connsiteY12-76" fmla="*/ 371856 h 2383536"/>
              <a:gd name="connsiteX13-77" fmla="*/ 298704 w 536448"/>
              <a:gd name="connsiteY13-78" fmla="*/ 347472 h 2383536"/>
              <a:gd name="connsiteX14-79" fmla="*/ 323088 w 536448"/>
              <a:gd name="connsiteY14-80" fmla="*/ 329184 h 2383536"/>
              <a:gd name="connsiteX15-81" fmla="*/ 341376 w 536448"/>
              <a:gd name="connsiteY15-82" fmla="*/ 298704 h 2383536"/>
              <a:gd name="connsiteX16-83" fmla="*/ 390144 w 536448"/>
              <a:gd name="connsiteY16-84" fmla="*/ 249936 h 2383536"/>
              <a:gd name="connsiteX17-85" fmla="*/ 414528 w 536448"/>
              <a:gd name="connsiteY17-86" fmla="*/ 213360 h 2383536"/>
              <a:gd name="connsiteX18-87" fmla="*/ 426720 w 536448"/>
              <a:gd name="connsiteY18-88" fmla="*/ 195072 h 2383536"/>
              <a:gd name="connsiteX19-89" fmla="*/ 438912 w 536448"/>
              <a:gd name="connsiteY19-90" fmla="*/ 121920 h 2383536"/>
              <a:gd name="connsiteX20-91" fmla="*/ 481584 w 536448"/>
              <a:gd name="connsiteY20-92" fmla="*/ 79248 h 2383536"/>
              <a:gd name="connsiteX21-93" fmla="*/ 512064 w 536448"/>
              <a:gd name="connsiteY21-94" fmla="*/ 24384 h 2383536"/>
              <a:gd name="connsiteX22-95" fmla="*/ 536448 w 536448"/>
              <a:gd name="connsiteY22-96" fmla="*/ 0 h 2383536"/>
              <a:gd name="connsiteX23-97" fmla="*/ 536448 w 536448"/>
              <a:gd name="connsiteY23-98" fmla="*/ 0 h 2383536"/>
              <a:gd name="connsiteX0-99" fmla="*/ 42672 w 536448"/>
              <a:gd name="connsiteY0-100" fmla="*/ 2383536 h 2383536"/>
              <a:gd name="connsiteX1-101" fmla="*/ 0 w 536448"/>
              <a:gd name="connsiteY1-102" fmla="*/ 1700784 h 2383536"/>
              <a:gd name="connsiteX2-103" fmla="*/ 24384 w 536448"/>
              <a:gd name="connsiteY2-104" fmla="*/ 1194816 h 2383536"/>
              <a:gd name="connsiteX3-105" fmla="*/ 24384 w 536448"/>
              <a:gd name="connsiteY3-106" fmla="*/ 1182624 h 2383536"/>
              <a:gd name="connsiteX4-107" fmla="*/ 140208 w 536448"/>
              <a:gd name="connsiteY4-108" fmla="*/ 664464 h 2383536"/>
              <a:gd name="connsiteX5-109" fmla="*/ 164592 w 536448"/>
              <a:gd name="connsiteY5-110" fmla="*/ 603504 h 2383536"/>
              <a:gd name="connsiteX6-111" fmla="*/ 176784 w 536448"/>
              <a:gd name="connsiteY6-112" fmla="*/ 579120 h 2383536"/>
              <a:gd name="connsiteX7-113" fmla="*/ 188976 w 536448"/>
              <a:gd name="connsiteY7-114" fmla="*/ 542544 h 2383536"/>
              <a:gd name="connsiteX8-115" fmla="*/ 207264 w 536448"/>
              <a:gd name="connsiteY8-116" fmla="*/ 518160 h 2383536"/>
              <a:gd name="connsiteX9-117" fmla="*/ 243840 w 536448"/>
              <a:gd name="connsiteY9-118" fmla="*/ 438912 h 2383536"/>
              <a:gd name="connsiteX10-119" fmla="*/ 256032 w 536448"/>
              <a:gd name="connsiteY10-120" fmla="*/ 420624 h 2383536"/>
              <a:gd name="connsiteX11-121" fmla="*/ 274320 w 536448"/>
              <a:gd name="connsiteY11-122" fmla="*/ 390144 h 2383536"/>
              <a:gd name="connsiteX12-123" fmla="*/ 286512 w 536448"/>
              <a:gd name="connsiteY12-124" fmla="*/ 371856 h 2383536"/>
              <a:gd name="connsiteX13-125" fmla="*/ 298704 w 536448"/>
              <a:gd name="connsiteY13-126" fmla="*/ 347472 h 2383536"/>
              <a:gd name="connsiteX14-127" fmla="*/ 323088 w 536448"/>
              <a:gd name="connsiteY14-128" fmla="*/ 329184 h 2383536"/>
              <a:gd name="connsiteX15-129" fmla="*/ 341376 w 536448"/>
              <a:gd name="connsiteY15-130" fmla="*/ 298704 h 2383536"/>
              <a:gd name="connsiteX16-131" fmla="*/ 390144 w 536448"/>
              <a:gd name="connsiteY16-132" fmla="*/ 249936 h 2383536"/>
              <a:gd name="connsiteX17-133" fmla="*/ 414528 w 536448"/>
              <a:gd name="connsiteY17-134" fmla="*/ 213360 h 2383536"/>
              <a:gd name="connsiteX18-135" fmla="*/ 426720 w 536448"/>
              <a:gd name="connsiteY18-136" fmla="*/ 195072 h 2383536"/>
              <a:gd name="connsiteX19-137" fmla="*/ 438912 w 536448"/>
              <a:gd name="connsiteY19-138" fmla="*/ 121920 h 2383536"/>
              <a:gd name="connsiteX20-139" fmla="*/ 481584 w 536448"/>
              <a:gd name="connsiteY20-140" fmla="*/ 79248 h 2383536"/>
              <a:gd name="connsiteX21-141" fmla="*/ 512064 w 536448"/>
              <a:gd name="connsiteY21-142" fmla="*/ 24384 h 2383536"/>
              <a:gd name="connsiteX22-143" fmla="*/ 536448 w 536448"/>
              <a:gd name="connsiteY22-144" fmla="*/ 0 h 2383536"/>
              <a:gd name="connsiteX23-145" fmla="*/ 536448 w 536448"/>
              <a:gd name="connsiteY23-146" fmla="*/ 0 h 2383536"/>
              <a:gd name="connsiteX0-147" fmla="*/ 42672 w 536448"/>
              <a:gd name="connsiteY0-148" fmla="*/ 2383536 h 2383536"/>
              <a:gd name="connsiteX1-149" fmla="*/ 0 w 536448"/>
              <a:gd name="connsiteY1-150" fmla="*/ 1700784 h 2383536"/>
              <a:gd name="connsiteX2-151" fmla="*/ 24384 w 536448"/>
              <a:gd name="connsiteY2-152" fmla="*/ 1194816 h 2383536"/>
              <a:gd name="connsiteX3-153" fmla="*/ 24384 w 536448"/>
              <a:gd name="connsiteY3-154" fmla="*/ 1182624 h 2383536"/>
              <a:gd name="connsiteX4-155" fmla="*/ 140208 w 536448"/>
              <a:gd name="connsiteY4-156" fmla="*/ 664464 h 2383536"/>
              <a:gd name="connsiteX5-157" fmla="*/ 164592 w 536448"/>
              <a:gd name="connsiteY5-158" fmla="*/ 603504 h 2383536"/>
              <a:gd name="connsiteX6-159" fmla="*/ 176784 w 536448"/>
              <a:gd name="connsiteY6-160" fmla="*/ 579120 h 2383536"/>
              <a:gd name="connsiteX7-161" fmla="*/ 188976 w 536448"/>
              <a:gd name="connsiteY7-162" fmla="*/ 542544 h 2383536"/>
              <a:gd name="connsiteX8-163" fmla="*/ 207264 w 536448"/>
              <a:gd name="connsiteY8-164" fmla="*/ 518160 h 2383536"/>
              <a:gd name="connsiteX9-165" fmla="*/ 243840 w 536448"/>
              <a:gd name="connsiteY9-166" fmla="*/ 438912 h 2383536"/>
              <a:gd name="connsiteX10-167" fmla="*/ 256032 w 536448"/>
              <a:gd name="connsiteY10-168" fmla="*/ 420624 h 2383536"/>
              <a:gd name="connsiteX11-169" fmla="*/ 274320 w 536448"/>
              <a:gd name="connsiteY11-170" fmla="*/ 390144 h 2383536"/>
              <a:gd name="connsiteX12-171" fmla="*/ 286512 w 536448"/>
              <a:gd name="connsiteY12-172" fmla="*/ 371856 h 2383536"/>
              <a:gd name="connsiteX13-173" fmla="*/ 298704 w 536448"/>
              <a:gd name="connsiteY13-174" fmla="*/ 347472 h 2383536"/>
              <a:gd name="connsiteX14-175" fmla="*/ 323088 w 536448"/>
              <a:gd name="connsiteY14-176" fmla="*/ 329184 h 2383536"/>
              <a:gd name="connsiteX15-177" fmla="*/ 341376 w 536448"/>
              <a:gd name="connsiteY15-178" fmla="*/ 298704 h 2383536"/>
              <a:gd name="connsiteX16-179" fmla="*/ 390144 w 536448"/>
              <a:gd name="connsiteY16-180" fmla="*/ 249936 h 2383536"/>
              <a:gd name="connsiteX17-181" fmla="*/ 414528 w 536448"/>
              <a:gd name="connsiteY17-182" fmla="*/ 213360 h 2383536"/>
              <a:gd name="connsiteX18-183" fmla="*/ 426720 w 536448"/>
              <a:gd name="connsiteY18-184" fmla="*/ 195072 h 2383536"/>
              <a:gd name="connsiteX19-185" fmla="*/ 481584 w 536448"/>
              <a:gd name="connsiteY19-186" fmla="*/ 79248 h 2383536"/>
              <a:gd name="connsiteX20-187" fmla="*/ 512064 w 536448"/>
              <a:gd name="connsiteY20-188" fmla="*/ 24384 h 2383536"/>
              <a:gd name="connsiteX21-189" fmla="*/ 536448 w 536448"/>
              <a:gd name="connsiteY21-190" fmla="*/ 0 h 2383536"/>
              <a:gd name="connsiteX22-191" fmla="*/ 536448 w 536448"/>
              <a:gd name="connsiteY22-192" fmla="*/ 0 h 2383536"/>
              <a:gd name="connsiteX0-193" fmla="*/ 42672 w 536448"/>
              <a:gd name="connsiteY0-194" fmla="*/ 2383536 h 2383536"/>
              <a:gd name="connsiteX1-195" fmla="*/ 0 w 536448"/>
              <a:gd name="connsiteY1-196" fmla="*/ 1700784 h 2383536"/>
              <a:gd name="connsiteX2-197" fmla="*/ 24384 w 536448"/>
              <a:gd name="connsiteY2-198" fmla="*/ 1194816 h 2383536"/>
              <a:gd name="connsiteX3-199" fmla="*/ 24384 w 536448"/>
              <a:gd name="connsiteY3-200" fmla="*/ 1182624 h 2383536"/>
              <a:gd name="connsiteX4-201" fmla="*/ 140208 w 536448"/>
              <a:gd name="connsiteY4-202" fmla="*/ 664464 h 2383536"/>
              <a:gd name="connsiteX5-203" fmla="*/ 164592 w 536448"/>
              <a:gd name="connsiteY5-204" fmla="*/ 603504 h 2383536"/>
              <a:gd name="connsiteX6-205" fmla="*/ 176784 w 536448"/>
              <a:gd name="connsiteY6-206" fmla="*/ 579120 h 2383536"/>
              <a:gd name="connsiteX7-207" fmla="*/ 188976 w 536448"/>
              <a:gd name="connsiteY7-208" fmla="*/ 542544 h 2383536"/>
              <a:gd name="connsiteX8-209" fmla="*/ 207264 w 536448"/>
              <a:gd name="connsiteY8-210" fmla="*/ 518160 h 2383536"/>
              <a:gd name="connsiteX9-211" fmla="*/ 243840 w 536448"/>
              <a:gd name="connsiteY9-212" fmla="*/ 438912 h 2383536"/>
              <a:gd name="connsiteX10-213" fmla="*/ 256032 w 536448"/>
              <a:gd name="connsiteY10-214" fmla="*/ 420624 h 2383536"/>
              <a:gd name="connsiteX11-215" fmla="*/ 274320 w 536448"/>
              <a:gd name="connsiteY11-216" fmla="*/ 390144 h 2383536"/>
              <a:gd name="connsiteX12-217" fmla="*/ 286512 w 536448"/>
              <a:gd name="connsiteY12-218" fmla="*/ 371856 h 2383536"/>
              <a:gd name="connsiteX13-219" fmla="*/ 298704 w 536448"/>
              <a:gd name="connsiteY13-220" fmla="*/ 347472 h 2383536"/>
              <a:gd name="connsiteX14-221" fmla="*/ 323088 w 536448"/>
              <a:gd name="connsiteY14-222" fmla="*/ 329184 h 2383536"/>
              <a:gd name="connsiteX15-223" fmla="*/ 341376 w 536448"/>
              <a:gd name="connsiteY15-224" fmla="*/ 298704 h 2383536"/>
              <a:gd name="connsiteX16-225" fmla="*/ 390144 w 536448"/>
              <a:gd name="connsiteY16-226" fmla="*/ 249936 h 2383536"/>
              <a:gd name="connsiteX17-227" fmla="*/ 414528 w 536448"/>
              <a:gd name="connsiteY17-228" fmla="*/ 213360 h 2383536"/>
              <a:gd name="connsiteX18-229" fmla="*/ 426720 w 536448"/>
              <a:gd name="connsiteY18-230" fmla="*/ 195072 h 2383536"/>
              <a:gd name="connsiteX19-231" fmla="*/ 481584 w 536448"/>
              <a:gd name="connsiteY19-232" fmla="*/ 79248 h 2383536"/>
              <a:gd name="connsiteX20-233" fmla="*/ 512064 w 536448"/>
              <a:gd name="connsiteY20-234" fmla="*/ 24384 h 2383536"/>
              <a:gd name="connsiteX21-235" fmla="*/ 536448 w 536448"/>
              <a:gd name="connsiteY21-236" fmla="*/ 0 h 2383536"/>
              <a:gd name="connsiteX22-237" fmla="*/ 536448 w 536448"/>
              <a:gd name="connsiteY22-238" fmla="*/ 0 h 2383536"/>
              <a:gd name="connsiteX0-239" fmla="*/ 42672 w 536448"/>
              <a:gd name="connsiteY0-240" fmla="*/ 2383536 h 2383536"/>
              <a:gd name="connsiteX1-241" fmla="*/ 0 w 536448"/>
              <a:gd name="connsiteY1-242" fmla="*/ 1700784 h 2383536"/>
              <a:gd name="connsiteX2-243" fmla="*/ 24384 w 536448"/>
              <a:gd name="connsiteY2-244" fmla="*/ 1194816 h 2383536"/>
              <a:gd name="connsiteX3-245" fmla="*/ 24384 w 536448"/>
              <a:gd name="connsiteY3-246" fmla="*/ 1182624 h 2383536"/>
              <a:gd name="connsiteX4-247" fmla="*/ 140208 w 536448"/>
              <a:gd name="connsiteY4-248" fmla="*/ 664464 h 2383536"/>
              <a:gd name="connsiteX5-249" fmla="*/ 164592 w 536448"/>
              <a:gd name="connsiteY5-250" fmla="*/ 603504 h 2383536"/>
              <a:gd name="connsiteX6-251" fmla="*/ 176784 w 536448"/>
              <a:gd name="connsiteY6-252" fmla="*/ 579120 h 2383536"/>
              <a:gd name="connsiteX7-253" fmla="*/ 188976 w 536448"/>
              <a:gd name="connsiteY7-254" fmla="*/ 542544 h 2383536"/>
              <a:gd name="connsiteX8-255" fmla="*/ 207264 w 536448"/>
              <a:gd name="connsiteY8-256" fmla="*/ 518160 h 2383536"/>
              <a:gd name="connsiteX9-257" fmla="*/ 243840 w 536448"/>
              <a:gd name="connsiteY9-258" fmla="*/ 438912 h 2383536"/>
              <a:gd name="connsiteX10-259" fmla="*/ 256032 w 536448"/>
              <a:gd name="connsiteY10-260" fmla="*/ 420624 h 2383536"/>
              <a:gd name="connsiteX11-261" fmla="*/ 274320 w 536448"/>
              <a:gd name="connsiteY11-262" fmla="*/ 390144 h 2383536"/>
              <a:gd name="connsiteX12-263" fmla="*/ 286512 w 536448"/>
              <a:gd name="connsiteY12-264" fmla="*/ 371856 h 2383536"/>
              <a:gd name="connsiteX13-265" fmla="*/ 298704 w 536448"/>
              <a:gd name="connsiteY13-266" fmla="*/ 347472 h 2383536"/>
              <a:gd name="connsiteX14-267" fmla="*/ 323088 w 536448"/>
              <a:gd name="connsiteY14-268" fmla="*/ 329184 h 2383536"/>
              <a:gd name="connsiteX15-269" fmla="*/ 341376 w 536448"/>
              <a:gd name="connsiteY15-270" fmla="*/ 298704 h 2383536"/>
              <a:gd name="connsiteX16-271" fmla="*/ 390144 w 536448"/>
              <a:gd name="connsiteY16-272" fmla="*/ 249936 h 2383536"/>
              <a:gd name="connsiteX17-273" fmla="*/ 414528 w 536448"/>
              <a:gd name="connsiteY17-274" fmla="*/ 213360 h 2383536"/>
              <a:gd name="connsiteX18-275" fmla="*/ 426720 w 536448"/>
              <a:gd name="connsiteY18-276" fmla="*/ 195072 h 2383536"/>
              <a:gd name="connsiteX19-277" fmla="*/ 481584 w 536448"/>
              <a:gd name="connsiteY19-278" fmla="*/ 79248 h 2383536"/>
              <a:gd name="connsiteX20-279" fmla="*/ 536448 w 536448"/>
              <a:gd name="connsiteY20-280" fmla="*/ 0 h 2383536"/>
              <a:gd name="connsiteX21-281" fmla="*/ 536448 w 536448"/>
              <a:gd name="connsiteY21-282" fmla="*/ 0 h 2383536"/>
              <a:gd name="connsiteX0-283" fmla="*/ 42672 w 536448"/>
              <a:gd name="connsiteY0-284" fmla="*/ 2383536 h 2383536"/>
              <a:gd name="connsiteX1-285" fmla="*/ 0 w 536448"/>
              <a:gd name="connsiteY1-286" fmla="*/ 1700784 h 2383536"/>
              <a:gd name="connsiteX2-287" fmla="*/ 24384 w 536448"/>
              <a:gd name="connsiteY2-288" fmla="*/ 1194816 h 2383536"/>
              <a:gd name="connsiteX3-289" fmla="*/ 24384 w 536448"/>
              <a:gd name="connsiteY3-290" fmla="*/ 1182624 h 2383536"/>
              <a:gd name="connsiteX4-291" fmla="*/ 140208 w 536448"/>
              <a:gd name="connsiteY4-292" fmla="*/ 664464 h 2383536"/>
              <a:gd name="connsiteX5-293" fmla="*/ 164592 w 536448"/>
              <a:gd name="connsiteY5-294" fmla="*/ 603504 h 2383536"/>
              <a:gd name="connsiteX6-295" fmla="*/ 176784 w 536448"/>
              <a:gd name="connsiteY6-296" fmla="*/ 579120 h 2383536"/>
              <a:gd name="connsiteX7-297" fmla="*/ 188976 w 536448"/>
              <a:gd name="connsiteY7-298" fmla="*/ 542544 h 2383536"/>
              <a:gd name="connsiteX8-299" fmla="*/ 207264 w 536448"/>
              <a:gd name="connsiteY8-300" fmla="*/ 518160 h 2383536"/>
              <a:gd name="connsiteX9-301" fmla="*/ 243840 w 536448"/>
              <a:gd name="connsiteY9-302" fmla="*/ 438912 h 2383536"/>
              <a:gd name="connsiteX10-303" fmla="*/ 256032 w 536448"/>
              <a:gd name="connsiteY10-304" fmla="*/ 420624 h 2383536"/>
              <a:gd name="connsiteX11-305" fmla="*/ 274320 w 536448"/>
              <a:gd name="connsiteY11-306" fmla="*/ 390144 h 2383536"/>
              <a:gd name="connsiteX12-307" fmla="*/ 286512 w 536448"/>
              <a:gd name="connsiteY12-308" fmla="*/ 371856 h 2383536"/>
              <a:gd name="connsiteX13-309" fmla="*/ 298704 w 536448"/>
              <a:gd name="connsiteY13-310" fmla="*/ 347472 h 2383536"/>
              <a:gd name="connsiteX14-311" fmla="*/ 323088 w 536448"/>
              <a:gd name="connsiteY14-312" fmla="*/ 329184 h 2383536"/>
              <a:gd name="connsiteX15-313" fmla="*/ 341376 w 536448"/>
              <a:gd name="connsiteY15-314" fmla="*/ 298704 h 2383536"/>
              <a:gd name="connsiteX16-315" fmla="*/ 390144 w 536448"/>
              <a:gd name="connsiteY16-316" fmla="*/ 249936 h 2383536"/>
              <a:gd name="connsiteX17-317" fmla="*/ 414528 w 536448"/>
              <a:gd name="connsiteY17-318" fmla="*/ 213360 h 2383536"/>
              <a:gd name="connsiteX18-319" fmla="*/ 426720 w 536448"/>
              <a:gd name="connsiteY18-320" fmla="*/ 195072 h 2383536"/>
              <a:gd name="connsiteX19-321" fmla="*/ 481584 w 536448"/>
              <a:gd name="connsiteY19-322" fmla="*/ 79248 h 2383536"/>
              <a:gd name="connsiteX20-323" fmla="*/ 536448 w 536448"/>
              <a:gd name="connsiteY20-324" fmla="*/ 0 h 2383536"/>
              <a:gd name="connsiteX21-325" fmla="*/ 536448 w 536448"/>
              <a:gd name="connsiteY21-326" fmla="*/ 0 h 2383536"/>
              <a:gd name="connsiteX0-327" fmla="*/ 42672 w 536448"/>
              <a:gd name="connsiteY0-328" fmla="*/ 2383536 h 2383536"/>
              <a:gd name="connsiteX1-329" fmla="*/ 0 w 536448"/>
              <a:gd name="connsiteY1-330" fmla="*/ 1700784 h 2383536"/>
              <a:gd name="connsiteX2-331" fmla="*/ 24384 w 536448"/>
              <a:gd name="connsiteY2-332" fmla="*/ 1194816 h 2383536"/>
              <a:gd name="connsiteX3-333" fmla="*/ 24384 w 536448"/>
              <a:gd name="connsiteY3-334" fmla="*/ 1182624 h 2383536"/>
              <a:gd name="connsiteX4-335" fmla="*/ 140208 w 536448"/>
              <a:gd name="connsiteY4-336" fmla="*/ 664464 h 2383536"/>
              <a:gd name="connsiteX5-337" fmla="*/ 164592 w 536448"/>
              <a:gd name="connsiteY5-338" fmla="*/ 603504 h 2383536"/>
              <a:gd name="connsiteX6-339" fmla="*/ 176784 w 536448"/>
              <a:gd name="connsiteY6-340" fmla="*/ 579120 h 2383536"/>
              <a:gd name="connsiteX7-341" fmla="*/ 188976 w 536448"/>
              <a:gd name="connsiteY7-342" fmla="*/ 542544 h 2383536"/>
              <a:gd name="connsiteX8-343" fmla="*/ 207264 w 536448"/>
              <a:gd name="connsiteY8-344" fmla="*/ 518160 h 2383536"/>
              <a:gd name="connsiteX9-345" fmla="*/ 243840 w 536448"/>
              <a:gd name="connsiteY9-346" fmla="*/ 438912 h 2383536"/>
              <a:gd name="connsiteX10-347" fmla="*/ 256032 w 536448"/>
              <a:gd name="connsiteY10-348" fmla="*/ 420624 h 2383536"/>
              <a:gd name="connsiteX11-349" fmla="*/ 274320 w 536448"/>
              <a:gd name="connsiteY11-350" fmla="*/ 390144 h 2383536"/>
              <a:gd name="connsiteX12-351" fmla="*/ 286512 w 536448"/>
              <a:gd name="connsiteY12-352" fmla="*/ 371856 h 2383536"/>
              <a:gd name="connsiteX13-353" fmla="*/ 298704 w 536448"/>
              <a:gd name="connsiteY13-354" fmla="*/ 347472 h 2383536"/>
              <a:gd name="connsiteX14-355" fmla="*/ 341376 w 536448"/>
              <a:gd name="connsiteY14-356" fmla="*/ 298704 h 2383536"/>
              <a:gd name="connsiteX15-357" fmla="*/ 390144 w 536448"/>
              <a:gd name="connsiteY15-358" fmla="*/ 249936 h 2383536"/>
              <a:gd name="connsiteX16-359" fmla="*/ 414528 w 536448"/>
              <a:gd name="connsiteY16-360" fmla="*/ 213360 h 2383536"/>
              <a:gd name="connsiteX17-361" fmla="*/ 426720 w 536448"/>
              <a:gd name="connsiteY17-362" fmla="*/ 195072 h 2383536"/>
              <a:gd name="connsiteX18-363" fmla="*/ 481584 w 536448"/>
              <a:gd name="connsiteY18-364" fmla="*/ 79248 h 2383536"/>
              <a:gd name="connsiteX19-365" fmla="*/ 536448 w 536448"/>
              <a:gd name="connsiteY19-366" fmla="*/ 0 h 2383536"/>
              <a:gd name="connsiteX20-367" fmla="*/ 536448 w 536448"/>
              <a:gd name="connsiteY20-368" fmla="*/ 0 h 238353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</a:cxnLst>
            <a:rect l="l" t="t" r="r" b="b"/>
            <a:pathLst>
              <a:path w="536448" h="2383536">
                <a:moveTo>
                  <a:pt x="42672" y="2383536"/>
                </a:moveTo>
                <a:lnTo>
                  <a:pt x="0" y="1700784"/>
                </a:lnTo>
                <a:lnTo>
                  <a:pt x="24384" y="1194816"/>
                </a:lnTo>
                <a:lnTo>
                  <a:pt x="24384" y="1182624"/>
                </a:lnTo>
                <a:lnTo>
                  <a:pt x="140208" y="664464"/>
                </a:lnTo>
                <a:cubicBezTo>
                  <a:pt x="148336" y="644144"/>
                  <a:pt x="155971" y="623620"/>
                  <a:pt x="164592" y="603504"/>
                </a:cubicBezTo>
                <a:cubicBezTo>
                  <a:pt x="168172" y="595151"/>
                  <a:pt x="173409" y="587557"/>
                  <a:pt x="176784" y="579120"/>
                </a:cubicBezTo>
                <a:cubicBezTo>
                  <a:pt x="181557" y="567188"/>
                  <a:pt x="183229" y="554039"/>
                  <a:pt x="188976" y="542544"/>
                </a:cubicBezTo>
                <a:cubicBezTo>
                  <a:pt x="193520" y="533457"/>
                  <a:pt x="202510" y="527139"/>
                  <a:pt x="207264" y="518160"/>
                </a:cubicBezTo>
                <a:cubicBezTo>
                  <a:pt x="220877" y="492447"/>
                  <a:pt x="230829" y="464934"/>
                  <a:pt x="243840" y="438912"/>
                </a:cubicBezTo>
                <a:cubicBezTo>
                  <a:pt x="247117" y="432359"/>
                  <a:pt x="252149" y="426837"/>
                  <a:pt x="256032" y="420624"/>
                </a:cubicBezTo>
                <a:cubicBezTo>
                  <a:pt x="262312" y="410576"/>
                  <a:pt x="268040" y="400192"/>
                  <a:pt x="274320" y="390144"/>
                </a:cubicBezTo>
                <a:cubicBezTo>
                  <a:pt x="278203" y="383931"/>
                  <a:pt x="282877" y="378217"/>
                  <a:pt x="286512" y="371856"/>
                </a:cubicBezTo>
                <a:cubicBezTo>
                  <a:pt x="291021" y="363966"/>
                  <a:pt x="289560" y="359664"/>
                  <a:pt x="298704" y="347472"/>
                </a:cubicBezTo>
                <a:cubicBezTo>
                  <a:pt x="307848" y="335280"/>
                  <a:pt x="326136" y="314960"/>
                  <a:pt x="341376" y="298704"/>
                </a:cubicBezTo>
                <a:cubicBezTo>
                  <a:pt x="356616" y="282448"/>
                  <a:pt x="377392" y="269064"/>
                  <a:pt x="390144" y="249936"/>
                </a:cubicBezTo>
                <a:lnTo>
                  <a:pt x="414528" y="213360"/>
                </a:lnTo>
                <a:lnTo>
                  <a:pt x="426720" y="195072"/>
                </a:lnTo>
                <a:cubicBezTo>
                  <a:pt x="437896" y="172720"/>
                  <a:pt x="463296" y="111760"/>
                  <a:pt x="481584" y="79248"/>
                </a:cubicBezTo>
                <a:cubicBezTo>
                  <a:pt x="499872" y="46736"/>
                  <a:pt x="527304" y="13208"/>
                  <a:pt x="536448" y="0"/>
                </a:cubicBezTo>
                <a:lnTo>
                  <a:pt x="536448" y="0"/>
                </a:lnTo>
              </a:path>
            </a:pathLst>
          </a:custGeom>
          <a:ln w="76200"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531941" y="1459242"/>
            <a:ext cx="47929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根据等高线判断地形</a:t>
            </a:r>
            <a:endParaRPr lang="zh-CN" altLang="en-US" sz="2800" dirty="0">
              <a:solidFill>
                <a:schemeClr val="tx1">
                  <a:lumMod val="90000"/>
                  <a:lumOff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0" y="0"/>
            <a:ext cx="2331720" cy="718185"/>
          </a:xfrm>
          <a:prstGeom prst="rect">
            <a:avLst/>
          </a:prstGeom>
          <a:solidFill>
            <a:srgbClr val="222222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</a:defRPr>
            </a:lvl1pPr>
          </a:lstStyle>
          <a:p>
            <a:r>
              <a:rPr lang="zh-CN" altLang="en-US" sz="2800" b="1" dirty="0">
                <a:solidFill>
                  <a:srgbClr val="FFFF00"/>
                </a:solidFill>
                <a:latin typeface="+mn-ea"/>
                <a:ea typeface="+mn-ea"/>
              </a:rPr>
              <a:t>爱生活爱地理</a:t>
            </a:r>
            <a:endParaRPr lang="zh-CN" altLang="en-US" sz="2800" b="1" dirty="0">
              <a:solidFill>
                <a:srgbClr val="FFFF00"/>
              </a:solidFill>
              <a:latin typeface="+mn-ea"/>
              <a:ea typeface="+mn-ea"/>
            </a:endParaRPr>
          </a:p>
        </p:txBody>
      </p:sp>
      <p:sp>
        <p:nvSpPr>
          <p:cNvPr id="22" name="星形: 六角 21"/>
          <p:cNvSpPr/>
          <p:nvPr/>
        </p:nvSpPr>
        <p:spPr>
          <a:xfrm>
            <a:off x="10077378" y="1550867"/>
            <a:ext cx="562413" cy="562413"/>
          </a:xfrm>
          <a:prstGeom prst="star6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10784583" y="1506583"/>
            <a:ext cx="11688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天竺岩风景区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392420" y="4210050"/>
            <a:ext cx="4876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>
                <a:solidFill>
                  <a:schemeClr val="bg1"/>
                </a:solidFill>
              </a:rPr>
              <a:t>A</a:t>
            </a:r>
            <a:endParaRPr lang="en-US" altLang="zh-CN" sz="360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523355" y="4022090"/>
            <a:ext cx="4876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chemeClr val="bg1"/>
                </a:solidFill>
              </a:rPr>
              <a:t>B</a:t>
            </a:r>
            <a:endParaRPr lang="en-US" altLang="zh-CN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3495" y="0"/>
            <a:ext cx="12168505" cy="6858000"/>
          </a:xfrm>
          <a:prstGeom prst="rect">
            <a:avLst/>
          </a:prstGeom>
        </p:spPr>
      </p:pic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 rot="734774">
            <a:off x="6825651" y="3175803"/>
            <a:ext cx="4512774" cy="2739661"/>
          </a:xfrm>
          <a:prstGeom prst="rect">
            <a:avLst/>
          </a:prstGeom>
          <a:scene3d>
            <a:camera prst="isometricBottomDown"/>
            <a:lightRig rig="threePt" dir="t"/>
          </a:scene3d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3000" b="1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坡  度</a:t>
            </a:r>
            <a:endParaRPr lang="zh-CN" altLang="en-US" sz="13000" b="1">
              <a:ln w="10160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>
            <p:custDataLst>
              <p:tags r:id="rId3"/>
            </p:custDataLst>
          </p:nvPr>
        </p:nvSpPr>
        <p:spPr>
          <a:xfrm rot="17954774">
            <a:off x="649641" y="3029118"/>
            <a:ext cx="4512774" cy="2739661"/>
          </a:xfrm>
          <a:prstGeom prst="rect">
            <a:avLst/>
          </a:prstGeom>
          <a:scene3d>
            <a:camera prst="isometricBottomDown"/>
            <a:lightRig rig="threePt" dir="t"/>
          </a:scene3d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3000" b="1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坡  度</a:t>
            </a:r>
            <a:endParaRPr lang="zh-CN" altLang="en-US" sz="13000" b="1">
              <a:ln w="10160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60400" y="1028700"/>
            <a:ext cx="10907100" cy="5173585"/>
            <a:chOff x="1225822" y="1931723"/>
            <a:chExt cx="10277687" cy="3656276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1" cstate="screen"/>
            <a:srcRect/>
            <a:stretch>
              <a:fillRect/>
            </a:stretch>
          </p:blipFill>
          <p:spPr>
            <a:xfrm>
              <a:off x="1494970" y="1931723"/>
              <a:ext cx="9202060" cy="3172418"/>
            </a:xfrm>
            <a:prstGeom prst="rect">
              <a:avLst/>
            </a:prstGeom>
          </p:spPr>
        </p:pic>
        <p:cxnSp>
          <p:nvCxnSpPr>
            <p:cNvPr id="4" name="直接连接符 3"/>
            <p:cNvCxnSpPr/>
            <p:nvPr/>
          </p:nvCxnSpPr>
          <p:spPr>
            <a:xfrm>
              <a:off x="1494970" y="5104140"/>
              <a:ext cx="0" cy="483859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>
              <a:off x="10697030" y="3305908"/>
              <a:ext cx="0" cy="2282091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箭头连接符 5"/>
            <p:cNvCxnSpPr/>
            <p:nvPr/>
          </p:nvCxnSpPr>
          <p:spPr>
            <a:xfrm>
              <a:off x="1494970" y="5346069"/>
              <a:ext cx="9202060" cy="0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文本框 6"/>
            <p:cNvSpPr txBox="1"/>
            <p:nvPr/>
          </p:nvSpPr>
          <p:spPr>
            <a:xfrm>
              <a:off x="5332293" y="5161403"/>
              <a:ext cx="1527417" cy="369770"/>
            </a:xfrm>
            <a:prstGeom prst="rect">
              <a:avLst/>
            </a:prstGeom>
            <a:solidFill>
              <a:srgbClr val="FBFBFB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4D4D4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水平距离</a:t>
              </a:r>
              <a:endParaRPr lang="zh-CN" altLang="en-US" sz="2800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 rot="16200000">
              <a:off x="10938960" y="3413227"/>
              <a:ext cx="0" cy="483859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1253039" y="5103120"/>
              <a:ext cx="9927851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箭头连接符 9"/>
            <p:cNvCxnSpPr/>
            <p:nvPr/>
          </p:nvCxnSpPr>
          <p:spPr>
            <a:xfrm flipV="1">
              <a:off x="10924446" y="3655156"/>
              <a:ext cx="0" cy="1420750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/>
            <p:cNvSpPr txBox="1"/>
            <p:nvPr/>
          </p:nvSpPr>
          <p:spPr>
            <a:xfrm>
              <a:off x="10991147" y="3755405"/>
              <a:ext cx="512362" cy="12833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ctr">
                <a:defRPr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defRPr>
              </a:lvl1pPr>
            </a:lstStyle>
            <a:p>
              <a:r>
                <a:rPr lang="zh-CN" altLang="en-US" sz="2800" dirty="0">
                  <a:solidFill>
                    <a:srgbClr val="4D4D4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垂</a:t>
              </a:r>
              <a:endParaRPr lang="en-US" altLang="zh-CN" sz="2800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2800" dirty="0">
                  <a:solidFill>
                    <a:srgbClr val="4D4D4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直</a:t>
              </a:r>
              <a:endParaRPr lang="en-US" altLang="zh-CN" sz="2800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2800" dirty="0">
                  <a:solidFill>
                    <a:srgbClr val="4D4D4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距</a:t>
              </a:r>
              <a:endParaRPr lang="en-US" altLang="zh-CN" sz="2800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2800" dirty="0">
                  <a:solidFill>
                    <a:srgbClr val="4D4D4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离</a:t>
              </a:r>
              <a:endParaRPr lang="zh-CN" altLang="en-US" sz="2800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2" name="直接连接符 11"/>
            <p:cNvCxnSpPr/>
            <p:nvPr/>
          </p:nvCxnSpPr>
          <p:spPr>
            <a:xfrm flipV="1">
              <a:off x="1494970" y="3628063"/>
              <a:ext cx="9202060" cy="1467838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文本框 12"/>
            <p:cNvSpPr txBox="1"/>
            <p:nvPr/>
          </p:nvSpPr>
          <p:spPr>
            <a:xfrm>
              <a:off x="10736119" y="3234348"/>
              <a:ext cx="4236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prstClr val="black"/>
                  </a:solidFill>
                  <a:latin typeface="Calibri" panose="020F0502020204030204"/>
                  <a:ea typeface="宋体" panose="02010600030101010101" pitchFamily="2" charset="-122"/>
                </a:rPr>
                <a:t>A</a:t>
              </a:r>
              <a:endParaRPr lang="zh-CN" altLang="en-US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225822" y="4701924"/>
              <a:ext cx="3700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prstClr val="black"/>
                  </a:solidFill>
                  <a:latin typeface="Calibri" panose="020F0502020204030204"/>
                  <a:ea typeface="宋体" panose="02010600030101010101" pitchFamily="2" charset="-122"/>
                </a:rPr>
                <a:t>B</a:t>
              </a:r>
              <a:endParaRPr lang="zh-CN" altLang="en-US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5" name="弧形 14"/>
            <p:cNvSpPr/>
            <p:nvPr/>
          </p:nvSpPr>
          <p:spPr>
            <a:xfrm>
              <a:off x="1789088" y="4685037"/>
              <a:ext cx="768350" cy="768350"/>
            </a:xfrm>
            <a:prstGeom prst="arc">
              <a:avLst>
                <a:gd name="adj1" fmla="val 20013814"/>
                <a:gd name="adj2" fmla="val 495167"/>
              </a:avLst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2596321" y="4845730"/>
              <a:ext cx="899050" cy="282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坡度角</a:t>
              </a:r>
              <a:endParaRPr lang="zh-CN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8640151" y="1151973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坡和坡度角示意</a:t>
            </a:r>
            <a:endParaRPr lang="zh-CN" altLang="en-US" sz="2000" dirty="0">
              <a:solidFill>
                <a:srgbClr val="4D4D4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Rectangle 5"/>
          <p:cNvSpPr/>
          <p:nvPr/>
        </p:nvSpPr>
        <p:spPr>
          <a:xfrm>
            <a:off x="0" y="0"/>
            <a:ext cx="12192000" cy="1028700"/>
          </a:xfrm>
          <a:prstGeom prst="rect">
            <a:avLst/>
          </a:prstGeom>
          <a:solidFill>
            <a:srgbClr val="222222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3979545" y="252730"/>
            <a:ext cx="4795520" cy="521970"/>
            <a:chOff x="4419599" y="252740"/>
            <a:chExt cx="4232638" cy="521970"/>
          </a:xfrm>
        </p:grpSpPr>
        <p:sp>
          <p:nvSpPr>
            <p:cNvPr id="20" name="文本框 19"/>
            <p:cNvSpPr txBox="1"/>
            <p:nvPr/>
          </p:nvSpPr>
          <p:spPr>
            <a:xfrm>
              <a:off x="4812658" y="252740"/>
              <a:ext cx="3839579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2800" b="1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地貌观察的内容</a:t>
              </a:r>
              <a:r>
                <a:rPr lang="en-US" altLang="zh-CN" sz="2800" b="1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</a:t>
              </a:r>
              <a:r>
                <a:rPr lang="zh-CN" altLang="en-US" sz="2800" b="1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坡度</a:t>
              </a:r>
              <a:endParaRPr lang="zh-CN" altLang="en-US" sz="2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data-analysis-symbol_38811"/>
            <p:cNvSpPr>
              <a:spLocks noChangeAspect="1"/>
            </p:cNvSpPr>
            <p:nvPr/>
          </p:nvSpPr>
          <p:spPr bwMode="auto">
            <a:xfrm flipH="1">
              <a:off x="4419599" y="352132"/>
              <a:ext cx="393059" cy="329533"/>
            </a:xfrm>
            <a:custGeom>
              <a:avLst/>
              <a:gdLst>
                <a:gd name="connsiteX0" fmla="*/ 589553 w 606157"/>
                <a:gd name="connsiteY0" fmla="*/ 260598 h 508191"/>
                <a:gd name="connsiteX1" fmla="*/ 606157 w 606157"/>
                <a:gd name="connsiteY1" fmla="*/ 266995 h 508191"/>
                <a:gd name="connsiteX2" fmla="*/ 591501 w 606157"/>
                <a:gd name="connsiteY2" fmla="*/ 305195 h 508191"/>
                <a:gd name="connsiteX3" fmla="*/ 574897 w 606157"/>
                <a:gd name="connsiteY3" fmla="*/ 298798 h 508191"/>
                <a:gd name="connsiteX4" fmla="*/ 516476 w 606157"/>
                <a:gd name="connsiteY4" fmla="*/ 218541 h 508191"/>
                <a:gd name="connsiteX5" fmla="*/ 569957 w 606157"/>
                <a:gd name="connsiteY5" fmla="*/ 243007 h 508191"/>
                <a:gd name="connsiteX6" fmla="*/ 548602 w 606157"/>
                <a:gd name="connsiteY6" fmla="*/ 298703 h 508191"/>
                <a:gd name="connsiteX7" fmla="*/ 492335 w 606157"/>
                <a:gd name="connsiteY7" fmla="*/ 281095 h 508191"/>
                <a:gd name="connsiteX8" fmla="*/ 461717 w 606157"/>
                <a:gd name="connsiteY8" fmla="*/ 189397 h 508191"/>
                <a:gd name="connsiteX9" fmla="*/ 496287 w 606157"/>
                <a:gd name="connsiteY9" fmla="*/ 202562 h 508191"/>
                <a:gd name="connsiteX10" fmla="*/ 466642 w 606157"/>
                <a:gd name="connsiteY10" fmla="*/ 279791 h 508191"/>
                <a:gd name="connsiteX11" fmla="*/ 432072 w 606157"/>
                <a:gd name="connsiteY11" fmla="*/ 266626 h 508191"/>
                <a:gd name="connsiteX12" fmla="*/ 306651 w 606157"/>
                <a:gd name="connsiteY12" fmla="*/ 123489 h 508191"/>
                <a:gd name="connsiteX13" fmla="*/ 437576 w 606157"/>
                <a:gd name="connsiteY13" fmla="*/ 183006 h 508191"/>
                <a:gd name="connsiteX14" fmla="*/ 409627 w 606157"/>
                <a:gd name="connsiteY14" fmla="*/ 255594 h 508191"/>
                <a:gd name="connsiteX15" fmla="*/ 322436 w 606157"/>
                <a:gd name="connsiteY15" fmla="*/ 228153 h 508191"/>
                <a:gd name="connsiteX16" fmla="*/ 426991 w 606157"/>
                <a:gd name="connsiteY16" fmla="*/ 491064 h 508191"/>
                <a:gd name="connsiteX17" fmla="*/ 420305 w 606157"/>
                <a:gd name="connsiteY17" fmla="*/ 506917 h 508191"/>
                <a:gd name="connsiteX18" fmla="*/ 404427 w 606157"/>
                <a:gd name="connsiteY18" fmla="*/ 500242 h 508191"/>
                <a:gd name="connsiteX19" fmla="*/ 320115 w 606157"/>
                <a:gd name="connsiteY19" fmla="*/ 287762 h 508191"/>
                <a:gd name="connsiteX20" fmla="*/ 320115 w 606157"/>
                <a:gd name="connsiteY20" fmla="*/ 442023 h 508191"/>
                <a:gd name="connsiteX21" fmla="*/ 307580 w 606157"/>
                <a:gd name="connsiteY21" fmla="*/ 454446 h 508191"/>
                <a:gd name="connsiteX22" fmla="*/ 295137 w 606157"/>
                <a:gd name="connsiteY22" fmla="*/ 442023 h 508191"/>
                <a:gd name="connsiteX23" fmla="*/ 295137 w 606157"/>
                <a:gd name="connsiteY23" fmla="*/ 287762 h 508191"/>
                <a:gd name="connsiteX24" fmla="*/ 210825 w 606157"/>
                <a:gd name="connsiteY24" fmla="*/ 500706 h 508191"/>
                <a:gd name="connsiteX25" fmla="*/ 194947 w 606157"/>
                <a:gd name="connsiteY25" fmla="*/ 507380 h 508191"/>
                <a:gd name="connsiteX26" fmla="*/ 188261 w 606157"/>
                <a:gd name="connsiteY26" fmla="*/ 491528 h 508191"/>
                <a:gd name="connsiteX27" fmla="*/ 296066 w 606157"/>
                <a:gd name="connsiteY27" fmla="*/ 219531 h 508191"/>
                <a:gd name="connsiteX28" fmla="*/ 272480 w 606157"/>
                <a:gd name="connsiteY28" fmla="*/ 212300 h 508191"/>
                <a:gd name="connsiteX29" fmla="*/ 251254 w 606157"/>
                <a:gd name="connsiteY29" fmla="*/ 94699 h 508191"/>
                <a:gd name="connsiteX30" fmla="*/ 285790 w 606157"/>
                <a:gd name="connsiteY30" fmla="*/ 107955 h 508191"/>
                <a:gd name="connsiteX31" fmla="*/ 246890 w 606157"/>
                <a:gd name="connsiteY31" fmla="*/ 209368 h 508191"/>
                <a:gd name="connsiteX32" fmla="*/ 212261 w 606157"/>
                <a:gd name="connsiteY32" fmla="*/ 196205 h 508191"/>
                <a:gd name="connsiteX33" fmla="*/ 104803 w 606157"/>
                <a:gd name="connsiteY33" fmla="*/ 32037 h 508191"/>
                <a:gd name="connsiteX34" fmla="*/ 227574 w 606157"/>
                <a:gd name="connsiteY34" fmla="*/ 87725 h 508191"/>
                <a:gd name="connsiteX35" fmla="*/ 190055 w 606157"/>
                <a:gd name="connsiteY35" fmla="*/ 186222 h 508191"/>
                <a:gd name="connsiteX36" fmla="*/ 60969 w 606157"/>
                <a:gd name="connsiteY36" fmla="*/ 145915 h 508191"/>
                <a:gd name="connsiteX37" fmla="*/ 51341 w 606157"/>
                <a:gd name="connsiteY37" fmla="*/ 0 h 508191"/>
                <a:gd name="connsiteX38" fmla="*/ 85878 w 606157"/>
                <a:gd name="connsiteY38" fmla="*/ 13169 h 508191"/>
                <a:gd name="connsiteX39" fmla="*/ 34537 w 606157"/>
                <a:gd name="connsiteY39" fmla="*/ 146988 h 508191"/>
                <a:gd name="connsiteX40" fmla="*/ 0 w 606157"/>
                <a:gd name="connsiteY40" fmla="*/ 133819 h 508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606157" h="508191">
                  <a:moveTo>
                    <a:pt x="589553" y="260598"/>
                  </a:moveTo>
                  <a:lnTo>
                    <a:pt x="606157" y="266995"/>
                  </a:lnTo>
                  <a:lnTo>
                    <a:pt x="591501" y="305195"/>
                  </a:lnTo>
                  <a:lnTo>
                    <a:pt x="574897" y="298798"/>
                  </a:lnTo>
                  <a:close/>
                  <a:moveTo>
                    <a:pt x="516476" y="218541"/>
                  </a:moveTo>
                  <a:lnTo>
                    <a:pt x="569957" y="243007"/>
                  </a:lnTo>
                  <a:lnTo>
                    <a:pt x="548602" y="298703"/>
                  </a:lnTo>
                  <a:lnTo>
                    <a:pt x="492335" y="281095"/>
                  </a:lnTo>
                  <a:close/>
                  <a:moveTo>
                    <a:pt x="461717" y="189397"/>
                  </a:moveTo>
                  <a:lnTo>
                    <a:pt x="496287" y="202562"/>
                  </a:lnTo>
                  <a:lnTo>
                    <a:pt x="466642" y="279791"/>
                  </a:lnTo>
                  <a:lnTo>
                    <a:pt x="432072" y="266626"/>
                  </a:lnTo>
                  <a:close/>
                  <a:moveTo>
                    <a:pt x="306651" y="123489"/>
                  </a:moveTo>
                  <a:lnTo>
                    <a:pt x="437576" y="183006"/>
                  </a:lnTo>
                  <a:lnTo>
                    <a:pt x="409627" y="255594"/>
                  </a:lnTo>
                  <a:lnTo>
                    <a:pt x="322436" y="228153"/>
                  </a:lnTo>
                  <a:lnTo>
                    <a:pt x="426991" y="491064"/>
                  </a:lnTo>
                  <a:cubicBezTo>
                    <a:pt x="429962" y="497275"/>
                    <a:pt x="426619" y="504506"/>
                    <a:pt x="420305" y="506917"/>
                  </a:cubicBezTo>
                  <a:cubicBezTo>
                    <a:pt x="412877" y="509976"/>
                    <a:pt x="406377" y="505063"/>
                    <a:pt x="404427" y="500242"/>
                  </a:cubicBezTo>
                  <a:lnTo>
                    <a:pt x="320115" y="287762"/>
                  </a:lnTo>
                  <a:lnTo>
                    <a:pt x="320115" y="442023"/>
                  </a:lnTo>
                  <a:cubicBezTo>
                    <a:pt x="320115" y="449162"/>
                    <a:pt x="314265" y="454446"/>
                    <a:pt x="307580" y="454446"/>
                  </a:cubicBezTo>
                  <a:cubicBezTo>
                    <a:pt x="300430" y="454446"/>
                    <a:pt x="295137" y="448698"/>
                    <a:pt x="295137" y="442023"/>
                  </a:cubicBezTo>
                  <a:lnTo>
                    <a:pt x="295137" y="287762"/>
                  </a:lnTo>
                  <a:lnTo>
                    <a:pt x="210825" y="500706"/>
                  </a:lnTo>
                  <a:cubicBezTo>
                    <a:pt x="208411" y="506917"/>
                    <a:pt x="201261" y="509698"/>
                    <a:pt x="194947" y="507380"/>
                  </a:cubicBezTo>
                  <a:cubicBezTo>
                    <a:pt x="188726" y="505063"/>
                    <a:pt x="185940" y="497832"/>
                    <a:pt x="188261" y="491528"/>
                  </a:cubicBezTo>
                  <a:lnTo>
                    <a:pt x="296066" y="219531"/>
                  </a:lnTo>
                  <a:lnTo>
                    <a:pt x="272480" y="212300"/>
                  </a:lnTo>
                  <a:close/>
                  <a:moveTo>
                    <a:pt x="251254" y="94699"/>
                  </a:moveTo>
                  <a:lnTo>
                    <a:pt x="285790" y="107955"/>
                  </a:lnTo>
                  <a:lnTo>
                    <a:pt x="246890" y="209368"/>
                  </a:lnTo>
                  <a:lnTo>
                    <a:pt x="212261" y="196205"/>
                  </a:lnTo>
                  <a:close/>
                  <a:moveTo>
                    <a:pt x="104803" y="32037"/>
                  </a:moveTo>
                  <a:lnTo>
                    <a:pt x="227574" y="87725"/>
                  </a:lnTo>
                  <a:lnTo>
                    <a:pt x="190055" y="186222"/>
                  </a:lnTo>
                  <a:lnTo>
                    <a:pt x="60969" y="145915"/>
                  </a:lnTo>
                  <a:close/>
                  <a:moveTo>
                    <a:pt x="51341" y="0"/>
                  </a:moveTo>
                  <a:lnTo>
                    <a:pt x="85878" y="13169"/>
                  </a:lnTo>
                  <a:lnTo>
                    <a:pt x="34537" y="146988"/>
                  </a:lnTo>
                  <a:lnTo>
                    <a:pt x="0" y="133819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258161" y="1281430"/>
            <a:ext cx="3929714" cy="1252259"/>
            <a:chOff x="5138086" y="1522679"/>
            <a:chExt cx="3929714" cy="1252259"/>
          </a:xfrm>
        </p:grpSpPr>
        <p:sp>
          <p:nvSpPr>
            <p:cNvPr id="25" name="文本框 24"/>
            <p:cNvSpPr txBox="1"/>
            <p:nvPr/>
          </p:nvSpPr>
          <p:spPr>
            <a:xfrm>
              <a:off x="5138086" y="1815067"/>
              <a:ext cx="17815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坡度角 </a:t>
              </a:r>
              <a:r>
                <a:rPr lang="en-US" altLang="zh-CN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= </a:t>
              </a:r>
              <a:endPara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grpSp>
          <p:nvGrpSpPr>
            <p:cNvPr id="26" name="组合 25"/>
            <p:cNvGrpSpPr/>
            <p:nvPr/>
          </p:nvGrpSpPr>
          <p:grpSpPr>
            <a:xfrm>
              <a:off x="7004986" y="1522679"/>
              <a:ext cx="2062814" cy="1252259"/>
              <a:chOff x="7004986" y="1522679"/>
              <a:chExt cx="2062814" cy="1252259"/>
            </a:xfrm>
          </p:grpSpPr>
          <p:sp>
            <p:nvSpPr>
              <p:cNvPr id="27" name="文本框 26"/>
              <p:cNvSpPr txBox="1"/>
              <p:nvPr/>
            </p:nvSpPr>
            <p:spPr>
              <a:xfrm>
                <a:off x="7138336" y="1522679"/>
                <a:ext cx="192946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rPr>
                  <a:t>垂直距离</a:t>
                </a:r>
                <a:endParaRPr lang="zh-CN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endParaRPr>
              </a:p>
            </p:txBody>
          </p:sp>
          <p:cxnSp>
            <p:nvCxnSpPr>
              <p:cNvPr id="28" name="直接连接符 27"/>
              <p:cNvCxnSpPr/>
              <p:nvPr/>
            </p:nvCxnSpPr>
            <p:spPr>
              <a:xfrm>
                <a:off x="7004986" y="2141996"/>
                <a:ext cx="2062814" cy="0"/>
              </a:xfrm>
              <a:prstGeom prst="line">
                <a:avLst/>
              </a:prstGeom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29" name="文本框 28"/>
              <p:cNvSpPr txBox="1"/>
              <p:nvPr/>
            </p:nvSpPr>
            <p:spPr>
              <a:xfrm>
                <a:off x="7138336" y="2190163"/>
                <a:ext cx="192946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rPr>
                  <a:t>水平距离</a:t>
                </a:r>
                <a:endParaRPr lang="zh-CN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7956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sz="4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一、教材分析</a:t>
            </a:r>
            <a:endParaRPr lang="zh-CN" altLang="en-US" sz="4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625215" y="1179830"/>
            <a:ext cx="5580380" cy="953135"/>
          </a:xfrm>
          <a:prstGeom prst="rect">
            <a:avLst/>
          </a:prstGeom>
          <a:solidFill>
            <a:schemeClr val="bg2">
              <a:lumMod val="85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indent="266700"/>
            <a:r>
              <a:rPr lang="zh-CN" sz="28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新教材人教版2019年6月第一版</a:t>
            </a:r>
            <a:endParaRPr lang="zh-CN" sz="2800" b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/>
            <a:r>
              <a:rPr lang="zh-CN" sz="28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地理必修第一册第四章第二节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086985" y="3916680"/>
            <a:ext cx="201739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2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地貌的观察</a:t>
            </a:r>
            <a:endParaRPr lang="zh-CN" altLang="en-US" sz="2800"/>
          </a:p>
        </p:txBody>
      </p:sp>
      <p:sp>
        <p:nvSpPr>
          <p:cNvPr id="11" name="上箭头 10"/>
          <p:cNvSpPr/>
          <p:nvPr/>
        </p:nvSpPr>
        <p:spPr>
          <a:xfrm>
            <a:off x="5801995" y="2516505"/>
            <a:ext cx="485775" cy="13214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5391150" y="5704840"/>
            <a:ext cx="13081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28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怎么看</a:t>
            </a:r>
            <a:endParaRPr lang="zh-CN" altLang="en-US" sz="2800" b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278890" y="3916680"/>
            <a:ext cx="29578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28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常见的地貌类型</a:t>
            </a:r>
            <a:endParaRPr lang="zh-CN" altLang="en-US" sz="2800" b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2103755" y="5680710"/>
            <a:ext cx="13081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altLang="en-US" sz="28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看什么</a:t>
            </a:r>
            <a:endParaRPr lang="zh-CN" altLang="en-US" sz="2800" b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992630" y="2916555"/>
            <a:ext cx="13081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28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第一节</a:t>
            </a:r>
            <a:endParaRPr lang="zh-CN" altLang="en-US" sz="2800" b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4" name="直接箭头连接符 33"/>
          <p:cNvCxnSpPr/>
          <p:nvPr/>
        </p:nvCxnSpPr>
        <p:spPr>
          <a:xfrm>
            <a:off x="4236720" y="4142105"/>
            <a:ext cx="318770" cy="9525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上箭头 34"/>
          <p:cNvSpPr/>
          <p:nvPr/>
        </p:nvSpPr>
        <p:spPr>
          <a:xfrm>
            <a:off x="2403475" y="3438525"/>
            <a:ext cx="485775" cy="37274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6" name="直接箭头连接符 35"/>
          <p:cNvCxnSpPr/>
          <p:nvPr/>
        </p:nvCxnSpPr>
        <p:spPr>
          <a:xfrm flipH="1">
            <a:off x="6035675" y="5349240"/>
            <a:ext cx="16510" cy="355600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7"/>
          <p:cNvSpPr txBox="1"/>
          <p:nvPr/>
        </p:nvSpPr>
        <p:spPr>
          <a:xfrm>
            <a:off x="5277485" y="4827270"/>
            <a:ext cx="16370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28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方法指导</a:t>
            </a:r>
            <a:endParaRPr lang="zh-CN" altLang="en-US" sz="2800" b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上箭头 38"/>
          <p:cNvSpPr/>
          <p:nvPr/>
        </p:nvSpPr>
        <p:spPr>
          <a:xfrm rot="10800000">
            <a:off x="5801360" y="4438650"/>
            <a:ext cx="485775" cy="372745"/>
          </a:xfrm>
          <a:prstGeom prst="upArrow">
            <a:avLst/>
          </a:prstGeom>
          <a:gradFill>
            <a:gsLst>
              <a:gs pos="0">
                <a:srgbClr val="FBFB11"/>
              </a:gs>
              <a:gs pos="100000">
                <a:srgbClr val="838309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" name="直接箭头连接符 1"/>
          <p:cNvCxnSpPr/>
          <p:nvPr/>
        </p:nvCxnSpPr>
        <p:spPr>
          <a:xfrm>
            <a:off x="2640330" y="4438650"/>
            <a:ext cx="13335" cy="1187450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5" grpId="1" animBg="1"/>
      <p:bldP spid="10" grpId="1"/>
      <p:bldP spid="11" grpId="0" bldLvl="0" animBg="1"/>
      <p:bldP spid="11" grpId="1" animBg="1"/>
      <p:bldP spid="100" grpId="0"/>
      <p:bldP spid="100" grpId="1"/>
      <p:bldP spid="24" grpId="0"/>
      <p:bldP spid="24" grpId="1"/>
      <p:bldP spid="31" grpId="0"/>
      <p:bldP spid="31" grpId="1"/>
      <p:bldP spid="32" grpId="0"/>
      <p:bldP spid="32" grpId="1"/>
      <p:bldP spid="35" grpId="0" bldLvl="0" animBg="1"/>
      <p:bldP spid="35" grpId="1" animBg="1"/>
      <p:bldP spid="38" grpId="0"/>
      <p:bldP spid="38" grpId="1"/>
      <p:bldP spid="39" grpId="0" bldLvl="0" animBg="1"/>
      <p:bldP spid="39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91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矩形 33"/>
          <p:cNvSpPr/>
          <p:nvPr>
            <p:custDataLst>
              <p:tags r:id="rId3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404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7490266" y="6857923"/>
            <a:ext cx="4811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修筑梯田可减缓坡度对农业的影响</a:t>
            </a:r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>
            <p:custDataLst>
              <p:tags r:id="rId5"/>
            </p:custDataLst>
          </p:nvPr>
        </p:nvGrpSpPr>
        <p:grpSpPr>
          <a:xfrm>
            <a:off x="10916428" y="6921004"/>
            <a:ext cx="337339" cy="337339"/>
            <a:chOff x="2703237" y="1593899"/>
            <a:chExt cx="461666" cy="461666"/>
          </a:xfrm>
        </p:grpSpPr>
        <p:sp>
          <p:nvSpPr>
            <p:cNvPr id="6" name="椭圆 5"/>
            <p:cNvSpPr/>
            <p:nvPr>
              <p:custDataLst>
                <p:tags r:id="rId6"/>
              </p:custDataLst>
            </p:nvPr>
          </p:nvSpPr>
          <p:spPr>
            <a:xfrm>
              <a:off x="2703237" y="1593899"/>
              <a:ext cx="461666" cy="461666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>
              <p:custDataLst>
                <p:tags r:id="rId7"/>
              </p:custDataLst>
            </p:nvPr>
          </p:nvSpPr>
          <p:spPr>
            <a:xfrm>
              <a:off x="2845710" y="1736372"/>
              <a:ext cx="176720" cy="1767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9" name="直接连接符 8"/>
          <p:cNvCxnSpPr/>
          <p:nvPr>
            <p:custDataLst>
              <p:tags r:id="rId8"/>
            </p:custDataLst>
          </p:nvPr>
        </p:nvCxnSpPr>
        <p:spPr>
          <a:xfrm flipH="1" flipV="1">
            <a:off x="10492205" y="6986469"/>
            <a:ext cx="142344" cy="20578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5"/>
          <p:cNvSpPr/>
          <p:nvPr/>
        </p:nvSpPr>
        <p:spPr>
          <a:xfrm>
            <a:off x="0" y="0"/>
            <a:ext cx="12192000" cy="1028700"/>
          </a:xfrm>
          <a:prstGeom prst="rect">
            <a:avLst/>
          </a:prstGeom>
          <a:solidFill>
            <a:srgbClr val="222222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979545" y="252730"/>
            <a:ext cx="4634865" cy="521970"/>
            <a:chOff x="4419599" y="252740"/>
            <a:chExt cx="4232638" cy="521970"/>
          </a:xfrm>
        </p:grpSpPr>
        <p:sp>
          <p:nvSpPr>
            <p:cNvPr id="12" name="文本框 11"/>
            <p:cNvSpPr txBox="1"/>
            <p:nvPr/>
          </p:nvSpPr>
          <p:spPr>
            <a:xfrm>
              <a:off x="4812658" y="252740"/>
              <a:ext cx="3839579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2800" b="1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地貌观察的内容</a:t>
              </a:r>
              <a:r>
                <a:rPr lang="en-US" altLang="zh-CN" sz="2800" b="1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</a:t>
              </a:r>
              <a:r>
                <a:rPr lang="zh-CN" altLang="en-US" sz="2800" b="1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坡度</a:t>
              </a:r>
              <a:endParaRPr lang="zh-CN" altLang="en-US" sz="2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data-analysis-symbol_38811"/>
            <p:cNvSpPr>
              <a:spLocks noChangeAspect="1"/>
            </p:cNvSpPr>
            <p:nvPr/>
          </p:nvSpPr>
          <p:spPr bwMode="auto">
            <a:xfrm flipH="1">
              <a:off x="4419599" y="352132"/>
              <a:ext cx="393059" cy="329533"/>
            </a:xfrm>
            <a:custGeom>
              <a:avLst/>
              <a:gdLst>
                <a:gd name="connsiteX0" fmla="*/ 589553 w 606157"/>
                <a:gd name="connsiteY0" fmla="*/ 260598 h 508191"/>
                <a:gd name="connsiteX1" fmla="*/ 606157 w 606157"/>
                <a:gd name="connsiteY1" fmla="*/ 266995 h 508191"/>
                <a:gd name="connsiteX2" fmla="*/ 591501 w 606157"/>
                <a:gd name="connsiteY2" fmla="*/ 305195 h 508191"/>
                <a:gd name="connsiteX3" fmla="*/ 574897 w 606157"/>
                <a:gd name="connsiteY3" fmla="*/ 298798 h 508191"/>
                <a:gd name="connsiteX4" fmla="*/ 516476 w 606157"/>
                <a:gd name="connsiteY4" fmla="*/ 218541 h 508191"/>
                <a:gd name="connsiteX5" fmla="*/ 569957 w 606157"/>
                <a:gd name="connsiteY5" fmla="*/ 243007 h 508191"/>
                <a:gd name="connsiteX6" fmla="*/ 548602 w 606157"/>
                <a:gd name="connsiteY6" fmla="*/ 298703 h 508191"/>
                <a:gd name="connsiteX7" fmla="*/ 492335 w 606157"/>
                <a:gd name="connsiteY7" fmla="*/ 281095 h 508191"/>
                <a:gd name="connsiteX8" fmla="*/ 461717 w 606157"/>
                <a:gd name="connsiteY8" fmla="*/ 189397 h 508191"/>
                <a:gd name="connsiteX9" fmla="*/ 496287 w 606157"/>
                <a:gd name="connsiteY9" fmla="*/ 202562 h 508191"/>
                <a:gd name="connsiteX10" fmla="*/ 466642 w 606157"/>
                <a:gd name="connsiteY10" fmla="*/ 279791 h 508191"/>
                <a:gd name="connsiteX11" fmla="*/ 432072 w 606157"/>
                <a:gd name="connsiteY11" fmla="*/ 266626 h 508191"/>
                <a:gd name="connsiteX12" fmla="*/ 306651 w 606157"/>
                <a:gd name="connsiteY12" fmla="*/ 123489 h 508191"/>
                <a:gd name="connsiteX13" fmla="*/ 437576 w 606157"/>
                <a:gd name="connsiteY13" fmla="*/ 183006 h 508191"/>
                <a:gd name="connsiteX14" fmla="*/ 409627 w 606157"/>
                <a:gd name="connsiteY14" fmla="*/ 255594 h 508191"/>
                <a:gd name="connsiteX15" fmla="*/ 322436 w 606157"/>
                <a:gd name="connsiteY15" fmla="*/ 228153 h 508191"/>
                <a:gd name="connsiteX16" fmla="*/ 426991 w 606157"/>
                <a:gd name="connsiteY16" fmla="*/ 491064 h 508191"/>
                <a:gd name="connsiteX17" fmla="*/ 420305 w 606157"/>
                <a:gd name="connsiteY17" fmla="*/ 506917 h 508191"/>
                <a:gd name="connsiteX18" fmla="*/ 404427 w 606157"/>
                <a:gd name="connsiteY18" fmla="*/ 500242 h 508191"/>
                <a:gd name="connsiteX19" fmla="*/ 320115 w 606157"/>
                <a:gd name="connsiteY19" fmla="*/ 287762 h 508191"/>
                <a:gd name="connsiteX20" fmla="*/ 320115 w 606157"/>
                <a:gd name="connsiteY20" fmla="*/ 442023 h 508191"/>
                <a:gd name="connsiteX21" fmla="*/ 307580 w 606157"/>
                <a:gd name="connsiteY21" fmla="*/ 454446 h 508191"/>
                <a:gd name="connsiteX22" fmla="*/ 295137 w 606157"/>
                <a:gd name="connsiteY22" fmla="*/ 442023 h 508191"/>
                <a:gd name="connsiteX23" fmla="*/ 295137 w 606157"/>
                <a:gd name="connsiteY23" fmla="*/ 287762 h 508191"/>
                <a:gd name="connsiteX24" fmla="*/ 210825 w 606157"/>
                <a:gd name="connsiteY24" fmla="*/ 500706 h 508191"/>
                <a:gd name="connsiteX25" fmla="*/ 194947 w 606157"/>
                <a:gd name="connsiteY25" fmla="*/ 507380 h 508191"/>
                <a:gd name="connsiteX26" fmla="*/ 188261 w 606157"/>
                <a:gd name="connsiteY26" fmla="*/ 491528 h 508191"/>
                <a:gd name="connsiteX27" fmla="*/ 296066 w 606157"/>
                <a:gd name="connsiteY27" fmla="*/ 219531 h 508191"/>
                <a:gd name="connsiteX28" fmla="*/ 272480 w 606157"/>
                <a:gd name="connsiteY28" fmla="*/ 212300 h 508191"/>
                <a:gd name="connsiteX29" fmla="*/ 251254 w 606157"/>
                <a:gd name="connsiteY29" fmla="*/ 94699 h 508191"/>
                <a:gd name="connsiteX30" fmla="*/ 285790 w 606157"/>
                <a:gd name="connsiteY30" fmla="*/ 107955 h 508191"/>
                <a:gd name="connsiteX31" fmla="*/ 246890 w 606157"/>
                <a:gd name="connsiteY31" fmla="*/ 209368 h 508191"/>
                <a:gd name="connsiteX32" fmla="*/ 212261 w 606157"/>
                <a:gd name="connsiteY32" fmla="*/ 196205 h 508191"/>
                <a:gd name="connsiteX33" fmla="*/ 104803 w 606157"/>
                <a:gd name="connsiteY33" fmla="*/ 32037 h 508191"/>
                <a:gd name="connsiteX34" fmla="*/ 227574 w 606157"/>
                <a:gd name="connsiteY34" fmla="*/ 87725 h 508191"/>
                <a:gd name="connsiteX35" fmla="*/ 190055 w 606157"/>
                <a:gd name="connsiteY35" fmla="*/ 186222 h 508191"/>
                <a:gd name="connsiteX36" fmla="*/ 60969 w 606157"/>
                <a:gd name="connsiteY36" fmla="*/ 145915 h 508191"/>
                <a:gd name="connsiteX37" fmla="*/ 51341 w 606157"/>
                <a:gd name="connsiteY37" fmla="*/ 0 h 508191"/>
                <a:gd name="connsiteX38" fmla="*/ 85878 w 606157"/>
                <a:gd name="connsiteY38" fmla="*/ 13169 h 508191"/>
                <a:gd name="connsiteX39" fmla="*/ 34537 w 606157"/>
                <a:gd name="connsiteY39" fmla="*/ 146988 h 508191"/>
                <a:gd name="connsiteX40" fmla="*/ 0 w 606157"/>
                <a:gd name="connsiteY40" fmla="*/ 133819 h 508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606157" h="508191">
                  <a:moveTo>
                    <a:pt x="589553" y="260598"/>
                  </a:moveTo>
                  <a:lnTo>
                    <a:pt x="606157" y="266995"/>
                  </a:lnTo>
                  <a:lnTo>
                    <a:pt x="591501" y="305195"/>
                  </a:lnTo>
                  <a:lnTo>
                    <a:pt x="574897" y="298798"/>
                  </a:lnTo>
                  <a:close/>
                  <a:moveTo>
                    <a:pt x="516476" y="218541"/>
                  </a:moveTo>
                  <a:lnTo>
                    <a:pt x="569957" y="243007"/>
                  </a:lnTo>
                  <a:lnTo>
                    <a:pt x="548602" y="298703"/>
                  </a:lnTo>
                  <a:lnTo>
                    <a:pt x="492335" y="281095"/>
                  </a:lnTo>
                  <a:close/>
                  <a:moveTo>
                    <a:pt x="461717" y="189397"/>
                  </a:moveTo>
                  <a:lnTo>
                    <a:pt x="496287" y="202562"/>
                  </a:lnTo>
                  <a:lnTo>
                    <a:pt x="466642" y="279791"/>
                  </a:lnTo>
                  <a:lnTo>
                    <a:pt x="432072" y="266626"/>
                  </a:lnTo>
                  <a:close/>
                  <a:moveTo>
                    <a:pt x="306651" y="123489"/>
                  </a:moveTo>
                  <a:lnTo>
                    <a:pt x="437576" y="183006"/>
                  </a:lnTo>
                  <a:lnTo>
                    <a:pt x="409627" y="255594"/>
                  </a:lnTo>
                  <a:lnTo>
                    <a:pt x="322436" y="228153"/>
                  </a:lnTo>
                  <a:lnTo>
                    <a:pt x="426991" y="491064"/>
                  </a:lnTo>
                  <a:cubicBezTo>
                    <a:pt x="429962" y="497275"/>
                    <a:pt x="426619" y="504506"/>
                    <a:pt x="420305" y="506917"/>
                  </a:cubicBezTo>
                  <a:cubicBezTo>
                    <a:pt x="412877" y="509976"/>
                    <a:pt x="406377" y="505063"/>
                    <a:pt x="404427" y="500242"/>
                  </a:cubicBezTo>
                  <a:lnTo>
                    <a:pt x="320115" y="287762"/>
                  </a:lnTo>
                  <a:lnTo>
                    <a:pt x="320115" y="442023"/>
                  </a:lnTo>
                  <a:cubicBezTo>
                    <a:pt x="320115" y="449162"/>
                    <a:pt x="314265" y="454446"/>
                    <a:pt x="307580" y="454446"/>
                  </a:cubicBezTo>
                  <a:cubicBezTo>
                    <a:pt x="300430" y="454446"/>
                    <a:pt x="295137" y="448698"/>
                    <a:pt x="295137" y="442023"/>
                  </a:cubicBezTo>
                  <a:lnTo>
                    <a:pt x="295137" y="287762"/>
                  </a:lnTo>
                  <a:lnTo>
                    <a:pt x="210825" y="500706"/>
                  </a:lnTo>
                  <a:cubicBezTo>
                    <a:pt x="208411" y="506917"/>
                    <a:pt x="201261" y="509698"/>
                    <a:pt x="194947" y="507380"/>
                  </a:cubicBezTo>
                  <a:cubicBezTo>
                    <a:pt x="188726" y="505063"/>
                    <a:pt x="185940" y="497832"/>
                    <a:pt x="188261" y="491528"/>
                  </a:cubicBezTo>
                  <a:lnTo>
                    <a:pt x="296066" y="219531"/>
                  </a:lnTo>
                  <a:lnTo>
                    <a:pt x="272480" y="212300"/>
                  </a:lnTo>
                  <a:close/>
                  <a:moveTo>
                    <a:pt x="251254" y="94699"/>
                  </a:moveTo>
                  <a:lnTo>
                    <a:pt x="285790" y="107955"/>
                  </a:lnTo>
                  <a:lnTo>
                    <a:pt x="246890" y="209368"/>
                  </a:lnTo>
                  <a:lnTo>
                    <a:pt x="212261" y="196205"/>
                  </a:lnTo>
                  <a:close/>
                  <a:moveTo>
                    <a:pt x="104803" y="32037"/>
                  </a:moveTo>
                  <a:lnTo>
                    <a:pt x="227574" y="87725"/>
                  </a:lnTo>
                  <a:lnTo>
                    <a:pt x="190055" y="186222"/>
                  </a:lnTo>
                  <a:lnTo>
                    <a:pt x="60969" y="145915"/>
                  </a:lnTo>
                  <a:close/>
                  <a:moveTo>
                    <a:pt x="51341" y="0"/>
                  </a:moveTo>
                  <a:lnTo>
                    <a:pt x="85878" y="13169"/>
                  </a:lnTo>
                  <a:lnTo>
                    <a:pt x="34537" y="146988"/>
                  </a:lnTo>
                  <a:lnTo>
                    <a:pt x="0" y="133819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/>
            </a:p>
          </p:txBody>
        </p:sp>
      </p:grpSp>
      <p:sp>
        <p:nvSpPr>
          <p:cNvPr id="100" name="文本框 99"/>
          <p:cNvSpPr txBox="1"/>
          <p:nvPr/>
        </p:nvSpPr>
        <p:spPr>
          <a:xfrm>
            <a:off x="236855" y="1028700"/>
            <a:ext cx="11733530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问题</a:t>
            </a:r>
            <a:r>
              <a:rPr 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</a:t>
            </a:r>
            <a:r>
              <a:rPr lang="zh-CN" sz="28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en-US" sz="28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①</a:t>
            </a:r>
            <a:r>
              <a:rPr lang="zh-CN" sz="28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图片展示的地理事物是什么？修筑</a:t>
            </a:r>
            <a:r>
              <a:rPr lang="en-US" sz="2800" b="0" u="sng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</a:t>
            </a:r>
            <a:r>
              <a:rPr lang="zh-CN" sz="28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可减缓坡度对</a:t>
            </a:r>
            <a:r>
              <a:rPr lang="en-US" sz="2800" b="0" u="sng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</a:t>
            </a:r>
            <a:r>
              <a:rPr lang="zh-CN" sz="28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业的影响？</a:t>
            </a:r>
            <a:endParaRPr lang="zh-CN" altLang="en-US" sz="2800" b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ísḷïḋé"/>
          <p:cNvSpPr/>
          <p:nvPr/>
        </p:nvSpPr>
        <p:spPr bwMode="auto">
          <a:xfrm>
            <a:off x="0" y="4523566"/>
            <a:ext cx="12192000" cy="2334434"/>
          </a:xfrm>
          <a:custGeom>
            <a:avLst/>
            <a:gdLst>
              <a:gd name="connsiteX0" fmla="*/ 0 w 12192000"/>
              <a:gd name="connsiteY0" fmla="*/ 0 h 2750949"/>
              <a:gd name="connsiteX1" fmla="*/ 12192000 w 12192000"/>
              <a:gd name="connsiteY1" fmla="*/ 0 h 2750949"/>
              <a:gd name="connsiteX2" fmla="*/ 12192000 w 12192000"/>
              <a:gd name="connsiteY2" fmla="*/ 2750949 h 2750949"/>
              <a:gd name="connsiteX3" fmla="*/ 0 w 12192000"/>
              <a:gd name="connsiteY3" fmla="*/ 2750949 h 2750949"/>
              <a:gd name="connsiteX4" fmla="*/ 0 w 12192000"/>
              <a:gd name="connsiteY4" fmla="*/ 0 h 2750949"/>
              <a:gd name="connsiteX0-1" fmla="*/ 0 w 12192000"/>
              <a:gd name="connsiteY0-2" fmla="*/ 30997 h 2781946"/>
              <a:gd name="connsiteX1-3" fmla="*/ 3130658 w 12192000"/>
              <a:gd name="connsiteY1-4" fmla="*/ 0 h 2781946"/>
              <a:gd name="connsiteX2-5" fmla="*/ 12192000 w 12192000"/>
              <a:gd name="connsiteY2-6" fmla="*/ 30997 h 2781946"/>
              <a:gd name="connsiteX3-7" fmla="*/ 12192000 w 12192000"/>
              <a:gd name="connsiteY3-8" fmla="*/ 2781946 h 2781946"/>
              <a:gd name="connsiteX4-9" fmla="*/ 0 w 12192000"/>
              <a:gd name="connsiteY4-10" fmla="*/ 2781946 h 2781946"/>
              <a:gd name="connsiteX5" fmla="*/ 0 w 12192000"/>
              <a:gd name="connsiteY5" fmla="*/ 30997 h 2781946"/>
              <a:gd name="connsiteX0-11" fmla="*/ 0 w 12192000"/>
              <a:gd name="connsiteY0-12" fmla="*/ 790414 h 3541363"/>
              <a:gd name="connsiteX1-13" fmla="*/ 3115160 w 12192000"/>
              <a:gd name="connsiteY1-14" fmla="*/ 0 h 3541363"/>
              <a:gd name="connsiteX2-15" fmla="*/ 12192000 w 12192000"/>
              <a:gd name="connsiteY2-16" fmla="*/ 790414 h 3541363"/>
              <a:gd name="connsiteX3-17" fmla="*/ 12192000 w 12192000"/>
              <a:gd name="connsiteY3-18" fmla="*/ 3541363 h 3541363"/>
              <a:gd name="connsiteX4-19" fmla="*/ 0 w 12192000"/>
              <a:gd name="connsiteY4-20" fmla="*/ 3541363 h 3541363"/>
              <a:gd name="connsiteX5-21" fmla="*/ 0 w 12192000"/>
              <a:gd name="connsiteY5-22" fmla="*/ 790414 h 3541363"/>
              <a:gd name="connsiteX0-23" fmla="*/ 0 w 12192000"/>
              <a:gd name="connsiteY0-24" fmla="*/ 1645817 h 4396766"/>
              <a:gd name="connsiteX1-25" fmla="*/ 3549112 w 12192000"/>
              <a:gd name="connsiteY1-26" fmla="*/ 0 h 4396766"/>
              <a:gd name="connsiteX2-27" fmla="*/ 12192000 w 12192000"/>
              <a:gd name="connsiteY2-28" fmla="*/ 1645817 h 4396766"/>
              <a:gd name="connsiteX3-29" fmla="*/ 12192000 w 12192000"/>
              <a:gd name="connsiteY3-30" fmla="*/ 4396766 h 4396766"/>
              <a:gd name="connsiteX4-31" fmla="*/ 0 w 12192000"/>
              <a:gd name="connsiteY4-32" fmla="*/ 4396766 h 4396766"/>
              <a:gd name="connsiteX5-33" fmla="*/ 0 w 12192000"/>
              <a:gd name="connsiteY5-34" fmla="*/ 1645817 h 439676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2192000" h="4396766">
                <a:moveTo>
                  <a:pt x="0" y="1645817"/>
                </a:moveTo>
                <a:lnTo>
                  <a:pt x="3549112" y="0"/>
                </a:lnTo>
                <a:lnTo>
                  <a:pt x="12192000" y="1645817"/>
                </a:lnTo>
                <a:lnTo>
                  <a:pt x="12192000" y="4396766"/>
                </a:lnTo>
                <a:lnTo>
                  <a:pt x="0" y="4396766"/>
                </a:lnTo>
                <a:lnTo>
                  <a:pt x="0" y="1645817"/>
                </a:lnTo>
                <a:close/>
              </a:path>
            </a:pathLst>
          </a:custGeom>
          <a:pattFill prst="wdDnDiag">
            <a:fgClr>
              <a:srgbClr val="4472C4">
                <a:lumMod val="20000"/>
                <a:lumOff val="80000"/>
              </a:srgbClr>
            </a:fgClr>
            <a:bgClr>
              <a:sysClr val="window" lastClr="FFFFFF"/>
            </a:bgClr>
          </a:pattFill>
          <a:ln w="12700" cap="rnd" cmpd="sng" algn="ctr">
            <a:noFill/>
            <a:prstDash val="solid"/>
            <a:round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958251" y="5695951"/>
            <a:ext cx="923358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 algn="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kumimoji="0" lang="zh-CN" altLang="en-US" b="0" i="0" kern="1200" cap="none" spc="0" normalizeH="0" baseline="0" noProof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华文仿宋" panose="02010600040101010101" charset="-122"/>
                <a:cs typeface="Times New Roman" panose="02020603050405020304" pitchFamily="18" charset="0"/>
              </a:rPr>
              <a:t>詹天佑与京张铁路</a:t>
            </a:r>
            <a:endParaRPr kumimoji="0" lang="en-US" altLang="zh-CN" b="0" i="0" kern="1200" cap="none" spc="0" normalizeH="0" baseline="0" noProof="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华文仿宋" panose="02010600040101010101" charset="-122"/>
              <a:cs typeface="Times New Roman" panose="02020603050405020304" pitchFamily="18" charset="0"/>
            </a:endParaRPr>
          </a:p>
          <a:p>
            <a:pPr marR="0" indent="0" algn="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00" b="0" i="0" kern="1200" cap="none" spc="0" normalizeH="0" baseline="0" noProof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华文仿宋" panose="02010600040101010101" charset="-122"/>
                <a:cs typeface="Times New Roman" panose="02020603050405020304" pitchFamily="18" charset="0"/>
              </a:rPr>
              <a:t>Zhan Tianyou and Beijing Zhangjiakou Railway</a:t>
            </a:r>
            <a:endParaRPr kumimoji="0" lang="en-US" altLang="zh-CN" sz="800" b="0" i="0" kern="1200" cap="none" spc="0" normalizeH="0" baseline="0" noProof="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华文仿宋" panose="02010600040101010101" charset="-122"/>
              <a:cs typeface="Times New Roman" panose="02020603050405020304" pitchFamily="18" charset="0"/>
            </a:endParaRPr>
          </a:p>
        </p:txBody>
      </p:sp>
      <p:pic>
        <p:nvPicPr>
          <p:cNvPr id="17" name="詹天佑-京张铁路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37722" y="1645530"/>
            <a:ext cx="7917394" cy="4750039"/>
          </a:xfrm>
          <a:prstGeom prst="rect">
            <a:avLst/>
          </a:prstGeom>
        </p:spPr>
      </p:pic>
      <p:grpSp>
        <p:nvGrpSpPr>
          <p:cNvPr id="6" name="îṣ1ídè"/>
          <p:cNvGrpSpPr/>
          <p:nvPr/>
        </p:nvGrpSpPr>
        <p:grpSpPr>
          <a:xfrm>
            <a:off x="1038033" y="1360690"/>
            <a:ext cx="10114939" cy="5592944"/>
            <a:chOff x="503602" y="2132856"/>
            <a:chExt cx="5859098" cy="3239723"/>
          </a:xfrm>
        </p:grpSpPr>
        <p:grpSp>
          <p:nvGrpSpPr>
            <p:cNvPr id="7" name="íṧľiḑé"/>
            <p:cNvGrpSpPr/>
            <p:nvPr/>
          </p:nvGrpSpPr>
          <p:grpSpPr>
            <a:xfrm>
              <a:off x="503602" y="5249660"/>
              <a:ext cx="5859098" cy="122919"/>
              <a:chOff x="-1348120" y="5777968"/>
              <a:chExt cx="9361040" cy="187524"/>
            </a:xfrm>
          </p:grpSpPr>
          <p:sp>
            <p:nvSpPr>
              <p:cNvPr id="14" name="išḻíḋé"/>
              <p:cNvSpPr/>
              <p:nvPr/>
            </p:nvSpPr>
            <p:spPr>
              <a:xfrm flipV="1">
                <a:off x="-1348120" y="5928916"/>
                <a:ext cx="9361040" cy="36576"/>
              </a:xfrm>
              <a:prstGeom prst="trapezoid">
                <a:avLst>
                  <a:gd name="adj" fmla="val 814192"/>
                </a:avLst>
              </a:prstGeom>
              <a:solidFill>
                <a:srgbClr val="808080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09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charset="-122"/>
                  <a:ea typeface="+mn-ea"/>
                  <a:cs typeface="+mn-cs"/>
                </a:endParaRPr>
              </a:p>
            </p:txBody>
          </p:sp>
          <p:sp>
            <p:nvSpPr>
              <p:cNvPr id="15" name="ïšļíďé"/>
              <p:cNvSpPr/>
              <p:nvPr/>
            </p:nvSpPr>
            <p:spPr>
              <a:xfrm>
                <a:off x="-1348120" y="5777968"/>
                <a:ext cx="9361040" cy="151090"/>
              </a:xfrm>
              <a:prstGeom prst="rect">
                <a:avLst/>
              </a:prstGeom>
              <a:solidFill>
                <a:srgbClr val="DDDDDD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09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charset="-122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išḷiḋé"/>
            <p:cNvGrpSpPr/>
            <p:nvPr/>
          </p:nvGrpSpPr>
          <p:grpSpPr>
            <a:xfrm>
              <a:off x="1002671" y="2132856"/>
              <a:ext cx="4860960" cy="3080807"/>
              <a:chOff x="-375492" y="1139528"/>
              <a:chExt cx="7415785" cy="4700016"/>
            </a:xfrm>
          </p:grpSpPr>
          <p:grpSp>
            <p:nvGrpSpPr>
              <p:cNvPr id="9" name="ï$ľiḋê"/>
              <p:cNvGrpSpPr/>
              <p:nvPr/>
            </p:nvGrpSpPr>
            <p:grpSpPr>
              <a:xfrm>
                <a:off x="-375492" y="1139528"/>
                <a:ext cx="7415785" cy="4700016"/>
                <a:chOff x="-375492" y="1139528"/>
                <a:chExt cx="7415785" cy="4700016"/>
              </a:xfrm>
            </p:grpSpPr>
            <p:sp>
              <p:nvSpPr>
                <p:cNvPr id="11" name="íş1ïďê"/>
                <p:cNvSpPr/>
                <p:nvPr/>
              </p:nvSpPr>
              <p:spPr>
                <a:xfrm>
                  <a:off x="-375492" y="1139528"/>
                  <a:ext cx="7415784" cy="4700016"/>
                </a:xfrm>
                <a:custGeom>
                  <a:avLst/>
                  <a:gdLst>
                    <a:gd name="connsiteX0" fmla="*/ 224028 w 7415784"/>
                    <a:gd name="connsiteY0" fmla="*/ 269748 h 4700016"/>
                    <a:gd name="connsiteX1" fmla="*/ 224028 w 7415784"/>
                    <a:gd name="connsiteY1" fmla="*/ 4430268 h 4700016"/>
                    <a:gd name="connsiteX2" fmla="*/ 7191756 w 7415784"/>
                    <a:gd name="connsiteY2" fmla="*/ 4430268 h 4700016"/>
                    <a:gd name="connsiteX3" fmla="*/ 7191756 w 7415784"/>
                    <a:gd name="connsiteY3" fmla="*/ 269748 h 4700016"/>
                    <a:gd name="connsiteX4" fmla="*/ 266867 w 7415784"/>
                    <a:gd name="connsiteY4" fmla="*/ 0 h 4700016"/>
                    <a:gd name="connsiteX5" fmla="*/ 7148917 w 7415784"/>
                    <a:gd name="connsiteY5" fmla="*/ 0 h 4700016"/>
                    <a:gd name="connsiteX6" fmla="*/ 7415784 w 7415784"/>
                    <a:gd name="connsiteY6" fmla="*/ 266867 h 4700016"/>
                    <a:gd name="connsiteX7" fmla="*/ 7415784 w 7415784"/>
                    <a:gd name="connsiteY7" fmla="*/ 4433149 h 4700016"/>
                    <a:gd name="connsiteX8" fmla="*/ 7148917 w 7415784"/>
                    <a:gd name="connsiteY8" fmla="*/ 4700016 h 4700016"/>
                    <a:gd name="connsiteX9" fmla="*/ 266867 w 7415784"/>
                    <a:gd name="connsiteY9" fmla="*/ 4700016 h 4700016"/>
                    <a:gd name="connsiteX10" fmla="*/ 0 w 7415784"/>
                    <a:gd name="connsiteY10" fmla="*/ 4433149 h 4700016"/>
                    <a:gd name="connsiteX11" fmla="*/ 0 w 7415784"/>
                    <a:gd name="connsiteY11" fmla="*/ 266867 h 4700016"/>
                    <a:gd name="connsiteX12" fmla="*/ 266867 w 7415784"/>
                    <a:gd name="connsiteY12" fmla="*/ 0 h 4700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415784" h="4700016">
                      <a:moveTo>
                        <a:pt x="224028" y="269748"/>
                      </a:moveTo>
                      <a:lnTo>
                        <a:pt x="224028" y="4430268"/>
                      </a:lnTo>
                      <a:lnTo>
                        <a:pt x="7191756" y="4430268"/>
                      </a:lnTo>
                      <a:lnTo>
                        <a:pt x="7191756" y="269748"/>
                      </a:lnTo>
                      <a:close/>
                      <a:moveTo>
                        <a:pt x="266867" y="0"/>
                      </a:moveTo>
                      <a:lnTo>
                        <a:pt x="7148917" y="0"/>
                      </a:lnTo>
                      <a:cubicBezTo>
                        <a:pt x="7296304" y="0"/>
                        <a:pt x="7415784" y="119480"/>
                        <a:pt x="7415784" y="266867"/>
                      </a:cubicBezTo>
                      <a:lnTo>
                        <a:pt x="7415784" y="4433149"/>
                      </a:lnTo>
                      <a:cubicBezTo>
                        <a:pt x="7415784" y="4580536"/>
                        <a:pt x="7296304" y="4700016"/>
                        <a:pt x="7148917" y="4700016"/>
                      </a:cubicBezTo>
                      <a:lnTo>
                        <a:pt x="266867" y="4700016"/>
                      </a:lnTo>
                      <a:cubicBezTo>
                        <a:pt x="119480" y="4700016"/>
                        <a:pt x="0" y="4580536"/>
                        <a:pt x="0" y="4433149"/>
                      </a:cubicBezTo>
                      <a:lnTo>
                        <a:pt x="0" y="266867"/>
                      </a:lnTo>
                      <a:cubicBezTo>
                        <a:pt x="0" y="119480"/>
                        <a:pt x="119480" y="0"/>
                        <a:pt x="266867" y="0"/>
                      </a:cubicBezTo>
                      <a:close/>
                    </a:path>
                  </a:pathLst>
                </a:custGeom>
                <a:solidFill>
                  <a:sysClr val="window" lastClr="FFFFFF">
                    <a:lumMod val="75000"/>
                    <a:lumOff val="25000"/>
                  </a:sysClr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09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10600030101010101" charset="-122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ï$ļiḍé"/>
                <p:cNvSpPr/>
                <p:nvPr/>
              </p:nvSpPr>
              <p:spPr>
                <a:xfrm>
                  <a:off x="-358011" y="1160080"/>
                  <a:ext cx="7380820" cy="4658913"/>
                </a:xfrm>
                <a:custGeom>
                  <a:avLst/>
                  <a:gdLst>
                    <a:gd name="connsiteX0" fmla="*/ 252028 w 7380820"/>
                    <a:gd name="connsiteY0" fmla="*/ 295230 h 4658912"/>
                    <a:gd name="connsiteX1" fmla="*/ 252028 w 7380820"/>
                    <a:gd name="connsiteY1" fmla="*/ 4363682 h 4658912"/>
                    <a:gd name="connsiteX2" fmla="*/ 7128792 w 7380820"/>
                    <a:gd name="connsiteY2" fmla="*/ 4363682 h 4658912"/>
                    <a:gd name="connsiteX3" fmla="*/ 7128792 w 7380820"/>
                    <a:gd name="connsiteY3" fmla="*/ 295230 h 4658912"/>
                    <a:gd name="connsiteX4" fmla="*/ 264533 w 7380820"/>
                    <a:gd name="connsiteY4" fmla="*/ 0 h 4658912"/>
                    <a:gd name="connsiteX5" fmla="*/ 7116287 w 7380820"/>
                    <a:gd name="connsiteY5" fmla="*/ 0 h 4658912"/>
                    <a:gd name="connsiteX6" fmla="*/ 7380820 w 7380820"/>
                    <a:gd name="connsiteY6" fmla="*/ 264533 h 4658912"/>
                    <a:gd name="connsiteX7" fmla="*/ 7380820 w 7380820"/>
                    <a:gd name="connsiteY7" fmla="*/ 4394379 h 4658912"/>
                    <a:gd name="connsiteX8" fmla="*/ 7116287 w 7380820"/>
                    <a:gd name="connsiteY8" fmla="*/ 4658912 h 4658912"/>
                    <a:gd name="connsiteX9" fmla="*/ 264533 w 7380820"/>
                    <a:gd name="connsiteY9" fmla="*/ 4658912 h 4658912"/>
                    <a:gd name="connsiteX10" fmla="*/ 0 w 7380820"/>
                    <a:gd name="connsiteY10" fmla="*/ 4394379 h 4658912"/>
                    <a:gd name="connsiteX11" fmla="*/ 0 w 7380820"/>
                    <a:gd name="connsiteY11" fmla="*/ 264533 h 4658912"/>
                    <a:gd name="connsiteX12" fmla="*/ 264533 w 7380820"/>
                    <a:gd name="connsiteY12" fmla="*/ 0 h 4658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380820" h="4658912">
                      <a:moveTo>
                        <a:pt x="252028" y="295230"/>
                      </a:moveTo>
                      <a:lnTo>
                        <a:pt x="252028" y="4363682"/>
                      </a:lnTo>
                      <a:lnTo>
                        <a:pt x="7128792" y="4363682"/>
                      </a:lnTo>
                      <a:lnTo>
                        <a:pt x="7128792" y="295230"/>
                      </a:lnTo>
                      <a:close/>
                      <a:moveTo>
                        <a:pt x="264533" y="0"/>
                      </a:moveTo>
                      <a:lnTo>
                        <a:pt x="7116287" y="0"/>
                      </a:lnTo>
                      <a:cubicBezTo>
                        <a:pt x="7262385" y="0"/>
                        <a:pt x="7380820" y="118435"/>
                        <a:pt x="7380820" y="264533"/>
                      </a:cubicBezTo>
                      <a:lnTo>
                        <a:pt x="7380820" y="4394379"/>
                      </a:lnTo>
                      <a:cubicBezTo>
                        <a:pt x="7380820" y="4540477"/>
                        <a:pt x="7262385" y="4658912"/>
                        <a:pt x="7116287" y="4658912"/>
                      </a:cubicBezTo>
                      <a:lnTo>
                        <a:pt x="264533" y="4658912"/>
                      </a:lnTo>
                      <a:cubicBezTo>
                        <a:pt x="118435" y="4658912"/>
                        <a:pt x="0" y="4540477"/>
                        <a:pt x="0" y="4394379"/>
                      </a:cubicBezTo>
                      <a:lnTo>
                        <a:pt x="0" y="264533"/>
                      </a:lnTo>
                      <a:cubicBezTo>
                        <a:pt x="0" y="118435"/>
                        <a:pt x="118435" y="0"/>
                        <a:pt x="264533" y="0"/>
                      </a:cubicBezTo>
                      <a:close/>
                    </a:path>
                  </a:pathLst>
                </a:custGeom>
                <a:solidFill>
                  <a:sysClr val="windowText" lastClr="000000">
                    <a:lumMod val="65000"/>
                    <a:lumOff val="35000"/>
                  </a:sysClr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09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10600030101010101" charset="-122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ísļîḋè" hidden="1"/>
                <p:cNvSpPr/>
                <p:nvPr/>
              </p:nvSpPr>
              <p:spPr>
                <a:xfrm>
                  <a:off x="4509683" y="1139528"/>
                  <a:ext cx="2530610" cy="4700016"/>
                </a:xfrm>
                <a:custGeom>
                  <a:avLst/>
                  <a:gdLst>
                    <a:gd name="connsiteX0" fmla="*/ 0 w 2530610"/>
                    <a:gd name="connsiteY0" fmla="*/ 0 h 4700016"/>
                    <a:gd name="connsiteX1" fmla="*/ 2263743 w 2530610"/>
                    <a:gd name="connsiteY1" fmla="*/ 0 h 4700016"/>
                    <a:gd name="connsiteX2" fmla="*/ 2530610 w 2530610"/>
                    <a:gd name="connsiteY2" fmla="*/ 266867 h 4700016"/>
                    <a:gd name="connsiteX3" fmla="*/ 2530610 w 2530610"/>
                    <a:gd name="connsiteY3" fmla="*/ 4433149 h 4700016"/>
                    <a:gd name="connsiteX4" fmla="*/ 2263743 w 2530610"/>
                    <a:gd name="connsiteY4" fmla="*/ 4700016 h 4700016"/>
                    <a:gd name="connsiteX5" fmla="*/ 1961175 w 2530610"/>
                    <a:gd name="connsiteY5" fmla="*/ 4700016 h 4700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30610" h="4700016">
                      <a:moveTo>
                        <a:pt x="0" y="0"/>
                      </a:moveTo>
                      <a:lnTo>
                        <a:pt x="2263743" y="0"/>
                      </a:lnTo>
                      <a:cubicBezTo>
                        <a:pt x="2411130" y="0"/>
                        <a:pt x="2530610" y="119480"/>
                        <a:pt x="2530610" y="266867"/>
                      </a:cubicBezTo>
                      <a:lnTo>
                        <a:pt x="2530610" y="4433149"/>
                      </a:lnTo>
                      <a:cubicBezTo>
                        <a:pt x="2530610" y="4580536"/>
                        <a:pt x="2411130" y="4700016"/>
                        <a:pt x="2263743" y="4700016"/>
                      </a:cubicBezTo>
                      <a:lnTo>
                        <a:pt x="1961175" y="4700016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>
                        <a:alpha val="3000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00" scaled="0"/>
                </a:gra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09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10600030101010101" charset="-122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" name="îšlíḓè"/>
              <p:cNvSpPr/>
              <p:nvPr/>
            </p:nvSpPr>
            <p:spPr>
              <a:xfrm>
                <a:off x="3260392" y="1241052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17000">
                    <a:sysClr val="windowText" lastClr="000000"/>
                  </a:gs>
                  <a:gs pos="34000">
                    <a:srgbClr val="000000">
                      <a:lumMod val="84000"/>
                      <a:lumOff val="16000"/>
                    </a:srgbClr>
                  </a:gs>
                  <a:gs pos="100000">
                    <a:sysClr val="window" lastClr="FFFFFF">
                      <a:lumMod val="50000"/>
                      <a:lumOff val="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09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charset="-122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" name="iṩlïde"/>
          <p:cNvSpPr/>
          <p:nvPr/>
        </p:nvSpPr>
        <p:spPr>
          <a:xfrm>
            <a:off x="8255190" y="6320339"/>
            <a:ext cx="3461908" cy="558416"/>
          </a:xfrm>
          <a:prstGeom prst="rect">
            <a:avLst/>
          </a:prstGeom>
        </p:spPr>
        <p:txBody>
          <a:bodyPr>
            <a:noAutofit/>
          </a:bodyPr>
          <a:lstStyle/>
          <a:p>
            <a:pPr marL="285750" marR="0" lvl="0" indent="-2857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 typeface="Wingdings" panose="05000000000000000000" pitchFamily="2" charset="2"/>
              <a:buChar char="n"/>
              <a:defRPr/>
            </a:pPr>
            <a:endParaRPr kumimoji="0" lang="en-US" altLang="zh-CN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仿宋" panose="02010600040101010101" charset="-122"/>
              <a:ea typeface="华文仿宋" panose="02010600040101010101" charset="-122"/>
              <a:cs typeface="+mn-cs"/>
            </a:endParaRPr>
          </a:p>
        </p:txBody>
      </p:sp>
      <p:sp>
        <p:nvSpPr>
          <p:cNvPr id="21" name="iconfont-10357-5072110"/>
          <p:cNvSpPr>
            <a:spLocks noChangeAspect="1"/>
          </p:cNvSpPr>
          <p:nvPr/>
        </p:nvSpPr>
        <p:spPr bwMode="auto">
          <a:xfrm>
            <a:off x="16" y="0"/>
            <a:ext cx="377617" cy="609685"/>
          </a:xfrm>
          <a:custGeom>
            <a:avLst/>
            <a:gdLst>
              <a:gd name="T0" fmla="*/ 0 w 7928"/>
              <a:gd name="T1" fmla="*/ 0 h 12800"/>
              <a:gd name="T2" fmla="*/ 0 w 7928"/>
              <a:gd name="T3" fmla="*/ 12800 h 12800"/>
              <a:gd name="T4" fmla="*/ 3964 w 7928"/>
              <a:gd name="T5" fmla="*/ 9989 h 12800"/>
              <a:gd name="T6" fmla="*/ 7928 w 7928"/>
              <a:gd name="T7" fmla="*/ 12800 h 12800"/>
              <a:gd name="T8" fmla="*/ 7928 w 7928"/>
              <a:gd name="T9" fmla="*/ 0 h 12800"/>
              <a:gd name="T10" fmla="*/ 0 w 7928"/>
              <a:gd name="T11" fmla="*/ 0 h 12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928" h="12800">
                <a:moveTo>
                  <a:pt x="0" y="0"/>
                </a:moveTo>
                <a:lnTo>
                  <a:pt x="0" y="12800"/>
                </a:lnTo>
                <a:lnTo>
                  <a:pt x="3964" y="9989"/>
                </a:lnTo>
                <a:lnTo>
                  <a:pt x="7928" y="12800"/>
                </a:lnTo>
                <a:lnTo>
                  <a:pt x="7928" y="0"/>
                </a:lnTo>
                <a:lnTo>
                  <a:pt x="0" y="0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</p:sp>
      <p:sp>
        <p:nvSpPr>
          <p:cNvPr id="101" name="文本框 100"/>
          <p:cNvSpPr txBox="1"/>
          <p:nvPr/>
        </p:nvSpPr>
        <p:spPr>
          <a:xfrm>
            <a:off x="467995" y="0"/>
            <a:ext cx="1161288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28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延续问题6：</a:t>
            </a:r>
            <a:r>
              <a:rPr lang="en-US" sz="28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②</a:t>
            </a:r>
            <a:r>
              <a:rPr lang="zh-CN" sz="28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观看视频，完成填空。“铁路线的最大坡度一般不超过</a:t>
            </a:r>
            <a:endParaRPr lang="zh-CN" sz="2800" b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sz="28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2.5%-3%。詹天佑在修建京张铁路时，设计“人”字形线路，通过</a:t>
            </a:r>
            <a:endParaRPr lang="zh-CN" sz="2800" b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sz="2800" b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延</a:t>
            </a:r>
            <a:r>
              <a:rPr lang="en-US" sz="28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sz="2800" b="0" u="sng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                                                                          </a:t>
            </a:r>
            <a:r>
              <a:rPr lang="zh-CN" sz="28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3556000" y="3302635"/>
            <a:ext cx="5080000" cy="252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sz="1050" b="0">
                <a:solidFill>
                  <a:srgbClr val="000000"/>
                </a:solidFill>
                <a:ea typeface="宋体" panose="02010600030101010101" pitchFamily="2" charset="-122"/>
              </a:rPr>
              <a:t>延长路程，从而降低线路的坡度。</a:t>
            </a:r>
            <a:endParaRPr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7372985" y="5722620"/>
            <a:ext cx="3479800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迎风坡：降水较</a:t>
            </a:r>
            <a:r>
              <a:rPr lang="zh-CN" altLang="en-US" sz="28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      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；</a:t>
            </a:r>
            <a:endParaRPr lang="en-US" altLang="zh-CN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背风坡：降水较</a:t>
            </a:r>
            <a:r>
              <a:rPr lang="zh-CN" altLang="en-US" sz="28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      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。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413385" y="5723890"/>
            <a:ext cx="5752465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阳坡：气温较</a:t>
            </a:r>
            <a:r>
              <a:rPr lang="zh-CN" altLang="en-US" sz="28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      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，光照较</a:t>
            </a:r>
            <a:r>
              <a:rPr lang="zh-CN" altLang="en-US" sz="28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       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；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l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阴坡：气温较</a:t>
            </a:r>
            <a:r>
              <a:rPr lang="zh-CN" altLang="en-US" sz="28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      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，光照较</a:t>
            </a:r>
            <a:r>
              <a:rPr lang="zh-CN" altLang="en-US" sz="28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       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。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8" name="Rectangle 5"/>
          <p:cNvSpPr/>
          <p:nvPr/>
        </p:nvSpPr>
        <p:spPr>
          <a:xfrm>
            <a:off x="0" y="0"/>
            <a:ext cx="12192000" cy="1631950"/>
          </a:xfrm>
          <a:prstGeom prst="rect">
            <a:avLst/>
          </a:prstGeom>
          <a:solidFill>
            <a:srgbClr val="222222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3124200" y="1270"/>
            <a:ext cx="4248785" cy="582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eaLnBrk="1" hangingPunct="1"/>
            <a:r>
              <a:rPr lang="en-US" altLang="zh-CN" sz="32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32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地貌观察的内容</a:t>
            </a:r>
            <a:r>
              <a:rPr lang="en-US" altLang="zh-CN" sz="32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endParaRPr lang="en-US" altLang="zh-CN" sz="32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711674" y="4"/>
            <a:ext cx="99568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zh-CN" altLang="en-US" sz="3200" b="1" kern="0" dirty="0">
                <a:solidFill>
                  <a:srgbClr val="FFFF00"/>
                </a:solidFill>
                <a:latin typeface="Arial" panose="020B0604020202020204"/>
                <a:ea typeface="微软雅黑" panose="020B0503020204020204" pitchFamily="34" charset="-122"/>
              </a:rPr>
              <a:t>坡向</a:t>
            </a:r>
            <a:endParaRPr lang="zh-CN" altLang="en-US" sz="3200" b="1" kern="0" dirty="0">
              <a:solidFill>
                <a:srgbClr val="FFFF00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pic>
        <p:nvPicPr>
          <p:cNvPr id="13" name="图片 12" descr="屏幕剪辑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135" y="1722755"/>
            <a:ext cx="6158865" cy="3873500"/>
          </a:xfrm>
          <a:prstGeom prst="rect">
            <a:avLst/>
          </a:prstGeom>
        </p:spPr>
      </p:pic>
      <p:sp>
        <p:nvSpPr>
          <p:cNvPr id="15" name="data-analysis-symbol_38811"/>
          <p:cNvSpPr>
            <a:spLocks noChangeAspect="1"/>
          </p:cNvSpPr>
          <p:nvPr/>
        </p:nvSpPr>
        <p:spPr bwMode="auto">
          <a:xfrm flipH="1">
            <a:off x="2504440" y="126697"/>
            <a:ext cx="430411" cy="329533"/>
          </a:xfrm>
          <a:custGeom>
            <a:avLst/>
            <a:gdLst>
              <a:gd name="connsiteX0" fmla="*/ 589553 w 606157"/>
              <a:gd name="connsiteY0" fmla="*/ 260598 h 508191"/>
              <a:gd name="connsiteX1" fmla="*/ 606157 w 606157"/>
              <a:gd name="connsiteY1" fmla="*/ 266995 h 508191"/>
              <a:gd name="connsiteX2" fmla="*/ 591501 w 606157"/>
              <a:gd name="connsiteY2" fmla="*/ 305195 h 508191"/>
              <a:gd name="connsiteX3" fmla="*/ 574897 w 606157"/>
              <a:gd name="connsiteY3" fmla="*/ 298798 h 508191"/>
              <a:gd name="connsiteX4" fmla="*/ 516476 w 606157"/>
              <a:gd name="connsiteY4" fmla="*/ 218541 h 508191"/>
              <a:gd name="connsiteX5" fmla="*/ 569957 w 606157"/>
              <a:gd name="connsiteY5" fmla="*/ 243007 h 508191"/>
              <a:gd name="connsiteX6" fmla="*/ 548602 w 606157"/>
              <a:gd name="connsiteY6" fmla="*/ 298703 h 508191"/>
              <a:gd name="connsiteX7" fmla="*/ 492335 w 606157"/>
              <a:gd name="connsiteY7" fmla="*/ 281095 h 508191"/>
              <a:gd name="connsiteX8" fmla="*/ 461717 w 606157"/>
              <a:gd name="connsiteY8" fmla="*/ 189397 h 508191"/>
              <a:gd name="connsiteX9" fmla="*/ 496287 w 606157"/>
              <a:gd name="connsiteY9" fmla="*/ 202562 h 508191"/>
              <a:gd name="connsiteX10" fmla="*/ 466642 w 606157"/>
              <a:gd name="connsiteY10" fmla="*/ 279791 h 508191"/>
              <a:gd name="connsiteX11" fmla="*/ 432072 w 606157"/>
              <a:gd name="connsiteY11" fmla="*/ 266626 h 508191"/>
              <a:gd name="connsiteX12" fmla="*/ 306651 w 606157"/>
              <a:gd name="connsiteY12" fmla="*/ 123489 h 508191"/>
              <a:gd name="connsiteX13" fmla="*/ 437576 w 606157"/>
              <a:gd name="connsiteY13" fmla="*/ 183006 h 508191"/>
              <a:gd name="connsiteX14" fmla="*/ 409627 w 606157"/>
              <a:gd name="connsiteY14" fmla="*/ 255594 h 508191"/>
              <a:gd name="connsiteX15" fmla="*/ 322436 w 606157"/>
              <a:gd name="connsiteY15" fmla="*/ 228153 h 508191"/>
              <a:gd name="connsiteX16" fmla="*/ 426991 w 606157"/>
              <a:gd name="connsiteY16" fmla="*/ 491064 h 508191"/>
              <a:gd name="connsiteX17" fmla="*/ 420305 w 606157"/>
              <a:gd name="connsiteY17" fmla="*/ 506917 h 508191"/>
              <a:gd name="connsiteX18" fmla="*/ 404427 w 606157"/>
              <a:gd name="connsiteY18" fmla="*/ 500242 h 508191"/>
              <a:gd name="connsiteX19" fmla="*/ 320115 w 606157"/>
              <a:gd name="connsiteY19" fmla="*/ 287762 h 508191"/>
              <a:gd name="connsiteX20" fmla="*/ 320115 w 606157"/>
              <a:gd name="connsiteY20" fmla="*/ 442023 h 508191"/>
              <a:gd name="connsiteX21" fmla="*/ 307580 w 606157"/>
              <a:gd name="connsiteY21" fmla="*/ 454446 h 508191"/>
              <a:gd name="connsiteX22" fmla="*/ 295137 w 606157"/>
              <a:gd name="connsiteY22" fmla="*/ 442023 h 508191"/>
              <a:gd name="connsiteX23" fmla="*/ 295137 w 606157"/>
              <a:gd name="connsiteY23" fmla="*/ 287762 h 508191"/>
              <a:gd name="connsiteX24" fmla="*/ 210825 w 606157"/>
              <a:gd name="connsiteY24" fmla="*/ 500706 h 508191"/>
              <a:gd name="connsiteX25" fmla="*/ 194947 w 606157"/>
              <a:gd name="connsiteY25" fmla="*/ 507380 h 508191"/>
              <a:gd name="connsiteX26" fmla="*/ 188261 w 606157"/>
              <a:gd name="connsiteY26" fmla="*/ 491528 h 508191"/>
              <a:gd name="connsiteX27" fmla="*/ 296066 w 606157"/>
              <a:gd name="connsiteY27" fmla="*/ 219531 h 508191"/>
              <a:gd name="connsiteX28" fmla="*/ 272480 w 606157"/>
              <a:gd name="connsiteY28" fmla="*/ 212300 h 508191"/>
              <a:gd name="connsiteX29" fmla="*/ 251254 w 606157"/>
              <a:gd name="connsiteY29" fmla="*/ 94699 h 508191"/>
              <a:gd name="connsiteX30" fmla="*/ 285790 w 606157"/>
              <a:gd name="connsiteY30" fmla="*/ 107955 h 508191"/>
              <a:gd name="connsiteX31" fmla="*/ 246890 w 606157"/>
              <a:gd name="connsiteY31" fmla="*/ 209368 h 508191"/>
              <a:gd name="connsiteX32" fmla="*/ 212261 w 606157"/>
              <a:gd name="connsiteY32" fmla="*/ 196205 h 508191"/>
              <a:gd name="connsiteX33" fmla="*/ 104803 w 606157"/>
              <a:gd name="connsiteY33" fmla="*/ 32037 h 508191"/>
              <a:gd name="connsiteX34" fmla="*/ 227574 w 606157"/>
              <a:gd name="connsiteY34" fmla="*/ 87725 h 508191"/>
              <a:gd name="connsiteX35" fmla="*/ 190055 w 606157"/>
              <a:gd name="connsiteY35" fmla="*/ 186222 h 508191"/>
              <a:gd name="connsiteX36" fmla="*/ 60969 w 606157"/>
              <a:gd name="connsiteY36" fmla="*/ 145915 h 508191"/>
              <a:gd name="connsiteX37" fmla="*/ 51341 w 606157"/>
              <a:gd name="connsiteY37" fmla="*/ 0 h 508191"/>
              <a:gd name="connsiteX38" fmla="*/ 85878 w 606157"/>
              <a:gd name="connsiteY38" fmla="*/ 13169 h 508191"/>
              <a:gd name="connsiteX39" fmla="*/ 34537 w 606157"/>
              <a:gd name="connsiteY39" fmla="*/ 146988 h 508191"/>
              <a:gd name="connsiteX40" fmla="*/ 0 w 606157"/>
              <a:gd name="connsiteY40" fmla="*/ 133819 h 508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06157" h="508191">
                <a:moveTo>
                  <a:pt x="589553" y="260598"/>
                </a:moveTo>
                <a:lnTo>
                  <a:pt x="606157" y="266995"/>
                </a:lnTo>
                <a:lnTo>
                  <a:pt x="591501" y="305195"/>
                </a:lnTo>
                <a:lnTo>
                  <a:pt x="574897" y="298798"/>
                </a:lnTo>
                <a:close/>
                <a:moveTo>
                  <a:pt x="516476" y="218541"/>
                </a:moveTo>
                <a:lnTo>
                  <a:pt x="569957" y="243007"/>
                </a:lnTo>
                <a:lnTo>
                  <a:pt x="548602" y="298703"/>
                </a:lnTo>
                <a:lnTo>
                  <a:pt x="492335" y="281095"/>
                </a:lnTo>
                <a:close/>
                <a:moveTo>
                  <a:pt x="461717" y="189397"/>
                </a:moveTo>
                <a:lnTo>
                  <a:pt x="496287" y="202562"/>
                </a:lnTo>
                <a:lnTo>
                  <a:pt x="466642" y="279791"/>
                </a:lnTo>
                <a:lnTo>
                  <a:pt x="432072" y="266626"/>
                </a:lnTo>
                <a:close/>
                <a:moveTo>
                  <a:pt x="306651" y="123489"/>
                </a:moveTo>
                <a:lnTo>
                  <a:pt x="437576" y="183006"/>
                </a:lnTo>
                <a:lnTo>
                  <a:pt x="409627" y="255594"/>
                </a:lnTo>
                <a:lnTo>
                  <a:pt x="322436" y="228153"/>
                </a:lnTo>
                <a:lnTo>
                  <a:pt x="426991" y="491064"/>
                </a:lnTo>
                <a:cubicBezTo>
                  <a:pt x="429962" y="497275"/>
                  <a:pt x="426619" y="504506"/>
                  <a:pt x="420305" y="506917"/>
                </a:cubicBezTo>
                <a:cubicBezTo>
                  <a:pt x="412877" y="509976"/>
                  <a:pt x="406377" y="505063"/>
                  <a:pt x="404427" y="500242"/>
                </a:cubicBezTo>
                <a:lnTo>
                  <a:pt x="320115" y="287762"/>
                </a:lnTo>
                <a:lnTo>
                  <a:pt x="320115" y="442023"/>
                </a:lnTo>
                <a:cubicBezTo>
                  <a:pt x="320115" y="449162"/>
                  <a:pt x="314265" y="454446"/>
                  <a:pt x="307580" y="454446"/>
                </a:cubicBezTo>
                <a:cubicBezTo>
                  <a:pt x="300430" y="454446"/>
                  <a:pt x="295137" y="448698"/>
                  <a:pt x="295137" y="442023"/>
                </a:cubicBezTo>
                <a:lnTo>
                  <a:pt x="295137" y="287762"/>
                </a:lnTo>
                <a:lnTo>
                  <a:pt x="210825" y="500706"/>
                </a:lnTo>
                <a:cubicBezTo>
                  <a:pt x="208411" y="506917"/>
                  <a:pt x="201261" y="509698"/>
                  <a:pt x="194947" y="507380"/>
                </a:cubicBezTo>
                <a:cubicBezTo>
                  <a:pt x="188726" y="505063"/>
                  <a:pt x="185940" y="497832"/>
                  <a:pt x="188261" y="491528"/>
                </a:cubicBezTo>
                <a:lnTo>
                  <a:pt x="296066" y="219531"/>
                </a:lnTo>
                <a:lnTo>
                  <a:pt x="272480" y="212300"/>
                </a:lnTo>
                <a:close/>
                <a:moveTo>
                  <a:pt x="251254" y="94699"/>
                </a:moveTo>
                <a:lnTo>
                  <a:pt x="285790" y="107955"/>
                </a:lnTo>
                <a:lnTo>
                  <a:pt x="246890" y="209368"/>
                </a:lnTo>
                <a:lnTo>
                  <a:pt x="212261" y="196205"/>
                </a:lnTo>
                <a:close/>
                <a:moveTo>
                  <a:pt x="104803" y="32037"/>
                </a:moveTo>
                <a:lnTo>
                  <a:pt x="227574" y="87725"/>
                </a:lnTo>
                <a:lnTo>
                  <a:pt x="190055" y="186222"/>
                </a:lnTo>
                <a:lnTo>
                  <a:pt x="60969" y="145915"/>
                </a:lnTo>
                <a:close/>
                <a:moveTo>
                  <a:pt x="51341" y="0"/>
                </a:moveTo>
                <a:lnTo>
                  <a:pt x="85878" y="13169"/>
                </a:lnTo>
                <a:lnTo>
                  <a:pt x="34537" y="146988"/>
                </a:lnTo>
                <a:lnTo>
                  <a:pt x="0" y="133819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b="1"/>
          </a:p>
        </p:txBody>
      </p:sp>
      <p:sp>
        <p:nvSpPr>
          <p:cNvPr id="16" name="文本框 15"/>
          <p:cNvSpPr txBox="1"/>
          <p:nvPr/>
        </p:nvSpPr>
        <p:spPr>
          <a:xfrm>
            <a:off x="2717800" y="5722620"/>
            <a:ext cx="84201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cs typeface="+mn-ea"/>
                <a:sym typeface="+mn-lt"/>
              </a:rPr>
              <a:t>高</a:t>
            </a:r>
            <a:endParaRPr lang="zh-CN" altLang="en-US" sz="2800" dirty="0">
              <a:solidFill>
                <a:srgbClr val="FF0000"/>
              </a:solidFill>
              <a:cs typeface="+mn-ea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671060" y="5723890"/>
            <a:ext cx="7258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cs typeface="+mn-ea"/>
                <a:sym typeface="+mn-lt"/>
              </a:rPr>
              <a:t>强</a:t>
            </a:r>
            <a:endParaRPr lang="zh-CN" altLang="en-US" sz="2800" dirty="0">
              <a:solidFill>
                <a:srgbClr val="FF0000"/>
              </a:solidFill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717800" y="6155055"/>
            <a:ext cx="79121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cs typeface="+mn-ea"/>
                <a:sym typeface="+mn-lt"/>
              </a:rPr>
              <a:t>低</a:t>
            </a:r>
            <a:endParaRPr lang="zh-CN" altLang="en-US" sz="2800" dirty="0">
              <a:solidFill>
                <a:srgbClr val="FF0000"/>
              </a:solidFill>
              <a:cs typeface="+mn-ea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700270" y="6155055"/>
            <a:ext cx="113919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cs typeface="+mn-ea"/>
                <a:sym typeface="+mn-lt"/>
              </a:rPr>
              <a:t>弱</a:t>
            </a:r>
            <a:endParaRPr lang="zh-CN" altLang="en-US" sz="2800" dirty="0">
              <a:solidFill>
                <a:srgbClr val="FF0000"/>
              </a:solidFill>
              <a:cs typeface="+mn-ea"/>
              <a:sym typeface="+mn-lt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9860280" y="5722620"/>
            <a:ext cx="95694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cs typeface="+mn-ea"/>
                <a:sym typeface="+mn-lt"/>
              </a:rPr>
              <a:t>多</a:t>
            </a:r>
            <a:endParaRPr lang="zh-CN" altLang="en-US" sz="2800" dirty="0">
              <a:solidFill>
                <a:srgbClr val="FF0000"/>
              </a:solidFill>
              <a:cs typeface="+mn-ea"/>
              <a:sym typeface="+mn-lt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860280" y="6169025"/>
            <a:ext cx="74231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cs typeface="+mn-ea"/>
                <a:sym typeface="+mn-lt"/>
              </a:rPr>
              <a:t>少</a:t>
            </a:r>
            <a:endParaRPr lang="zh-CN" altLang="en-US" sz="2800" dirty="0">
              <a:solidFill>
                <a:srgbClr val="FF0000"/>
              </a:solidFill>
              <a:cs typeface="+mn-ea"/>
              <a:sym typeface="+mn-lt"/>
            </a:endParaRPr>
          </a:p>
        </p:txBody>
      </p:sp>
      <p:pic>
        <p:nvPicPr>
          <p:cNvPr id="2" name="内容占位符 1" descr="屏幕剪辑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0" t="26810" r="12532" b="14113"/>
          <a:stretch>
            <a:fillRect/>
          </a:stretch>
        </p:blipFill>
        <p:spPr>
          <a:xfrm>
            <a:off x="0" y="1722755"/>
            <a:ext cx="5839460" cy="3746500"/>
          </a:xfrm>
        </p:spPr>
      </p:pic>
      <p:sp>
        <p:nvSpPr>
          <p:cNvPr id="101" name="文本框 100"/>
          <p:cNvSpPr txBox="1"/>
          <p:nvPr/>
        </p:nvSpPr>
        <p:spPr>
          <a:xfrm>
            <a:off x="0" y="608965"/>
            <a:ext cx="12192635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问题7：</a:t>
            </a:r>
            <a:r>
              <a:rPr lang="en-US" sz="28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①</a:t>
            </a:r>
            <a:r>
              <a:rPr lang="zh-CN" sz="28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观察坡向时应重点关注阳坡和阴坡、迎风坡和背风坡，不同的坡向，光照、降水等条件存在差异，进而影响植物的生长。完成填空。</a:t>
            </a:r>
            <a:endParaRPr lang="zh-CN" altLang="en-US" sz="2800" b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20" grpId="0"/>
      <p:bldP spid="21" grpId="0"/>
      <p:bldP spid="2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地形图2"/>
          <p:cNvPicPr>
            <a:picLocks noChangeAspect="1"/>
          </p:cNvPicPr>
          <p:nvPr/>
        </p:nvPicPr>
        <p:blipFill rotWithShape="1">
          <a:blip r:embed="rId1"/>
          <a:srcRect t="23938"/>
          <a:stretch>
            <a:fillRect/>
          </a:stretch>
        </p:blipFill>
        <p:spPr>
          <a:xfrm flipH="1">
            <a:off x="-1" y="3084776"/>
            <a:ext cx="11155680" cy="409897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566857" y="3453417"/>
            <a:ext cx="18261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zh-CN" altLang="en-US" sz="3200" kern="0" dirty="0">
                <a:solidFill>
                  <a:srgbClr val="00B050"/>
                </a:solidFill>
                <a:latin typeface="Arial" panose="020B0604020202020204"/>
                <a:ea typeface="微软雅黑" panose="020B0503020204020204" pitchFamily="34" charset="-122"/>
              </a:rPr>
              <a:t>太行山脉</a:t>
            </a:r>
            <a:endParaRPr lang="zh-CN" altLang="en-US" sz="3200" kern="0" dirty="0">
              <a:solidFill>
                <a:srgbClr val="00B050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0" r="1466" b="15629"/>
          <a:stretch>
            <a:fillRect/>
          </a:stretch>
        </p:blipFill>
        <p:spPr bwMode="auto">
          <a:xfrm>
            <a:off x="46" y="174"/>
            <a:ext cx="4252207" cy="348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左箭头 1"/>
          <p:cNvSpPr/>
          <p:nvPr/>
        </p:nvSpPr>
        <p:spPr>
          <a:xfrm rot="1260000">
            <a:off x="2245995" y="1751330"/>
            <a:ext cx="1795145" cy="70929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4251960" y="1783715"/>
            <a:ext cx="7747635" cy="1918335"/>
          </a:xfrm>
          <a:prstGeom prst="rect">
            <a:avLst/>
          </a:prstGeom>
          <a:noFill/>
          <a:ln w="28575" cmpd="sng">
            <a:noFill/>
            <a:prstDash val="solid"/>
          </a:ln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36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位于</a:t>
            </a:r>
            <a:r>
              <a:rPr lang="en-US" altLang="zh-CN" sz="3600" u="sng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          </a:t>
            </a:r>
            <a:r>
              <a:rPr lang="en-US" altLang="zh-CN" sz="3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36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</a:t>
            </a:r>
            <a:r>
              <a:rPr lang="zh-CN" altLang="en-US" sz="3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迎风坡</a:t>
            </a:r>
            <a:r>
              <a:rPr lang="zh-CN" altLang="en-US" sz="36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</a:t>
            </a:r>
            <a:endParaRPr lang="zh-CN" altLang="en-US" sz="36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zh-CN" altLang="en-US" sz="36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来自海洋的暖湿气流受</a:t>
            </a:r>
            <a:r>
              <a:rPr lang="zh-CN" altLang="en-US" sz="3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地形阻挡抬升</a:t>
            </a:r>
            <a:r>
              <a:rPr lang="zh-CN" altLang="en-US" sz="36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</a:t>
            </a:r>
            <a:endParaRPr lang="zh-CN" altLang="en-US" sz="36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zh-CN" altLang="en-US" sz="36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水汽冷却凝结形成</a:t>
            </a:r>
            <a:r>
              <a:rPr lang="zh-CN" altLang="en-US" sz="3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地形雨</a:t>
            </a:r>
            <a:r>
              <a:rPr lang="zh-CN" altLang="en-US" sz="36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endParaRPr lang="zh-CN" altLang="en-US" sz="36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422265" y="1783715"/>
            <a:ext cx="20116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6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东南季风</a:t>
            </a:r>
            <a:endParaRPr lang="zh-CN" altLang="en-US" sz="36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4355465" y="0"/>
            <a:ext cx="7836535" cy="18148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28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延续问题7：</a:t>
            </a:r>
            <a:r>
              <a:rPr lang="en-US" sz="28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②</a:t>
            </a:r>
            <a:r>
              <a:rPr lang="zh-CN" sz="28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飞行员从华北平原到太行山脉的时候，发现太行山东坡植被比西坡茂盛，根据所学知识判断太行山脉东坡为迎风坡还是背风坡？为什么？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0" y="0"/>
            <a:ext cx="6589395" cy="6832600"/>
          </a:xfrm>
          <a:prstGeom prst="rect">
            <a:avLst/>
          </a:prstGeom>
        </p:spPr>
      </p:pic>
      <p:sp>
        <p:nvSpPr>
          <p:cNvPr id="5" name="左箭头 4"/>
          <p:cNvSpPr/>
          <p:nvPr/>
        </p:nvSpPr>
        <p:spPr>
          <a:xfrm>
            <a:off x="3790315" y="4025900"/>
            <a:ext cx="2807970" cy="160274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8" name="左箭头 7"/>
          <p:cNvSpPr/>
          <p:nvPr/>
        </p:nvSpPr>
        <p:spPr>
          <a:xfrm rot="10800000">
            <a:off x="14605" y="4025900"/>
            <a:ext cx="2425700" cy="1707515"/>
          </a:xfrm>
          <a:prstGeom prst="lef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9" name="文本框 8"/>
          <p:cNvSpPr txBox="1"/>
          <p:nvPr/>
        </p:nvSpPr>
        <p:spPr>
          <a:xfrm>
            <a:off x="4358005" y="5628640"/>
            <a:ext cx="224028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东南季风的迎风坡</a:t>
            </a:r>
            <a:endParaRPr lang="zh-CN" altLang="en-US" sz="2800"/>
          </a:p>
        </p:txBody>
      </p:sp>
      <p:sp>
        <p:nvSpPr>
          <p:cNvPr id="12" name="文本框 11"/>
          <p:cNvSpPr txBox="1"/>
          <p:nvPr/>
        </p:nvSpPr>
        <p:spPr>
          <a:xfrm>
            <a:off x="5762625" y="2351405"/>
            <a:ext cx="5524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/>
              <a:t>南</a:t>
            </a:r>
            <a:endParaRPr lang="zh-CN" altLang="en-US" sz="4000"/>
          </a:p>
        </p:txBody>
      </p:sp>
      <p:sp>
        <p:nvSpPr>
          <p:cNvPr id="13" name="文本框 12"/>
          <p:cNvSpPr txBox="1"/>
          <p:nvPr/>
        </p:nvSpPr>
        <p:spPr>
          <a:xfrm>
            <a:off x="748030" y="2482850"/>
            <a:ext cx="6045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/>
              <a:t>北</a:t>
            </a:r>
            <a:endParaRPr lang="zh-CN" altLang="en-US" sz="4000"/>
          </a:p>
        </p:txBody>
      </p:sp>
      <p:pic>
        <p:nvPicPr>
          <p:cNvPr id="6" name="图片 5" descr="热搜"/>
          <p:cNvPicPr>
            <a:picLocks noChangeAspect="1"/>
          </p:cNvPicPr>
          <p:nvPr/>
        </p:nvPicPr>
        <p:blipFill>
          <a:blip r:embed="rId2"/>
          <a:srcRect t="8472" b="14394"/>
          <a:stretch>
            <a:fillRect/>
          </a:stretch>
        </p:blipFill>
        <p:spPr>
          <a:xfrm>
            <a:off x="6858000" y="-4445"/>
            <a:ext cx="5120640" cy="6971030"/>
          </a:xfrm>
          <a:prstGeom prst="rect">
            <a:avLst/>
          </a:prstGeom>
        </p:spPr>
      </p:pic>
      <p:pic>
        <p:nvPicPr>
          <p:cNvPr id="3" name="图片 2" descr="b"/>
          <p:cNvPicPr>
            <a:picLocks noChangeAspect="1"/>
          </p:cNvPicPr>
          <p:nvPr/>
        </p:nvPicPr>
        <p:blipFill>
          <a:blip r:embed="rId3" cstate="print">
            <a:lum bright="-12000" contrast="24000"/>
          </a:blip>
          <a:stretch>
            <a:fillRect/>
          </a:stretch>
        </p:blipFill>
        <p:spPr>
          <a:xfrm>
            <a:off x="6583045" y="2811780"/>
            <a:ext cx="5670550" cy="4089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/>
          <p:cNvSpPr txBox="1"/>
          <p:nvPr/>
        </p:nvSpPr>
        <p:spPr>
          <a:xfrm>
            <a:off x="5541010" y="3189605"/>
            <a:ext cx="9956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/>
              <a:t>阳坡</a:t>
            </a:r>
            <a:endParaRPr lang="zh-CN" altLang="en-US" sz="3200"/>
          </a:p>
        </p:txBody>
      </p:sp>
      <p:sp>
        <p:nvSpPr>
          <p:cNvPr id="15" name="文本框 14"/>
          <p:cNvSpPr txBox="1"/>
          <p:nvPr/>
        </p:nvSpPr>
        <p:spPr>
          <a:xfrm>
            <a:off x="597535" y="3189605"/>
            <a:ext cx="9956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/>
              <a:t>阴坡</a:t>
            </a:r>
            <a:endParaRPr lang="zh-CN" altLang="en-US" sz="3200"/>
          </a:p>
        </p:txBody>
      </p:sp>
      <p:sp>
        <p:nvSpPr>
          <p:cNvPr id="2" name="文本框 1"/>
          <p:cNvSpPr txBox="1"/>
          <p:nvPr/>
        </p:nvSpPr>
        <p:spPr>
          <a:xfrm>
            <a:off x="838200" y="1776095"/>
            <a:ext cx="5143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/>
              <a:t>A</a:t>
            </a:r>
            <a:endParaRPr lang="en-US" altLang="zh-CN" sz="4000" b="1"/>
          </a:p>
        </p:txBody>
      </p:sp>
      <p:sp>
        <p:nvSpPr>
          <p:cNvPr id="4" name="文本框 3"/>
          <p:cNvSpPr txBox="1"/>
          <p:nvPr/>
        </p:nvSpPr>
        <p:spPr>
          <a:xfrm>
            <a:off x="5800725" y="1776095"/>
            <a:ext cx="5143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/>
              <a:t>B</a:t>
            </a:r>
            <a:endParaRPr lang="en-US" altLang="zh-CN" sz="4000" b="1"/>
          </a:p>
        </p:txBody>
      </p:sp>
      <p:sp>
        <p:nvSpPr>
          <p:cNvPr id="101" name="文本框 100"/>
          <p:cNvSpPr txBox="1"/>
          <p:nvPr/>
        </p:nvSpPr>
        <p:spPr>
          <a:xfrm>
            <a:off x="14605" y="0"/>
            <a:ext cx="6719570" cy="18148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28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延续问题7：</a:t>
            </a:r>
            <a:r>
              <a:rPr lang="en-US" sz="28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③</a:t>
            </a:r>
            <a:r>
              <a:rPr lang="zh-CN" sz="28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从阳坡、阴坡的角度看，图A、B分别为秦岭的什么坡？</a:t>
            </a:r>
            <a:r>
              <a:rPr lang="en-US" sz="28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④</a:t>
            </a:r>
            <a:r>
              <a:rPr lang="zh-CN" sz="28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从迎风坡、背风坡的角度看，图A、B分别为秦岭的什么坡？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8" grpId="0" bldLvl="0" animBg="1"/>
      <p:bldP spid="9" grpId="0"/>
      <p:bldP spid="12" grpId="0"/>
      <p:bldP spid="13" grpId="0"/>
      <p:bldP spid="10" grpId="0"/>
      <p:bldP spid="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未知"/>
          <p:cNvSpPr/>
          <p:nvPr/>
        </p:nvSpPr>
        <p:spPr bwMode="auto">
          <a:xfrm>
            <a:off x="3606666" y="2648665"/>
            <a:ext cx="6096000" cy="1677987"/>
          </a:xfrm>
          <a:custGeom>
            <a:avLst/>
            <a:gdLst>
              <a:gd name="T0" fmla="*/ 0 w 3840"/>
              <a:gd name="T1" fmla="*/ 1057 h 1057"/>
              <a:gd name="T2" fmla="*/ 499 w 3840"/>
              <a:gd name="T3" fmla="*/ 461 h 1057"/>
              <a:gd name="T4" fmla="*/ 986 w 3840"/>
              <a:gd name="T5" fmla="*/ 8 h 1057"/>
              <a:gd name="T6" fmla="*/ 1787 w 3840"/>
              <a:gd name="T7" fmla="*/ 411 h 1057"/>
              <a:gd name="T8" fmla="*/ 2459 w 3840"/>
              <a:gd name="T9" fmla="*/ 688 h 1057"/>
              <a:gd name="T10" fmla="*/ 2808 w 3840"/>
              <a:gd name="T11" fmla="*/ 768 h 1057"/>
              <a:gd name="T12" fmla="*/ 3840 w 3840"/>
              <a:gd name="T13" fmla="*/ 982 h 10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840" h="1057">
                <a:moveTo>
                  <a:pt x="0" y="1057"/>
                </a:moveTo>
                <a:cubicBezTo>
                  <a:pt x="83" y="956"/>
                  <a:pt x="335" y="637"/>
                  <a:pt x="499" y="461"/>
                </a:cubicBezTo>
                <a:cubicBezTo>
                  <a:pt x="663" y="286"/>
                  <a:pt x="771" y="17"/>
                  <a:pt x="986" y="8"/>
                </a:cubicBezTo>
                <a:cubicBezTo>
                  <a:pt x="1201" y="0"/>
                  <a:pt x="1542" y="298"/>
                  <a:pt x="1787" y="411"/>
                </a:cubicBezTo>
                <a:cubicBezTo>
                  <a:pt x="2032" y="524"/>
                  <a:pt x="2289" y="628"/>
                  <a:pt x="2459" y="688"/>
                </a:cubicBezTo>
                <a:cubicBezTo>
                  <a:pt x="2629" y="748"/>
                  <a:pt x="2578" y="719"/>
                  <a:pt x="2808" y="768"/>
                </a:cubicBezTo>
                <a:cubicBezTo>
                  <a:pt x="3038" y="817"/>
                  <a:pt x="3625" y="938"/>
                  <a:pt x="3840" y="982"/>
                </a:cubicBezTo>
              </a:path>
            </a:pathLst>
          </a:custGeom>
          <a:gradFill flip="none" rotWithShape="1">
            <a:gsLst>
              <a:gs pos="0">
                <a:schemeClr val="accent3">
                  <a:lumMod val="75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38100" cmpd="sng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rou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800" b="1" kern="0">
              <a:solidFill>
                <a:srgbClr val="000000"/>
              </a:solidFill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sp>
        <p:nvSpPr>
          <p:cNvPr id="9" name="Oval 2"/>
          <p:cNvSpPr>
            <a:spLocks noChangeArrowheads="1"/>
          </p:cNvSpPr>
          <p:nvPr/>
        </p:nvSpPr>
        <p:spPr bwMode="auto">
          <a:xfrm>
            <a:off x="3749541" y="4872752"/>
            <a:ext cx="5616575" cy="1038225"/>
          </a:xfrm>
          <a:prstGeom prst="ellipse">
            <a:avLst/>
          </a:prstGeom>
          <a:noFill/>
          <a:ln w="28575" cmpd="sng">
            <a:solidFill>
              <a:srgbClr val="8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800" b="1">
              <a:solidFill>
                <a:srgbClr val="000000"/>
              </a:solidFill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sp>
        <p:nvSpPr>
          <p:cNvPr id="10" name="Oval 3"/>
          <p:cNvSpPr>
            <a:spLocks noChangeArrowheads="1"/>
          </p:cNvSpPr>
          <p:nvPr/>
        </p:nvSpPr>
        <p:spPr bwMode="auto">
          <a:xfrm>
            <a:off x="3749541" y="4872752"/>
            <a:ext cx="5608638" cy="1038225"/>
          </a:xfrm>
          <a:prstGeom prst="ellipse">
            <a:avLst/>
          </a:prstGeom>
          <a:noFill/>
          <a:ln w="3175" cmpd="sng">
            <a:solidFill>
              <a:srgbClr val="0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800" b="1" kern="0">
              <a:solidFill>
                <a:srgbClr val="000000"/>
              </a:solidFill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sp>
        <p:nvSpPr>
          <p:cNvPr id="11" name="Oval 4"/>
          <p:cNvSpPr>
            <a:spLocks noChangeArrowheads="1"/>
          </p:cNvSpPr>
          <p:nvPr/>
        </p:nvSpPr>
        <p:spPr bwMode="auto">
          <a:xfrm>
            <a:off x="4038466" y="5048965"/>
            <a:ext cx="3671888" cy="719137"/>
          </a:xfrm>
          <a:prstGeom prst="ellipse">
            <a:avLst/>
          </a:prstGeom>
          <a:noFill/>
          <a:ln w="28575" cmpd="sng">
            <a:solidFill>
              <a:srgbClr val="8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800" b="1">
              <a:solidFill>
                <a:srgbClr val="000000"/>
              </a:solidFill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sp>
        <p:nvSpPr>
          <p:cNvPr id="12" name="Oval 5"/>
          <p:cNvSpPr>
            <a:spLocks noChangeArrowheads="1"/>
          </p:cNvSpPr>
          <p:nvPr/>
        </p:nvSpPr>
        <p:spPr bwMode="auto">
          <a:xfrm>
            <a:off x="4038466" y="5048965"/>
            <a:ext cx="3671888" cy="719137"/>
          </a:xfrm>
          <a:prstGeom prst="ellipse">
            <a:avLst/>
          </a:prstGeom>
          <a:noFill/>
          <a:ln w="3175" cmpd="sng">
            <a:solidFill>
              <a:srgbClr val="0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800" b="1" kern="0">
              <a:solidFill>
                <a:srgbClr val="000000"/>
              </a:solidFill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sp>
        <p:nvSpPr>
          <p:cNvPr id="13" name="Oval 6"/>
          <p:cNvSpPr>
            <a:spLocks noChangeArrowheads="1"/>
          </p:cNvSpPr>
          <p:nvPr/>
        </p:nvSpPr>
        <p:spPr bwMode="auto">
          <a:xfrm>
            <a:off x="4325804" y="5223590"/>
            <a:ext cx="2376487" cy="400050"/>
          </a:xfrm>
          <a:prstGeom prst="ellipse">
            <a:avLst/>
          </a:prstGeom>
          <a:noFill/>
          <a:ln w="28575" cmpd="sng">
            <a:solidFill>
              <a:srgbClr val="8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800" b="1">
              <a:solidFill>
                <a:srgbClr val="000000"/>
              </a:solidFill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sp>
        <p:nvSpPr>
          <p:cNvPr id="14" name="Oval 7"/>
          <p:cNvSpPr>
            <a:spLocks noChangeArrowheads="1"/>
          </p:cNvSpPr>
          <p:nvPr/>
        </p:nvSpPr>
        <p:spPr bwMode="auto">
          <a:xfrm>
            <a:off x="4325804" y="5223590"/>
            <a:ext cx="2376487" cy="400050"/>
          </a:xfrm>
          <a:prstGeom prst="ellipse">
            <a:avLst/>
          </a:prstGeom>
          <a:noFill/>
          <a:ln w="3175" cmpd="sng">
            <a:solidFill>
              <a:srgbClr val="0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800" b="1" kern="0">
              <a:solidFill>
                <a:srgbClr val="000000"/>
              </a:solidFill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sp>
        <p:nvSpPr>
          <p:cNvPr id="15" name="Line 8"/>
          <p:cNvSpPr>
            <a:spLocks noChangeShapeType="1"/>
          </p:cNvSpPr>
          <p:nvPr/>
        </p:nvSpPr>
        <p:spPr bwMode="auto">
          <a:xfrm>
            <a:off x="3749541" y="4129802"/>
            <a:ext cx="0" cy="1277938"/>
          </a:xfrm>
          <a:prstGeom prst="line">
            <a:avLst/>
          </a:prstGeom>
          <a:noFill/>
          <a:ln w="28575" cmpd="sng">
            <a:solidFill>
              <a:schemeClr val="bg1">
                <a:lumMod val="50000"/>
              </a:schemeClr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800" b="1">
              <a:solidFill>
                <a:srgbClr val="000000"/>
              </a:solidFill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sp>
        <p:nvSpPr>
          <p:cNvPr id="16" name="Line 9"/>
          <p:cNvSpPr>
            <a:spLocks noChangeShapeType="1"/>
          </p:cNvSpPr>
          <p:nvPr/>
        </p:nvSpPr>
        <p:spPr bwMode="auto">
          <a:xfrm>
            <a:off x="7710354" y="3809127"/>
            <a:ext cx="0" cy="1598613"/>
          </a:xfrm>
          <a:prstGeom prst="line">
            <a:avLst/>
          </a:prstGeom>
          <a:noFill/>
          <a:ln w="28575" cmpd="sng">
            <a:solidFill>
              <a:schemeClr val="bg1">
                <a:lumMod val="50000"/>
              </a:schemeClr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800" b="1">
              <a:solidFill>
                <a:srgbClr val="000000"/>
              </a:solidFill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sp>
        <p:nvSpPr>
          <p:cNvPr id="17" name="Line 10"/>
          <p:cNvSpPr>
            <a:spLocks noChangeShapeType="1"/>
          </p:cNvSpPr>
          <p:nvPr/>
        </p:nvSpPr>
        <p:spPr bwMode="auto">
          <a:xfrm flipH="1">
            <a:off x="4038466" y="3823415"/>
            <a:ext cx="0" cy="1655762"/>
          </a:xfrm>
          <a:prstGeom prst="line">
            <a:avLst/>
          </a:prstGeom>
          <a:noFill/>
          <a:ln w="28575" cmpd="sng">
            <a:solidFill>
              <a:schemeClr val="bg1">
                <a:lumMod val="50000"/>
              </a:schemeClr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800" b="1">
              <a:solidFill>
                <a:srgbClr val="000000"/>
              </a:solidFill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sp>
        <p:nvSpPr>
          <p:cNvPr id="18" name="Line 11"/>
          <p:cNvSpPr>
            <a:spLocks noChangeShapeType="1"/>
          </p:cNvSpPr>
          <p:nvPr/>
        </p:nvSpPr>
        <p:spPr bwMode="auto">
          <a:xfrm>
            <a:off x="6694354" y="3463052"/>
            <a:ext cx="0" cy="1917700"/>
          </a:xfrm>
          <a:prstGeom prst="line">
            <a:avLst/>
          </a:prstGeom>
          <a:noFill/>
          <a:ln w="28575" cmpd="sng">
            <a:solidFill>
              <a:schemeClr val="bg1">
                <a:lumMod val="50000"/>
              </a:schemeClr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800" b="1">
              <a:solidFill>
                <a:srgbClr val="000000"/>
              </a:solidFill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sp>
        <p:nvSpPr>
          <p:cNvPr id="19" name="Line 12"/>
          <p:cNvSpPr>
            <a:spLocks noChangeShapeType="1"/>
          </p:cNvSpPr>
          <p:nvPr/>
        </p:nvSpPr>
        <p:spPr bwMode="auto">
          <a:xfrm>
            <a:off x="4325804" y="3463052"/>
            <a:ext cx="0" cy="2016125"/>
          </a:xfrm>
          <a:prstGeom prst="line">
            <a:avLst/>
          </a:prstGeom>
          <a:noFill/>
          <a:ln w="28575" cmpd="sng">
            <a:solidFill>
              <a:schemeClr val="bg1">
                <a:lumMod val="50000"/>
              </a:schemeClr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800" b="1">
              <a:solidFill>
                <a:srgbClr val="000000"/>
              </a:solidFill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sp>
        <p:nvSpPr>
          <p:cNvPr id="20" name="Line 13"/>
          <p:cNvSpPr>
            <a:spLocks noChangeShapeType="1"/>
          </p:cNvSpPr>
          <p:nvPr/>
        </p:nvSpPr>
        <p:spPr bwMode="auto">
          <a:xfrm>
            <a:off x="6054591" y="3089990"/>
            <a:ext cx="0" cy="2317750"/>
          </a:xfrm>
          <a:prstGeom prst="line">
            <a:avLst/>
          </a:prstGeom>
          <a:noFill/>
          <a:ln w="28575" cmpd="sng">
            <a:solidFill>
              <a:schemeClr val="bg1">
                <a:lumMod val="50000"/>
              </a:schemeClr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800" b="1">
              <a:solidFill>
                <a:srgbClr val="000000"/>
              </a:solidFill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sp>
        <p:nvSpPr>
          <p:cNvPr id="21" name="Line 14"/>
          <p:cNvSpPr>
            <a:spLocks noChangeShapeType="1"/>
          </p:cNvSpPr>
          <p:nvPr/>
        </p:nvSpPr>
        <p:spPr bwMode="auto">
          <a:xfrm>
            <a:off x="4686166" y="3089990"/>
            <a:ext cx="0" cy="2317750"/>
          </a:xfrm>
          <a:prstGeom prst="line">
            <a:avLst/>
          </a:prstGeom>
          <a:noFill/>
          <a:ln w="28575" cmpd="sng">
            <a:solidFill>
              <a:schemeClr val="bg1">
                <a:lumMod val="50000"/>
              </a:schemeClr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800" b="1">
              <a:solidFill>
                <a:srgbClr val="000000"/>
              </a:solidFill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sp>
        <p:nvSpPr>
          <p:cNvPr id="22" name="Line 15"/>
          <p:cNvSpPr>
            <a:spLocks noChangeShapeType="1"/>
          </p:cNvSpPr>
          <p:nvPr/>
        </p:nvSpPr>
        <p:spPr bwMode="auto">
          <a:xfrm>
            <a:off x="4614729" y="3102690"/>
            <a:ext cx="1439862" cy="0"/>
          </a:xfrm>
          <a:prstGeom prst="line">
            <a:avLst/>
          </a:prstGeom>
          <a:noFill/>
          <a:ln w="25400" cmpd="sng">
            <a:solidFill>
              <a:srgbClr val="0000FF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800" b="1">
              <a:solidFill>
                <a:srgbClr val="000000"/>
              </a:solidFill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sp>
        <p:nvSpPr>
          <p:cNvPr id="23" name="Line 16"/>
          <p:cNvSpPr>
            <a:spLocks noChangeShapeType="1"/>
          </p:cNvSpPr>
          <p:nvPr/>
        </p:nvSpPr>
        <p:spPr bwMode="auto">
          <a:xfrm flipV="1">
            <a:off x="4335329" y="3463052"/>
            <a:ext cx="2438400" cy="4763"/>
          </a:xfrm>
          <a:prstGeom prst="line">
            <a:avLst/>
          </a:prstGeom>
          <a:noFill/>
          <a:ln w="25400" cmpd="sng">
            <a:solidFill>
              <a:srgbClr val="0000FF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800" b="1">
              <a:solidFill>
                <a:srgbClr val="000000"/>
              </a:solidFill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sp>
        <p:nvSpPr>
          <p:cNvPr id="24" name="Line 17"/>
          <p:cNvSpPr>
            <a:spLocks noChangeShapeType="1"/>
          </p:cNvSpPr>
          <p:nvPr/>
        </p:nvSpPr>
        <p:spPr bwMode="auto">
          <a:xfrm>
            <a:off x="3749541" y="4183777"/>
            <a:ext cx="5635625" cy="0"/>
          </a:xfrm>
          <a:prstGeom prst="line">
            <a:avLst/>
          </a:prstGeom>
          <a:noFill/>
          <a:ln w="25400" cmpd="sng">
            <a:solidFill>
              <a:srgbClr val="0000FF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800" b="1">
              <a:solidFill>
                <a:srgbClr val="000000"/>
              </a:solidFill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sp>
        <p:nvSpPr>
          <p:cNvPr id="25" name="Oval 18"/>
          <p:cNvSpPr>
            <a:spLocks noChangeArrowheads="1"/>
          </p:cNvSpPr>
          <p:nvPr/>
        </p:nvSpPr>
        <p:spPr bwMode="auto">
          <a:xfrm>
            <a:off x="4686166" y="5334715"/>
            <a:ext cx="1368425" cy="144462"/>
          </a:xfrm>
          <a:prstGeom prst="ellipse">
            <a:avLst/>
          </a:prstGeom>
          <a:noFill/>
          <a:ln w="28575" cmpd="sng">
            <a:solidFill>
              <a:srgbClr val="8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800" b="1">
              <a:solidFill>
                <a:srgbClr val="000000"/>
              </a:solidFill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sp>
        <p:nvSpPr>
          <p:cNvPr id="26" name="Oval 19"/>
          <p:cNvSpPr>
            <a:spLocks noChangeArrowheads="1"/>
          </p:cNvSpPr>
          <p:nvPr/>
        </p:nvSpPr>
        <p:spPr bwMode="auto">
          <a:xfrm>
            <a:off x="4686166" y="5318840"/>
            <a:ext cx="1368425" cy="160337"/>
          </a:xfrm>
          <a:prstGeom prst="ellipse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  <a:ln w="3175" cmpd="sng">
            <a:solidFill>
              <a:srgbClr val="0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800" b="1" kern="0">
              <a:solidFill>
                <a:srgbClr val="000000"/>
              </a:solidFill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sp>
        <p:nvSpPr>
          <p:cNvPr id="27" name="Line 21"/>
          <p:cNvSpPr>
            <a:spLocks noChangeShapeType="1"/>
          </p:cNvSpPr>
          <p:nvPr/>
        </p:nvSpPr>
        <p:spPr bwMode="auto">
          <a:xfrm>
            <a:off x="9366116" y="4128215"/>
            <a:ext cx="0" cy="1279525"/>
          </a:xfrm>
          <a:prstGeom prst="line">
            <a:avLst/>
          </a:prstGeom>
          <a:noFill/>
          <a:ln w="28575" cmpd="sng">
            <a:solidFill>
              <a:schemeClr val="bg1">
                <a:lumMod val="50000"/>
              </a:schemeClr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800" b="1">
              <a:solidFill>
                <a:srgbClr val="000000"/>
              </a:solidFill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4757604" y="1878727"/>
            <a:ext cx="12588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zh-CN" altLang="zh-CN" sz="3200" b="1" dirty="0">
                <a:solidFill>
                  <a:srgbClr val="00B050"/>
                </a:solidFill>
                <a:latin typeface="等线" panose="02010600030101010101" charset="-122"/>
                <a:ea typeface="等线" panose="02010600030101010101" charset="-122"/>
              </a:rPr>
              <a:t>山顶</a:t>
            </a:r>
            <a:endParaRPr lang="zh-CN" altLang="zh-CN" sz="3200" b="1" dirty="0">
              <a:solidFill>
                <a:srgbClr val="00B050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9" name="Line 23"/>
          <p:cNvSpPr>
            <a:spLocks noChangeShapeType="1"/>
          </p:cNvSpPr>
          <p:nvPr/>
        </p:nvSpPr>
        <p:spPr bwMode="auto">
          <a:xfrm>
            <a:off x="4038466" y="3823415"/>
            <a:ext cx="3671888" cy="0"/>
          </a:xfrm>
          <a:prstGeom prst="line">
            <a:avLst/>
          </a:prstGeom>
          <a:noFill/>
          <a:ln w="25400" cmpd="sng">
            <a:solidFill>
              <a:srgbClr val="0000FF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800" b="1">
              <a:solidFill>
                <a:srgbClr val="000000"/>
              </a:solidFill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sp>
        <p:nvSpPr>
          <p:cNvPr id="37" name="Line 7"/>
          <p:cNvSpPr/>
          <p:nvPr/>
        </p:nvSpPr>
        <p:spPr>
          <a:xfrm rot="3000000" flipH="1">
            <a:off x="7504957" y="5206815"/>
            <a:ext cx="360588" cy="431677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8" name="Line 7"/>
          <p:cNvSpPr/>
          <p:nvPr/>
        </p:nvSpPr>
        <p:spPr>
          <a:xfrm rot="2880000" flipH="1">
            <a:off x="6135087" y="5244768"/>
            <a:ext cx="293481" cy="325944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0" name="Line 7"/>
          <p:cNvSpPr/>
          <p:nvPr/>
        </p:nvSpPr>
        <p:spPr>
          <a:xfrm rot="3000000" flipH="1">
            <a:off x="8942968" y="5219310"/>
            <a:ext cx="316223" cy="376860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1" name="Line 7"/>
          <p:cNvSpPr/>
          <p:nvPr/>
        </p:nvSpPr>
        <p:spPr>
          <a:xfrm rot="2880000" flipH="1">
            <a:off x="6766761" y="5215551"/>
            <a:ext cx="380341" cy="403429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2" name="Line 7"/>
          <p:cNvSpPr/>
          <p:nvPr/>
        </p:nvSpPr>
        <p:spPr>
          <a:xfrm rot="12600000" flipH="1">
            <a:off x="4332471" y="5343287"/>
            <a:ext cx="245110" cy="217170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3" name="Line 7"/>
          <p:cNvSpPr/>
          <p:nvPr/>
        </p:nvSpPr>
        <p:spPr>
          <a:xfrm rot="1920000" flipH="1">
            <a:off x="3915276" y="5396627"/>
            <a:ext cx="245110" cy="217170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grpSp>
        <p:nvGrpSpPr>
          <p:cNvPr id="44" name="组合 43"/>
          <p:cNvGrpSpPr/>
          <p:nvPr/>
        </p:nvGrpSpPr>
        <p:grpSpPr>
          <a:xfrm>
            <a:off x="1765722" y="2880104"/>
            <a:ext cx="9861133" cy="2059605"/>
            <a:chOff x="1248" y="6112"/>
            <a:chExt cx="14080" cy="3289"/>
          </a:xfrm>
        </p:grpSpPr>
        <p:grpSp>
          <p:nvGrpSpPr>
            <p:cNvPr id="46" name="组合 45"/>
            <p:cNvGrpSpPr/>
            <p:nvPr/>
          </p:nvGrpSpPr>
          <p:grpSpPr>
            <a:xfrm>
              <a:off x="1248" y="7393"/>
              <a:ext cx="13690" cy="2008"/>
              <a:chOff x="499" y="2719"/>
              <a:chExt cx="5477" cy="803"/>
            </a:xfrm>
          </p:grpSpPr>
          <p:grpSp>
            <p:nvGrpSpPr>
              <p:cNvPr id="53" name="组合 52"/>
              <p:cNvGrpSpPr/>
              <p:nvPr/>
            </p:nvGrpSpPr>
            <p:grpSpPr>
              <a:xfrm>
                <a:off x="499" y="2719"/>
                <a:ext cx="5477" cy="691"/>
                <a:chOff x="499" y="2719"/>
                <a:chExt cx="5477" cy="691"/>
              </a:xfrm>
            </p:grpSpPr>
            <p:sp>
              <p:nvSpPr>
                <p:cNvPr id="55" name="直角三角形 54"/>
                <p:cNvSpPr/>
                <p:nvPr/>
              </p:nvSpPr>
              <p:spPr>
                <a:xfrm>
                  <a:off x="5296" y="2719"/>
                  <a:ext cx="680" cy="410"/>
                </a:xfrm>
                <a:prstGeom prst="rtTriangle">
                  <a:avLst/>
                </a:prstGeom>
                <a:solidFill>
                  <a:srgbClr val="0070C0"/>
                </a:solidFill>
                <a:ln w="9525">
                  <a:noFill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2800" b="1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楷体_GB2312" pitchFamily="49" charset="-122"/>
                  </a:endParaRPr>
                </a:p>
              </p:txBody>
            </p:sp>
            <p:sp>
              <p:nvSpPr>
                <p:cNvPr id="56" name="直接连接符 55"/>
                <p:cNvSpPr/>
                <p:nvPr/>
              </p:nvSpPr>
              <p:spPr>
                <a:xfrm>
                  <a:off x="499" y="3183"/>
                  <a:ext cx="0" cy="227"/>
                </a:xfrm>
                <a:prstGeom prst="line">
                  <a:avLst/>
                </a:prstGeom>
                <a:ln w="2857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57" name="直接连接符 56"/>
                <p:cNvSpPr/>
                <p:nvPr/>
              </p:nvSpPr>
              <p:spPr>
                <a:xfrm>
                  <a:off x="1179" y="3183"/>
                  <a:ext cx="0" cy="227"/>
                </a:xfrm>
                <a:prstGeom prst="line">
                  <a:avLst/>
                </a:prstGeom>
                <a:ln w="2857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58" name="直接连接符 57"/>
                <p:cNvSpPr/>
                <p:nvPr/>
              </p:nvSpPr>
              <p:spPr>
                <a:xfrm>
                  <a:off x="499" y="3274"/>
                  <a:ext cx="680" cy="0"/>
                </a:xfrm>
                <a:prstGeom prst="line">
                  <a:avLst/>
                </a:prstGeom>
                <a:ln w="28575" cap="flat" cmpd="sng">
                  <a:solidFill>
                    <a:srgbClr val="000000"/>
                  </a:solidFill>
                  <a:prstDash val="solid"/>
                  <a:headEnd type="triangle" w="med" len="med"/>
                  <a:tailEnd type="triangle" w="med" len="med"/>
                </a:ln>
              </p:spPr>
            </p:sp>
          </p:grpSp>
          <p:sp>
            <p:nvSpPr>
              <p:cNvPr id="54" name="文本框 53"/>
              <p:cNvSpPr txBox="1"/>
              <p:nvPr/>
            </p:nvSpPr>
            <p:spPr>
              <a:xfrm>
                <a:off x="622" y="3270"/>
                <a:ext cx="1056" cy="252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b="1" kern="0" dirty="0">
                    <a:solidFill>
                      <a:srgbClr val="000000"/>
                    </a:solidFill>
                    <a:latin typeface="Tahoma" panose="020B0604030504040204" pitchFamily="34" charset="0"/>
                    <a:ea typeface="宋体" panose="02010600030101010101" pitchFamily="2" charset="-122"/>
                  </a:rPr>
                  <a:t>500</a:t>
                </a:r>
                <a:r>
                  <a:rPr lang="zh-CN" altLang="en-US" b="1" kern="0" dirty="0">
                    <a:solidFill>
                      <a:srgbClr val="000000"/>
                    </a:solidFill>
                    <a:latin typeface="Tahoma" panose="020B0604030504040204" pitchFamily="34" charset="0"/>
                    <a:ea typeface="宋体" panose="02010600030101010101" pitchFamily="2" charset="-122"/>
                  </a:rPr>
                  <a:t>米</a:t>
                </a:r>
                <a:endParaRPr lang="zh-CN" altLang="en-US" b="1" kern="0" dirty="0">
                  <a:solidFill>
                    <a:srgbClr val="000000"/>
                  </a:solidFill>
                  <a:latin typeface="Tahoma" panose="020B0604030504040204" pitchFamily="3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47" name="组合 46"/>
            <p:cNvGrpSpPr/>
            <p:nvPr/>
          </p:nvGrpSpPr>
          <p:grpSpPr>
            <a:xfrm>
              <a:off x="1248" y="6112"/>
              <a:ext cx="14080" cy="3068"/>
              <a:chOff x="498" y="2207"/>
              <a:chExt cx="5632" cy="1228"/>
            </a:xfrm>
          </p:grpSpPr>
          <p:sp>
            <p:nvSpPr>
              <p:cNvPr id="48" name="直角三角形 47"/>
              <p:cNvSpPr/>
              <p:nvPr/>
            </p:nvSpPr>
            <p:spPr>
              <a:xfrm rot="10800000" flipV="1">
                <a:off x="498" y="2207"/>
                <a:ext cx="680" cy="977"/>
              </a:xfrm>
              <a:prstGeom prst="rtTriangle">
                <a:avLst/>
              </a:prstGeom>
              <a:solidFill>
                <a:srgbClr val="0070C0"/>
              </a:solidFill>
              <a:ln w="9525">
                <a:noFill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800" b="1" kern="0">
                  <a:solidFill>
                    <a:srgbClr val="000000"/>
                  </a:solidFill>
                  <a:latin typeface="Times New Roman" panose="02020603050405020304" pitchFamily="18" charset="0"/>
                  <a:ea typeface="楷体_GB2312" pitchFamily="49" charset="-122"/>
                </a:endParaRPr>
              </a:p>
            </p:txBody>
          </p:sp>
          <p:sp>
            <p:nvSpPr>
              <p:cNvPr id="49" name="直接连接符 48"/>
              <p:cNvSpPr/>
              <p:nvPr/>
            </p:nvSpPr>
            <p:spPr>
              <a:xfrm>
                <a:off x="5294" y="3082"/>
                <a:ext cx="0" cy="227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50" name="直接连接符 49"/>
              <p:cNvSpPr/>
              <p:nvPr/>
            </p:nvSpPr>
            <p:spPr>
              <a:xfrm>
                <a:off x="5974" y="3082"/>
                <a:ext cx="0" cy="227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51" name="直接连接符 50"/>
              <p:cNvSpPr/>
              <p:nvPr/>
            </p:nvSpPr>
            <p:spPr>
              <a:xfrm>
                <a:off x="5294" y="3197"/>
                <a:ext cx="680" cy="0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headEnd type="triangle" w="med" len="med"/>
                <a:tailEnd type="triangle" w="med" len="med"/>
              </a:ln>
            </p:spPr>
          </p:sp>
          <p:sp>
            <p:nvSpPr>
              <p:cNvPr id="52" name="文本框 51"/>
              <p:cNvSpPr txBox="1"/>
              <p:nvPr/>
            </p:nvSpPr>
            <p:spPr>
              <a:xfrm>
                <a:off x="5406" y="3183"/>
                <a:ext cx="724" cy="252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b="1" kern="0" dirty="0">
                    <a:solidFill>
                      <a:srgbClr val="000000"/>
                    </a:solidFill>
                    <a:latin typeface="Tahoma" panose="020B0604030504040204" pitchFamily="34" charset="0"/>
                    <a:ea typeface="宋体" panose="02010600030101010101" pitchFamily="2" charset="-122"/>
                  </a:rPr>
                  <a:t>500</a:t>
                </a:r>
                <a:r>
                  <a:rPr lang="zh-CN" altLang="en-US" b="1" kern="0" dirty="0">
                    <a:solidFill>
                      <a:srgbClr val="000000"/>
                    </a:solidFill>
                    <a:latin typeface="Tahoma" panose="020B0604030504040204" pitchFamily="34" charset="0"/>
                    <a:ea typeface="宋体" panose="02010600030101010101" pitchFamily="2" charset="-122"/>
                  </a:rPr>
                  <a:t>米</a:t>
                </a:r>
                <a:endParaRPr lang="zh-CN" altLang="en-US" b="1" kern="0" dirty="0">
                  <a:solidFill>
                    <a:srgbClr val="000000"/>
                  </a:solidFill>
                  <a:latin typeface="Tahoma" panose="020B0604030504040204" pitchFamily="34" charset="0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59" name="Line 7"/>
          <p:cNvSpPr/>
          <p:nvPr/>
        </p:nvSpPr>
        <p:spPr>
          <a:xfrm rot="3000000" flipH="1">
            <a:off x="8219487" y="5185582"/>
            <a:ext cx="372823" cy="444314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grpSp>
        <p:nvGrpSpPr>
          <p:cNvPr id="61" name="组合 60"/>
          <p:cNvGrpSpPr/>
          <p:nvPr/>
        </p:nvGrpSpPr>
        <p:grpSpPr>
          <a:xfrm>
            <a:off x="75565" y="340995"/>
            <a:ext cx="2816860" cy="549275"/>
            <a:chOff x="119" y="537"/>
            <a:chExt cx="4732" cy="865"/>
          </a:xfrm>
          <a:solidFill>
            <a:srgbClr val="377CFE"/>
          </a:solidFill>
        </p:grpSpPr>
        <p:sp>
          <p:nvSpPr>
            <p:cNvPr id="62" name="矩形 61"/>
            <p:cNvSpPr/>
            <p:nvPr/>
          </p:nvSpPr>
          <p:spPr>
            <a:xfrm>
              <a:off x="119" y="537"/>
              <a:ext cx="279" cy="8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cs typeface="+mn-ea"/>
                <a:sym typeface="+mn-lt"/>
              </a:endParaRPr>
            </a:p>
          </p:txBody>
        </p:sp>
        <p:sp>
          <p:nvSpPr>
            <p:cNvPr id="63" name="矩形 62"/>
            <p:cNvSpPr/>
            <p:nvPr/>
          </p:nvSpPr>
          <p:spPr>
            <a:xfrm>
              <a:off x="600" y="537"/>
              <a:ext cx="4251" cy="8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zh-CN" sz="3200" b="1" dirty="0">
                  <a:cs typeface="+mn-ea"/>
                  <a:sym typeface="+mn-lt"/>
                </a:rPr>
                <a:t>高度 </a:t>
              </a:r>
              <a:r>
                <a:rPr lang="en-US" altLang="zh-CN" sz="3200" b="1" dirty="0">
                  <a:cs typeface="+mn-ea"/>
                  <a:sym typeface="+mn-lt"/>
                </a:rPr>
                <a:t>&amp; </a:t>
              </a:r>
              <a:r>
                <a:rPr lang="zh-CN" altLang="zh-CN" sz="3200" b="1" dirty="0">
                  <a:cs typeface="+mn-ea"/>
                  <a:sym typeface="+mn-lt"/>
                </a:rPr>
                <a:t>坡度</a:t>
              </a:r>
              <a:endParaRPr lang="zh-CN" altLang="zh-CN" sz="3200" b="1" dirty="0">
                <a:cs typeface="+mn-ea"/>
                <a:sym typeface="+mn-lt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876040" y="5911215"/>
            <a:ext cx="52197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/>
              <a:t>A</a:t>
            </a:r>
            <a:endParaRPr lang="en-US" altLang="zh-CN" sz="4000"/>
          </a:p>
        </p:txBody>
      </p:sp>
      <p:sp>
        <p:nvSpPr>
          <p:cNvPr id="3" name="文本框 2"/>
          <p:cNvSpPr txBox="1"/>
          <p:nvPr/>
        </p:nvSpPr>
        <p:spPr>
          <a:xfrm>
            <a:off x="6882130" y="5911215"/>
            <a:ext cx="521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/>
              <a:t>B</a:t>
            </a:r>
            <a:endParaRPr lang="en-US" altLang="zh-CN" sz="4000"/>
          </a:p>
        </p:txBody>
      </p:sp>
      <p:sp>
        <p:nvSpPr>
          <p:cNvPr id="101" name="文本框 100"/>
          <p:cNvSpPr txBox="1"/>
          <p:nvPr/>
        </p:nvSpPr>
        <p:spPr>
          <a:xfrm>
            <a:off x="3246120" y="101600"/>
            <a:ext cx="8857615" cy="16414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20000"/>
              </a:lnSpc>
            </a:pPr>
            <a:r>
              <a:rPr lang="zh-CN" sz="2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问题</a:t>
            </a:r>
            <a:r>
              <a:rPr lang="en-US" sz="2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</a:t>
            </a:r>
            <a:r>
              <a:rPr lang="zh-CN" sz="28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：图中</a:t>
            </a:r>
            <a:endParaRPr lang="zh-CN" sz="2800" b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>
              <a:lnSpc>
                <a:spcPct val="120000"/>
              </a:lnSpc>
            </a:pPr>
            <a:r>
              <a:rPr lang="zh-CN" sz="28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A坡等高线较</a:t>
            </a:r>
            <a:r>
              <a:rPr lang="en-US" sz="2800" b="0" u="sng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</a:t>
            </a:r>
            <a:r>
              <a:rPr lang="zh-CN" sz="28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，相对高度较</a:t>
            </a:r>
            <a:r>
              <a:rPr lang="en-US" sz="2800" b="0" u="sng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</a:t>
            </a:r>
            <a:r>
              <a:rPr lang="zh-CN" sz="28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，为</a:t>
            </a:r>
            <a:r>
              <a:rPr lang="en-US" sz="2800" b="0" u="sng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</a:t>
            </a:r>
            <a:r>
              <a:rPr lang="zh-CN" sz="28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坡；</a:t>
            </a:r>
            <a:endParaRPr lang="zh-CN" sz="2800" b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>
              <a:lnSpc>
                <a:spcPct val="120000"/>
              </a:lnSpc>
            </a:pPr>
            <a:r>
              <a:rPr lang="zh-CN" sz="28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B坡等高线较</a:t>
            </a:r>
            <a:r>
              <a:rPr lang="en-US" sz="2800" b="0" u="sng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</a:t>
            </a:r>
            <a:r>
              <a:rPr lang="zh-CN" sz="28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，相对高度较</a:t>
            </a:r>
            <a:r>
              <a:rPr lang="en-US" sz="2800" b="0" u="sng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</a:t>
            </a:r>
            <a:r>
              <a:rPr lang="zh-CN" sz="28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，为</a:t>
            </a:r>
            <a:r>
              <a:rPr lang="en-US" sz="2800" b="0" u="sng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</a:t>
            </a:r>
            <a:r>
              <a:rPr lang="zh-CN" sz="28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坡。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520690" y="661035"/>
            <a:ext cx="8940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zh-CN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密集</a:t>
            </a:r>
            <a:endParaRPr lang="zh-CN" altLang="zh-CN" sz="28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653780" y="661670"/>
            <a:ext cx="5384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zh-CN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大</a:t>
            </a:r>
            <a:endParaRPr lang="zh-CN" altLang="zh-CN" sz="28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087610" y="661670"/>
            <a:ext cx="5384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zh-CN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陡</a:t>
            </a:r>
            <a:endParaRPr lang="zh-CN" altLang="zh-CN" sz="28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520690" y="1183640"/>
            <a:ext cx="8940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zh-CN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稀疏</a:t>
            </a:r>
            <a:endParaRPr lang="zh-CN" altLang="zh-CN" sz="28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8653780" y="1221105"/>
            <a:ext cx="5384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zh-CN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小</a:t>
            </a:r>
            <a:endParaRPr lang="zh-CN" altLang="zh-CN" sz="28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0087610" y="1183005"/>
            <a:ext cx="5384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zh-CN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缓</a:t>
            </a:r>
            <a:endParaRPr lang="zh-CN" altLang="zh-CN" sz="28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5" grpId="1"/>
      <p:bldP spid="6" grpId="1"/>
      <p:bldP spid="8" grpId="1"/>
      <p:bldP spid="33" grpId="1"/>
      <p:bldP spid="34" grpId="1"/>
      <p:bldP spid="4" grpId="2"/>
      <p:bldP spid="5" grpId="2"/>
      <p:bldP spid="6" grpId="2"/>
      <p:bldP spid="8" grpId="2"/>
      <p:bldP spid="33" grpId="2"/>
      <p:bldP spid="34" grpId="2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/>
          <a:srcRect t="968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标题 1"/>
          <p:cNvSpPr txBox="1"/>
          <p:nvPr/>
        </p:nvSpPr>
        <p:spPr>
          <a:xfrm>
            <a:off x="1333500" y="320814"/>
            <a:ext cx="10423073" cy="7078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zh-CN" alt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地貌的组合观察  </a:t>
            </a:r>
            <a:r>
              <a:rPr lang="en-US" altLang="zh-CN" sz="1200" b="0" dirty="0">
                <a:solidFill>
                  <a:prstClr val="black">
                    <a:lumMod val="75000"/>
                    <a:lumOff val="25000"/>
                  </a:prstClr>
                </a:solidFill>
                <a:latin typeface="Stencil" panose="040409050D0802020404" pitchFamily="82" charset="0"/>
                <a:sym typeface="+mn-lt"/>
              </a:rPr>
              <a:t>Combined observation of landforms</a:t>
            </a:r>
            <a:endParaRPr lang="en-US" altLang="zh-CN" sz="1200" b="0" dirty="0">
              <a:solidFill>
                <a:prstClr val="black">
                  <a:lumMod val="75000"/>
                  <a:lumOff val="25000"/>
                </a:prstClr>
              </a:solidFill>
              <a:latin typeface="Stencil" panose="040409050D0802020404" pitchFamily="82" charset="0"/>
              <a:sym typeface="+mn-lt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669924" y="1028700"/>
            <a:ext cx="10850563" cy="0"/>
          </a:xfrm>
          <a:prstGeom prst="line">
            <a:avLst/>
          </a:prstGeom>
          <a:noFill/>
          <a:ln w="635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</p:cxnSp>
      <p:sp>
        <p:nvSpPr>
          <p:cNvPr id="23" name="sound-bars_162343"/>
          <p:cNvSpPr>
            <a:spLocks noChangeAspect="1"/>
          </p:cNvSpPr>
          <p:nvPr/>
        </p:nvSpPr>
        <p:spPr bwMode="auto">
          <a:xfrm>
            <a:off x="669925" y="488705"/>
            <a:ext cx="502716" cy="501897"/>
          </a:xfrm>
          <a:custGeom>
            <a:avLst/>
            <a:gdLst>
              <a:gd name="connsiteX0" fmla="*/ 292211 w 606580"/>
              <a:gd name="connsiteY0" fmla="*/ 482032 h 605592"/>
              <a:gd name="connsiteX1" fmla="*/ 310770 w 606580"/>
              <a:gd name="connsiteY1" fmla="*/ 482032 h 605592"/>
              <a:gd name="connsiteX2" fmla="*/ 310770 w 606580"/>
              <a:gd name="connsiteY2" fmla="*/ 527758 h 605592"/>
              <a:gd name="connsiteX3" fmla="*/ 292211 w 606580"/>
              <a:gd name="connsiteY3" fmla="*/ 527758 h 605592"/>
              <a:gd name="connsiteX4" fmla="*/ 482808 w 606580"/>
              <a:gd name="connsiteY4" fmla="*/ 301526 h 605592"/>
              <a:gd name="connsiteX5" fmla="*/ 528605 w 606580"/>
              <a:gd name="connsiteY5" fmla="*/ 301526 h 605592"/>
              <a:gd name="connsiteX6" fmla="*/ 528605 w 606580"/>
              <a:gd name="connsiteY6" fmla="*/ 320085 h 605592"/>
              <a:gd name="connsiteX7" fmla="*/ 482808 w 606580"/>
              <a:gd name="connsiteY7" fmla="*/ 320085 h 605592"/>
              <a:gd name="connsiteX8" fmla="*/ 77975 w 606580"/>
              <a:gd name="connsiteY8" fmla="*/ 301526 h 605592"/>
              <a:gd name="connsiteX9" fmla="*/ 125042 w 606580"/>
              <a:gd name="connsiteY9" fmla="*/ 301526 h 605592"/>
              <a:gd name="connsiteX10" fmla="*/ 125042 w 606580"/>
              <a:gd name="connsiteY10" fmla="*/ 320085 h 605592"/>
              <a:gd name="connsiteX11" fmla="*/ 77975 w 606580"/>
              <a:gd name="connsiteY11" fmla="*/ 320085 h 605592"/>
              <a:gd name="connsiteX12" fmla="*/ 288660 w 606580"/>
              <a:gd name="connsiteY12" fmla="*/ 257916 h 605592"/>
              <a:gd name="connsiteX13" fmla="*/ 332504 w 606580"/>
              <a:gd name="connsiteY13" fmla="*/ 301578 h 605592"/>
              <a:gd name="connsiteX14" fmla="*/ 317920 w 606580"/>
              <a:gd name="connsiteY14" fmla="*/ 316132 h 605592"/>
              <a:gd name="connsiteX15" fmla="*/ 274076 w 606580"/>
              <a:gd name="connsiteY15" fmla="*/ 272470 h 605592"/>
              <a:gd name="connsiteX16" fmla="*/ 382180 w 606580"/>
              <a:gd name="connsiteY16" fmla="*/ 208231 h 605592"/>
              <a:gd name="connsiteX17" fmla="*/ 266840 w 606580"/>
              <a:gd name="connsiteY17" fmla="*/ 250687 h 605592"/>
              <a:gd name="connsiteX18" fmla="*/ 224400 w 606580"/>
              <a:gd name="connsiteY18" fmla="*/ 365819 h 605592"/>
              <a:gd name="connsiteX19" fmla="*/ 339740 w 606580"/>
              <a:gd name="connsiteY19" fmla="*/ 323363 h 605592"/>
              <a:gd name="connsiteX20" fmla="*/ 121446 w 606580"/>
              <a:gd name="connsiteY20" fmla="*/ 199700 h 605592"/>
              <a:gd name="connsiteX21" fmla="*/ 139649 w 606580"/>
              <a:gd name="connsiteY21" fmla="*/ 209433 h 605592"/>
              <a:gd name="connsiteX22" fmla="*/ 126926 w 606580"/>
              <a:gd name="connsiteY22" fmla="*/ 238723 h 605592"/>
              <a:gd name="connsiteX23" fmla="*/ 107330 w 606580"/>
              <a:gd name="connsiteY23" fmla="*/ 232235 h 605592"/>
              <a:gd name="connsiteX24" fmla="*/ 121446 w 606580"/>
              <a:gd name="connsiteY24" fmla="*/ 199700 h 605592"/>
              <a:gd name="connsiteX25" fmla="*/ 414219 w 606580"/>
              <a:gd name="connsiteY25" fmla="*/ 176343 h 605592"/>
              <a:gd name="connsiteX26" fmla="*/ 354506 w 606580"/>
              <a:gd name="connsiteY26" fmla="*/ 338102 h 605592"/>
              <a:gd name="connsiteX27" fmla="*/ 192361 w 606580"/>
              <a:gd name="connsiteY27" fmla="*/ 397707 h 605592"/>
              <a:gd name="connsiteX28" fmla="*/ 252074 w 606580"/>
              <a:gd name="connsiteY28" fmla="*/ 235948 h 605592"/>
              <a:gd name="connsiteX29" fmla="*/ 216307 w 606580"/>
              <a:gd name="connsiteY29" fmla="*/ 110294 h 605592"/>
              <a:gd name="connsiteX30" fmla="*/ 225033 w 606580"/>
              <a:gd name="connsiteY30" fmla="*/ 129016 h 605592"/>
              <a:gd name="connsiteX31" fmla="*/ 146776 w 606580"/>
              <a:gd name="connsiteY31" fmla="*/ 197231 h 605592"/>
              <a:gd name="connsiteX32" fmla="*/ 129417 w 606580"/>
              <a:gd name="connsiteY32" fmla="*/ 186109 h 605592"/>
              <a:gd name="connsiteX33" fmla="*/ 216307 w 606580"/>
              <a:gd name="connsiteY33" fmla="*/ 110294 h 605592"/>
              <a:gd name="connsiteX34" fmla="*/ 292211 w 606580"/>
              <a:gd name="connsiteY34" fmla="*/ 76634 h 605592"/>
              <a:gd name="connsiteX35" fmla="*/ 310770 w 606580"/>
              <a:gd name="connsiteY35" fmla="*/ 76634 h 605592"/>
              <a:gd name="connsiteX36" fmla="*/ 310770 w 606580"/>
              <a:gd name="connsiteY36" fmla="*/ 122360 h 605592"/>
              <a:gd name="connsiteX37" fmla="*/ 292211 w 606580"/>
              <a:gd name="connsiteY37" fmla="*/ 122360 h 605592"/>
              <a:gd name="connsiteX38" fmla="*/ 303336 w 606580"/>
              <a:gd name="connsiteY38" fmla="*/ 66282 h 605592"/>
              <a:gd name="connsiteX39" fmla="*/ 66383 w 606580"/>
              <a:gd name="connsiteY39" fmla="*/ 302842 h 605592"/>
              <a:gd name="connsiteX40" fmla="*/ 303336 w 606580"/>
              <a:gd name="connsiteY40" fmla="*/ 539403 h 605592"/>
              <a:gd name="connsiteX41" fmla="*/ 540289 w 606580"/>
              <a:gd name="connsiteY41" fmla="*/ 302842 h 605592"/>
              <a:gd name="connsiteX42" fmla="*/ 303336 w 606580"/>
              <a:gd name="connsiteY42" fmla="*/ 66282 h 605592"/>
              <a:gd name="connsiteX43" fmla="*/ 303336 w 606580"/>
              <a:gd name="connsiteY43" fmla="*/ 47279 h 605592"/>
              <a:gd name="connsiteX44" fmla="*/ 559230 w 606580"/>
              <a:gd name="connsiteY44" fmla="*/ 302842 h 605592"/>
              <a:gd name="connsiteX45" fmla="*/ 303336 w 606580"/>
              <a:gd name="connsiteY45" fmla="*/ 558313 h 605592"/>
              <a:gd name="connsiteX46" fmla="*/ 47349 w 606580"/>
              <a:gd name="connsiteY46" fmla="*/ 302842 h 605592"/>
              <a:gd name="connsiteX47" fmla="*/ 303336 w 606580"/>
              <a:gd name="connsiteY47" fmla="*/ 47279 h 605592"/>
              <a:gd name="connsiteX48" fmla="*/ 303336 w 606580"/>
              <a:gd name="connsiteY48" fmla="*/ 18910 h 605592"/>
              <a:gd name="connsiteX49" fmla="*/ 102226 w 606580"/>
              <a:gd name="connsiteY49" fmla="*/ 102060 h 605592"/>
              <a:gd name="connsiteX50" fmla="*/ 18941 w 606580"/>
              <a:gd name="connsiteY50" fmla="*/ 302842 h 605592"/>
              <a:gd name="connsiteX51" fmla="*/ 102226 w 606580"/>
              <a:gd name="connsiteY51" fmla="*/ 503532 h 605592"/>
              <a:gd name="connsiteX52" fmla="*/ 303336 w 606580"/>
              <a:gd name="connsiteY52" fmla="*/ 586682 h 605592"/>
              <a:gd name="connsiteX53" fmla="*/ 504354 w 606580"/>
              <a:gd name="connsiteY53" fmla="*/ 503532 h 605592"/>
              <a:gd name="connsiteX54" fmla="*/ 587639 w 606580"/>
              <a:gd name="connsiteY54" fmla="*/ 302842 h 605592"/>
              <a:gd name="connsiteX55" fmla="*/ 504354 w 606580"/>
              <a:gd name="connsiteY55" fmla="*/ 102060 h 605592"/>
              <a:gd name="connsiteX56" fmla="*/ 303336 w 606580"/>
              <a:gd name="connsiteY56" fmla="*/ 18910 h 605592"/>
              <a:gd name="connsiteX57" fmla="*/ 303336 w 606580"/>
              <a:gd name="connsiteY57" fmla="*/ 0 h 605592"/>
              <a:gd name="connsiteX58" fmla="*/ 517724 w 606580"/>
              <a:gd name="connsiteY58" fmla="*/ 88711 h 605592"/>
              <a:gd name="connsiteX59" fmla="*/ 606580 w 606580"/>
              <a:gd name="connsiteY59" fmla="*/ 302842 h 605592"/>
              <a:gd name="connsiteX60" fmla="*/ 517724 w 606580"/>
              <a:gd name="connsiteY60" fmla="*/ 516881 h 605592"/>
              <a:gd name="connsiteX61" fmla="*/ 303336 w 606580"/>
              <a:gd name="connsiteY61" fmla="*/ 605592 h 605592"/>
              <a:gd name="connsiteX62" fmla="*/ 88856 w 606580"/>
              <a:gd name="connsiteY62" fmla="*/ 516881 h 605592"/>
              <a:gd name="connsiteX63" fmla="*/ 0 w 606580"/>
              <a:gd name="connsiteY63" fmla="*/ 302842 h 605592"/>
              <a:gd name="connsiteX64" fmla="*/ 88856 w 606580"/>
              <a:gd name="connsiteY64" fmla="*/ 88711 h 605592"/>
              <a:gd name="connsiteX65" fmla="*/ 303336 w 606580"/>
              <a:gd name="connsiteY65" fmla="*/ 0 h 60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606580" h="605592">
                <a:moveTo>
                  <a:pt x="292211" y="482032"/>
                </a:moveTo>
                <a:lnTo>
                  <a:pt x="310770" y="482032"/>
                </a:lnTo>
                <a:lnTo>
                  <a:pt x="310770" y="527758"/>
                </a:lnTo>
                <a:lnTo>
                  <a:pt x="292211" y="527758"/>
                </a:lnTo>
                <a:close/>
                <a:moveTo>
                  <a:pt x="482808" y="301526"/>
                </a:moveTo>
                <a:lnTo>
                  <a:pt x="528605" y="301526"/>
                </a:lnTo>
                <a:lnTo>
                  <a:pt x="528605" y="320085"/>
                </a:lnTo>
                <a:lnTo>
                  <a:pt x="482808" y="320085"/>
                </a:lnTo>
                <a:close/>
                <a:moveTo>
                  <a:pt x="77975" y="301526"/>
                </a:moveTo>
                <a:lnTo>
                  <a:pt x="125042" y="301526"/>
                </a:lnTo>
                <a:lnTo>
                  <a:pt x="125042" y="320085"/>
                </a:lnTo>
                <a:lnTo>
                  <a:pt x="77975" y="320085"/>
                </a:lnTo>
                <a:close/>
                <a:moveTo>
                  <a:pt x="288660" y="257916"/>
                </a:moveTo>
                <a:lnTo>
                  <a:pt x="332504" y="301578"/>
                </a:lnTo>
                <a:lnTo>
                  <a:pt x="317920" y="316132"/>
                </a:lnTo>
                <a:lnTo>
                  <a:pt x="274076" y="272470"/>
                </a:lnTo>
                <a:close/>
                <a:moveTo>
                  <a:pt x="382180" y="208231"/>
                </a:moveTo>
                <a:lnTo>
                  <a:pt x="266840" y="250687"/>
                </a:lnTo>
                <a:lnTo>
                  <a:pt x="224400" y="365819"/>
                </a:lnTo>
                <a:lnTo>
                  <a:pt x="339740" y="323363"/>
                </a:lnTo>
                <a:close/>
                <a:moveTo>
                  <a:pt x="121446" y="199700"/>
                </a:moveTo>
                <a:lnTo>
                  <a:pt x="139649" y="209433"/>
                </a:lnTo>
                <a:cubicBezTo>
                  <a:pt x="134541" y="218794"/>
                  <a:pt x="130362" y="228712"/>
                  <a:pt x="126926" y="238723"/>
                </a:cubicBezTo>
                <a:lnTo>
                  <a:pt x="107330" y="232235"/>
                </a:lnTo>
                <a:cubicBezTo>
                  <a:pt x="111138" y="221019"/>
                  <a:pt x="115874" y="210081"/>
                  <a:pt x="121446" y="199700"/>
                </a:cubicBezTo>
                <a:close/>
                <a:moveTo>
                  <a:pt x="414219" y="176343"/>
                </a:moveTo>
                <a:lnTo>
                  <a:pt x="354506" y="338102"/>
                </a:lnTo>
                <a:lnTo>
                  <a:pt x="192361" y="397707"/>
                </a:lnTo>
                <a:lnTo>
                  <a:pt x="252074" y="235948"/>
                </a:lnTo>
                <a:close/>
                <a:moveTo>
                  <a:pt x="216307" y="110294"/>
                </a:moveTo>
                <a:lnTo>
                  <a:pt x="225033" y="129016"/>
                </a:lnTo>
                <a:cubicBezTo>
                  <a:pt x="193006" y="143845"/>
                  <a:pt x="165992" y="167480"/>
                  <a:pt x="146776" y="197231"/>
                </a:cubicBezTo>
                <a:lnTo>
                  <a:pt x="129417" y="186109"/>
                </a:lnTo>
                <a:cubicBezTo>
                  <a:pt x="150675" y="153021"/>
                  <a:pt x="180753" y="126792"/>
                  <a:pt x="216307" y="110294"/>
                </a:cubicBezTo>
                <a:close/>
                <a:moveTo>
                  <a:pt x="292211" y="76634"/>
                </a:moveTo>
                <a:lnTo>
                  <a:pt x="310770" y="76634"/>
                </a:lnTo>
                <a:lnTo>
                  <a:pt x="310770" y="122360"/>
                </a:lnTo>
                <a:lnTo>
                  <a:pt x="292211" y="122360"/>
                </a:lnTo>
                <a:close/>
                <a:moveTo>
                  <a:pt x="303336" y="66282"/>
                </a:moveTo>
                <a:cubicBezTo>
                  <a:pt x="172603" y="66282"/>
                  <a:pt x="66383" y="172326"/>
                  <a:pt x="66383" y="302842"/>
                </a:cubicBezTo>
                <a:cubicBezTo>
                  <a:pt x="66383" y="433266"/>
                  <a:pt x="172603" y="539403"/>
                  <a:pt x="303336" y="539403"/>
                </a:cubicBezTo>
                <a:cubicBezTo>
                  <a:pt x="433976" y="539403"/>
                  <a:pt x="540289" y="433266"/>
                  <a:pt x="540289" y="302842"/>
                </a:cubicBezTo>
                <a:cubicBezTo>
                  <a:pt x="540289" y="172326"/>
                  <a:pt x="433976" y="66282"/>
                  <a:pt x="303336" y="66282"/>
                </a:cubicBezTo>
                <a:close/>
                <a:moveTo>
                  <a:pt x="303336" y="47279"/>
                </a:moveTo>
                <a:cubicBezTo>
                  <a:pt x="444375" y="47279"/>
                  <a:pt x="559230" y="161944"/>
                  <a:pt x="559230" y="302842"/>
                </a:cubicBezTo>
                <a:cubicBezTo>
                  <a:pt x="559230" y="443648"/>
                  <a:pt x="444375" y="558313"/>
                  <a:pt x="303336" y="558313"/>
                </a:cubicBezTo>
                <a:cubicBezTo>
                  <a:pt x="162204" y="558313"/>
                  <a:pt x="47349" y="443648"/>
                  <a:pt x="47349" y="302842"/>
                </a:cubicBezTo>
                <a:cubicBezTo>
                  <a:pt x="47349" y="161944"/>
                  <a:pt x="162204" y="47279"/>
                  <a:pt x="303336" y="47279"/>
                </a:cubicBezTo>
                <a:close/>
                <a:moveTo>
                  <a:pt x="303336" y="18910"/>
                </a:moveTo>
                <a:cubicBezTo>
                  <a:pt x="227386" y="18910"/>
                  <a:pt x="155986" y="48481"/>
                  <a:pt x="102226" y="102060"/>
                </a:cubicBezTo>
                <a:cubicBezTo>
                  <a:pt x="48560" y="155732"/>
                  <a:pt x="18941" y="227016"/>
                  <a:pt x="18941" y="302842"/>
                </a:cubicBezTo>
                <a:cubicBezTo>
                  <a:pt x="18941" y="378669"/>
                  <a:pt x="48560" y="449953"/>
                  <a:pt x="102226" y="503532"/>
                </a:cubicBezTo>
                <a:cubicBezTo>
                  <a:pt x="155986" y="557204"/>
                  <a:pt x="227386" y="586682"/>
                  <a:pt x="303336" y="586682"/>
                </a:cubicBezTo>
                <a:cubicBezTo>
                  <a:pt x="379287" y="586682"/>
                  <a:pt x="450687" y="557204"/>
                  <a:pt x="504354" y="503532"/>
                </a:cubicBezTo>
                <a:cubicBezTo>
                  <a:pt x="558113" y="449953"/>
                  <a:pt x="587639" y="378669"/>
                  <a:pt x="587639" y="302842"/>
                </a:cubicBezTo>
                <a:cubicBezTo>
                  <a:pt x="587639" y="227016"/>
                  <a:pt x="558113" y="155732"/>
                  <a:pt x="504354" y="102060"/>
                </a:cubicBezTo>
                <a:cubicBezTo>
                  <a:pt x="450687" y="48481"/>
                  <a:pt x="379287" y="18910"/>
                  <a:pt x="303336" y="18910"/>
                </a:cubicBezTo>
                <a:close/>
                <a:moveTo>
                  <a:pt x="303336" y="0"/>
                </a:moveTo>
                <a:cubicBezTo>
                  <a:pt x="384300" y="0"/>
                  <a:pt x="460436" y="31517"/>
                  <a:pt x="517724" y="88711"/>
                </a:cubicBezTo>
                <a:cubicBezTo>
                  <a:pt x="575012" y="145906"/>
                  <a:pt x="606580" y="221918"/>
                  <a:pt x="606580" y="302842"/>
                </a:cubicBezTo>
                <a:cubicBezTo>
                  <a:pt x="606580" y="383675"/>
                  <a:pt x="575012" y="459779"/>
                  <a:pt x="517724" y="516881"/>
                </a:cubicBezTo>
                <a:cubicBezTo>
                  <a:pt x="460436" y="574075"/>
                  <a:pt x="384300" y="605592"/>
                  <a:pt x="303336" y="605592"/>
                </a:cubicBezTo>
                <a:cubicBezTo>
                  <a:pt x="222280" y="605592"/>
                  <a:pt x="146144" y="574075"/>
                  <a:pt x="88856" y="516881"/>
                </a:cubicBezTo>
                <a:cubicBezTo>
                  <a:pt x="31569" y="459686"/>
                  <a:pt x="0" y="383675"/>
                  <a:pt x="0" y="302842"/>
                </a:cubicBezTo>
                <a:cubicBezTo>
                  <a:pt x="0" y="221918"/>
                  <a:pt x="31569" y="145906"/>
                  <a:pt x="88856" y="88711"/>
                </a:cubicBezTo>
                <a:cubicBezTo>
                  <a:pt x="146144" y="31517"/>
                  <a:pt x="222280" y="0"/>
                  <a:pt x="303336" y="0"/>
                </a:cubicBezTo>
                <a:close/>
              </a:path>
            </a:pathLst>
          </a:custGeom>
          <a:solidFill>
            <a:sysClr val="windowText" lastClr="000000">
              <a:lumMod val="75000"/>
              <a:lumOff val="25000"/>
            </a:sysClr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71195" y="1177330"/>
            <a:ext cx="10850562" cy="621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26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高度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zh-CN" altLang="en-US" sz="26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坡度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的组合，能够反映地貌的形态特征</a:t>
            </a:r>
            <a:endParaRPr lang="zh-CN" altLang="en-US" sz="26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2176273" y="4001770"/>
            <a:ext cx="4350386" cy="1195705"/>
            <a:chOff x="5031472" y="2678430"/>
            <a:chExt cx="3066272" cy="1195705"/>
          </a:xfrm>
        </p:grpSpPr>
        <p:sp>
          <p:nvSpPr>
            <p:cNvPr id="26" name="矩形 25"/>
            <p:cNvSpPr/>
            <p:nvPr/>
          </p:nvSpPr>
          <p:spPr>
            <a:xfrm>
              <a:off x="5294641" y="2678430"/>
              <a:ext cx="2803103" cy="1195705"/>
            </a:xfrm>
            <a:prstGeom prst="rect">
              <a:avLst/>
            </a:prstGeom>
            <a:noFill/>
            <a:ln>
              <a:solidFill>
                <a:schemeClr val="bg1">
                  <a:alpha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5031472" y="2771775"/>
              <a:ext cx="2881892" cy="830163"/>
              <a:chOff x="5031472" y="2790825"/>
              <a:chExt cx="2881892" cy="830163"/>
            </a:xfrm>
          </p:grpSpPr>
          <p:sp>
            <p:nvSpPr>
              <p:cNvPr id="28" name="文本框 27"/>
              <p:cNvSpPr txBox="1"/>
              <p:nvPr/>
            </p:nvSpPr>
            <p:spPr>
              <a:xfrm>
                <a:off x="5031472" y="2791043"/>
                <a:ext cx="1682218" cy="8299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zh-CN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alpha val="70000"/>
                      </a:scheme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陡峻</a:t>
                </a:r>
                <a:endParaRPr lang="zh-CN" altLang="en-US" sz="4000" b="1" dirty="0">
                  <a:solidFill>
                    <a:schemeClr val="bg1">
                      <a:alpha val="70000"/>
                    </a:schemeClr>
                  </a:solidFill>
                </a:endParaRP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>
                <a:off x="5970264" y="2790825"/>
                <a:ext cx="1943100" cy="8299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zh-C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相对高度大</a:t>
                </a: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/>
                <a:r>
                  <a:rPr kumimoji="0" lang="zh-C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坡度大地貌</a:t>
                </a:r>
                <a:endPara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0" name="组合 29"/>
          <p:cNvGrpSpPr/>
          <p:nvPr/>
        </p:nvGrpSpPr>
        <p:grpSpPr>
          <a:xfrm>
            <a:off x="1863727" y="5677813"/>
            <a:ext cx="3994785" cy="1330960"/>
            <a:chOff x="-1978023" y="5027573"/>
            <a:chExt cx="3994785" cy="1330960"/>
          </a:xfrm>
        </p:grpSpPr>
        <p:sp>
          <p:nvSpPr>
            <p:cNvPr id="31" name="矩形 30"/>
            <p:cNvSpPr/>
            <p:nvPr/>
          </p:nvSpPr>
          <p:spPr>
            <a:xfrm>
              <a:off x="-1978023" y="5027573"/>
              <a:ext cx="3994785" cy="1330960"/>
            </a:xfrm>
            <a:prstGeom prst="rect">
              <a:avLst/>
            </a:prstGeom>
            <a:noFill/>
            <a:ln>
              <a:solidFill>
                <a:schemeClr val="bg1">
                  <a:alpha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2" name="组合 31"/>
            <p:cNvGrpSpPr/>
            <p:nvPr/>
          </p:nvGrpSpPr>
          <p:grpSpPr>
            <a:xfrm>
              <a:off x="-1977758" y="5236071"/>
              <a:ext cx="3496679" cy="831414"/>
              <a:chOff x="1254391" y="3379688"/>
              <a:chExt cx="3496679" cy="831414"/>
            </a:xfrm>
          </p:grpSpPr>
          <p:sp>
            <p:nvSpPr>
              <p:cNvPr id="33" name="文本框 32"/>
              <p:cNvSpPr txBox="1"/>
              <p:nvPr/>
            </p:nvSpPr>
            <p:spPr>
              <a:xfrm>
                <a:off x="1254391" y="3379688"/>
                <a:ext cx="1682218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zh-CN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alpha val="70000"/>
                      </a:scheme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平缓</a:t>
                </a:r>
                <a:endParaRPr lang="zh-CN" altLang="en-US" sz="4000" b="1" dirty="0">
                  <a:solidFill>
                    <a:schemeClr val="bg1">
                      <a:alpha val="70000"/>
                    </a:schemeClr>
                  </a:solidFill>
                </a:endParaRP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2807970" y="3380105"/>
                <a:ext cx="1943100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zh-C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相对高度小</a:t>
                </a: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/>
                <a:r>
                  <a:rPr kumimoji="0" lang="zh-C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坡度小地貌</a:t>
                </a:r>
                <a:endPara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38" name="文本框 37"/>
          <p:cNvSpPr txBox="1"/>
          <p:nvPr/>
        </p:nvSpPr>
        <p:spPr>
          <a:xfrm>
            <a:off x="1863725" y="4001770"/>
            <a:ext cx="69088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4000">
                <a:solidFill>
                  <a:schemeClr val="bg1"/>
                </a:solidFill>
                <a:latin typeface="Calibri" panose="020F0502020204030204" charset="0"/>
              </a:rPr>
              <a:t>①</a:t>
            </a:r>
            <a:endParaRPr lang="zh-CN" altLang="en-US" sz="4000">
              <a:solidFill>
                <a:schemeClr val="bg1"/>
              </a:solidFill>
              <a:latin typeface="Calibri" panose="020F0502020204030204" charset="0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1172845" y="5860415"/>
            <a:ext cx="69088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4000">
                <a:solidFill>
                  <a:schemeClr val="bg1"/>
                </a:solidFill>
                <a:latin typeface="Calibri" panose="020F0502020204030204" charset="0"/>
              </a:rPr>
              <a:t>②</a:t>
            </a:r>
            <a:endParaRPr lang="zh-CN" altLang="en-US" sz="4000">
              <a:solidFill>
                <a:schemeClr val="bg1"/>
              </a:solidFill>
              <a:latin typeface="Calibri" panose="020F050202020403020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92800" y="1079006"/>
            <a:ext cx="5627687" cy="5212329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669924" y="1028700"/>
            <a:ext cx="10850563" cy="0"/>
          </a:xfrm>
          <a:prstGeom prst="line">
            <a:avLst/>
          </a:prstGeom>
          <a:noFill/>
          <a:ln w="635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</p:cxnSp>
      <p:sp>
        <p:nvSpPr>
          <p:cNvPr id="8" name="文本框 7"/>
          <p:cNvSpPr txBox="1"/>
          <p:nvPr/>
        </p:nvSpPr>
        <p:spPr>
          <a:xfrm>
            <a:off x="7416800" y="6311006"/>
            <a:ext cx="39258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r">
              <a:spcAft>
                <a:spcPts val="0"/>
              </a:spcAft>
              <a:buFont typeface="Wingdings" panose="05000000000000000000" pitchFamily="2" charset="2"/>
              <a:buChar char="n"/>
            </a:pPr>
            <a:r>
              <a:rPr lang="zh-CN" altLang="en-US" sz="1600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华文仿宋" panose="02010600040101010101" charset="-122"/>
                <a:cs typeface="Times New Roman" panose="02020603050405020304" pitchFamily="18" charset="0"/>
              </a:rPr>
              <a:t>中国 地质 西南地区 分层设色 地形图 </a:t>
            </a:r>
            <a:endParaRPr lang="zh-CN" altLang="en-US" sz="1600" kern="1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华文仿宋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641563" y="2971800"/>
            <a:ext cx="1476360" cy="3625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ctr">
              <a:defRPr sz="2000" b="1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dirty="0">
                <a:solidFill>
                  <a:schemeClr val="tx1">
                    <a:alpha val="70000"/>
                  </a:schemeClr>
                </a:solidFill>
              </a:rPr>
              <a:t>四川盆地</a:t>
            </a:r>
            <a:endParaRPr lang="zh-CN" altLang="en-US" dirty="0">
              <a:solidFill>
                <a:schemeClr val="tx1">
                  <a:alpha val="70000"/>
                </a:schemeClr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 rot="20360299">
            <a:off x="7968463" y="4085466"/>
            <a:ext cx="1476360" cy="3625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ctr">
              <a:defRPr sz="2000" b="1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dirty="0">
                <a:solidFill>
                  <a:schemeClr val="tx1">
                    <a:alpha val="70000"/>
                  </a:schemeClr>
                </a:solidFill>
              </a:rPr>
              <a:t>云贵高原</a:t>
            </a:r>
            <a:endParaRPr lang="zh-CN" altLang="en-US" dirty="0">
              <a:solidFill>
                <a:schemeClr val="tx1">
                  <a:alpha val="70000"/>
                </a:schemeClr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342863" y="2773752"/>
            <a:ext cx="1476360" cy="3625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ctr">
              <a:defRPr sz="2000" b="1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dirty="0">
                <a:solidFill>
                  <a:schemeClr val="tx1">
                    <a:alpha val="70000"/>
                  </a:schemeClr>
                </a:solidFill>
              </a:rPr>
              <a:t>横断山脉</a:t>
            </a:r>
            <a:endParaRPr lang="zh-CN" altLang="en-US" dirty="0">
              <a:solidFill>
                <a:schemeClr val="tx1">
                  <a:alpha val="70000"/>
                </a:schemeClr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146005" y="5075823"/>
            <a:ext cx="9024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zh-CN" altLang="en-US" sz="1600" b="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华文仿宋" panose="02010600040101010101" charset="-122"/>
                <a:cs typeface="Times New Roman" panose="02020603050405020304" pitchFamily="18" charset="0"/>
              </a:rPr>
              <a:t>海拔</a:t>
            </a:r>
            <a:r>
              <a:rPr kumimoji="0" lang="en-US" altLang="zh-CN" sz="1600" b="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华文仿宋" panose="02010600040101010101" charset="-122"/>
                <a:cs typeface="Times New Roman" panose="02020603050405020304" pitchFamily="18" charset="0"/>
              </a:rPr>
              <a:t>(m)</a:t>
            </a:r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669923" y="1571990"/>
            <a:ext cx="5105309" cy="3905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除了观察高度、坡度、坡向等形态要素，还要注意观察</a:t>
            </a:r>
            <a:r>
              <a:rPr lang="zh-CN" altLang="en-US" sz="2400" b="1" dirty="0">
                <a:solidFill>
                  <a:srgbClr val="6F2B1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地貌的形状、面积、空间分布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状况等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无论是单一地貌，还是区域地貌，还要观察</a:t>
            </a:r>
            <a:r>
              <a:rPr lang="zh-CN" altLang="en-US" sz="2400" b="1" dirty="0">
                <a:solidFill>
                  <a:srgbClr val="6F2B1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地面起伏状况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zh-CN" altLang="en-US" sz="2400" b="1" dirty="0">
                <a:solidFill>
                  <a:srgbClr val="6F2B1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破碎程度；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例如，我国西南山区地面起伏较大，地形较为破碎</a:t>
            </a:r>
            <a:endParaRPr lang="zh-CN" altLang="en-US" sz="26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Rectangle 5"/>
          <p:cNvSpPr/>
          <p:nvPr/>
        </p:nvSpPr>
        <p:spPr>
          <a:xfrm>
            <a:off x="0" y="0"/>
            <a:ext cx="12192000" cy="1028700"/>
          </a:xfrm>
          <a:prstGeom prst="rect">
            <a:avLst/>
          </a:prstGeom>
          <a:solidFill>
            <a:srgbClr val="222222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</p:txBody>
      </p:sp>
      <p:sp>
        <p:nvSpPr>
          <p:cNvPr id="12" name="标题 1"/>
          <p:cNvSpPr txBox="1"/>
          <p:nvPr/>
        </p:nvSpPr>
        <p:spPr>
          <a:xfrm>
            <a:off x="3630295" y="160159"/>
            <a:ext cx="10423073" cy="7078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sz="32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4.</a:t>
            </a:r>
            <a:r>
              <a:rPr lang="zh-CN" altLang="en-US" sz="32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地貌观察的其他要素 </a:t>
            </a:r>
            <a:endParaRPr lang="zh-CN" altLang="en-US" sz="3200" b="0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5903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solidFill>
                  <a:srgbClr val="FFFFFF"/>
                </a:solidFill>
                <a:sym typeface="+mn-ea"/>
              </a:rPr>
              <a:t>04  </a:t>
            </a:r>
            <a:r>
              <a:rPr lang="zh-CN" sz="4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归纳总结</a:t>
            </a:r>
            <a:endParaRPr lang="zh-CN" altLang="en-US" sz="4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6415" y="607695"/>
            <a:ext cx="11139805" cy="625030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5"/>
          <p:cNvSpPr/>
          <p:nvPr/>
        </p:nvSpPr>
        <p:spPr>
          <a:xfrm>
            <a:off x="27305" y="557530"/>
            <a:ext cx="12192000" cy="1028700"/>
          </a:xfrm>
          <a:prstGeom prst="rect">
            <a:avLst/>
          </a:prstGeom>
          <a:solidFill>
            <a:srgbClr val="222222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4532754" y="684540"/>
            <a:ext cx="3097283" cy="562910"/>
            <a:chOff x="4419599" y="118755"/>
            <a:chExt cx="3097283" cy="562910"/>
          </a:xfrm>
        </p:grpSpPr>
        <p:sp>
          <p:nvSpPr>
            <p:cNvPr id="4" name="文本框 3"/>
            <p:cNvSpPr txBox="1"/>
            <p:nvPr/>
          </p:nvSpPr>
          <p:spPr>
            <a:xfrm>
              <a:off x="4812822" y="118755"/>
              <a:ext cx="27040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地形特征类题目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data-analysis-symbol_38811"/>
            <p:cNvSpPr>
              <a:spLocks noChangeAspect="1"/>
            </p:cNvSpPr>
            <p:nvPr/>
          </p:nvSpPr>
          <p:spPr bwMode="auto">
            <a:xfrm flipH="1">
              <a:off x="4419599" y="352132"/>
              <a:ext cx="393059" cy="329533"/>
            </a:xfrm>
            <a:custGeom>
              <a:avLst/>
              <a:gdLst>
                <a:gd name="connsiteX0" fmla="*/ 589553 w 606157"/>
                <a:gd name="connsiteY0" fmla="*/ 260598 h 508191"/>
                <a:gd name="connsiteX1" fmla="*/ 606157 w 606157"/>
                <a:gd name="connsiteY1" fmla="*/ 266995 h 508191"/>
                <a:gd name="connsiteX2" fmla="*/ 591501 w 606157"/>
                <a:gd name="connsiteY2" fmla="*/ 305195 h 508191"/>
                <a:gd name="connsiteX3" fmla="*/ 574897 w 606157"/>
                <a:gd name="connsiteY3" fmla="*/ 298798 h 508191"/>
                <a:gd name="connsiteX4" fmla="*/ 516476 w 606157"/>
                <a:gd name="connsiteY4" fmla="*/ 218541 h 508191"/>
                <a:gd name="connsiteX5" fmla="*/ 569957 w 606157"/>
                <a:gd name="connsiteY5" fmla="*/ 243007 h 508191"/>
                <a:gd name="connsiteX6" fmla="*/ 548602 w 606157"/>
                <a:gd name="connsiteY6" fmla="*/ 298703 h 508191"/>
                <a:gd name="connsiteX7" fmla="*/ 492335 w 606157"/>
                <a:gd name="connsiteY7" fmla="*/ 281095 h 508191"/>
                <a:gd name="connsiteX8" fmla="*/ 461717 w 606157"/>
                <a:gd name="connsiteY8" fmla="*/ 189397 h 508191"/>
                <a:gd name="connsiteX9" fmla="*/ 496287 w 606157"/>
                <a:gd name="connsiteY9" fmla="*/ 202562 h 508191"/>
                <a:gd name="connsiteX10" fmla="*/ 466642 w 606157"/>
                <a:gd name="connsiteY10" fmla="*/ 279791 h 508191"/>
                <a:gd name="connsiteX11" fmla="*/ 432072 w 606157"/>
                <a:gd name="connsiteY11" fmla="*/ 266626 h 508191"/>
                <a:gd name="connsiteX12" fmla="*/ 306651 w 606157"/>
                <a:gd name="connsiteY12" fmla="*/ 123489 h 508191"/>
                <a:gd name="connsiteX13" fmla="*/ 437576 w 606157"/>
                <a:gd name="connsiteY13" fmla="*/ 183006 h 508191"/>
                <a:gd name="connsiteX14" fmla="*/ 409627 w 606157"/>
                <a:gd name="connsiteY14" fmla="*/ 255594 h 508191"/>
                <a:gd name="connsiteX15" fmla="*/ 322436 w 606157"/>
                <a:gd name="connsiteY15" fmla="*/ 228153 h 508191"/>
                <a:gd name="connsiteX16" fmla="*/ 426991 w 606157"/>
                <a:gd name="connsiteY16" fmla="*/ 491064 h 508191"/>
                <a:gd name="connsiteX17" fmla="*/ 420305 w 606157"/>
                <a:gd name="connsiteY17" fmla="*/ 506917 h 508191"/>
                <a:gd name="connsiteX18" fmla="*/ 404427 w 606157"/>
                <a:gd name="connsiteY18" fmla="*/ 500242 h 508191"/>
                <a:gd name="connsiteX19" fmla="*/ 320115 w 606157"/>
                <a:gd name="connsiteY19" fmla="*/ 287762 h 508191"/>
                <a:gd name="connsiteX20" fmla="*/ 320115 w 606157"/>
                <a:gd name="connsiteY20" fmla="*/ 442023 h 508191"/>
                <a:gd name="connsiteX21" fmla="*/ 307580 w 606157"/>
                <a:gd name="connsiteY21" fmla="*/ 454446 h 508191"/>
                <a:gd name="connsiteX22" fmla="*/ 295137 w 606157"/>
                <a:gd name="connsiteY22" fmla="*/ 442023 h 508191"/>
                <a:gd name="connsiteX23" fmla="*/ 295137 w 606157"/>
                <a:gd name="connsiteY23" fmla="*/ 287762 h 508191"/>
                <a:gd name="connsiteX24" fmla="*/ 210825 w 606157"/>
                <a:gd name="connsiteY24" fmla="*/ 500706 h 508191"/>
                <a:gd name="connsiteX25" fmla="*/ 194947 w 606157"/>
                <a:gd name="connsiteY25" fmla="*/ 507380 h 508191"/>
                <a:gd name="connsiteX26" fmla="*/ 188261 w 606157"/>
                <a:gd name="connsiteY26" fmla="*/ 491528 h 508191"/>
                <a:gd name="connsiteX27" fmla="*/ 296066 w 606157"/>
                <a:gd name="connsiteY27" fmla="*/ 219531 h 508191"/>
                <a:gd name="connsiteX28" fmla="*/ 272480 w 606157"/>
                <a:gd name="connsiteY28" fmla="*/ 212300 h 508191"/>
                <a:gd name="connsiteX29" fmla="*/ 251254 w 606157"/>
                <a:gd name="connsiteY29" fmla="*/ 94699 h 508191"/>
                <a:gd name="connsiteX30" fmla="*/ 285790 w 606157"/>
                <a:gd name="connsiteY30" fmla="*/ 107955 h 508191"/>
                <a:gd name="connsiteX31" fmla="*/ 246890 w 606157"/>
                <a:gd name="connsiteY31" fmla="*/ 209368 h 508191"/>
                <a:gd name="connsiteX32" fmla="*/ 212261 w 606157"/>
                <a:gd name="connsiteY32" fmla="*/ 196205 h 508191"/>
                <a:gd name="connsiteX33" fmla="*/ 104803 w 606157"/>
                <a:gd name="connsiteY33" fmla="*/ 32037 h 508191"/>
                <a:gd name="connsiteX34" fmla="*/ 227574 w 606157"/>
                <a:gd name="connsiteY34" fmla="*/ 87725 h 508191"/>
                <a:gd name="connsiteX35" fmla="*/ 190055 w 606157"/>
                <a:gd name="connsiteY35" fmla="*/ 186222 h 508191"/>
                <a:gd name="connsiteX36" fmla="*/ 60969 w 606157"/>
                <a:gd name="connsiteY36" fmla="*/ 145915 h 508191"/>
                <a:gd name="connsiteX37" fmla="*/ 51341 w 606157"/>
                <a:gd name="connsiteY37" fmla="*/ 0 h 508191"/>
                <a:gd name="connsiteX38" fmla="*/ 85878 w 606157"/>
                <a:gd name="connsiteY38" fmla="*/ 13169 h 508191"/>
                <a:gd name="connsiteX39" fmla="*/ 34537 w 606157"/>
                <a:gd name="connsiteY39" fmla="*/ 146988 h 508191"/>
                <a:gd name="connsiteX40" fmla="*/ 0 w 606157"/>
                <a:gd name="connsiteY40" fmla="*/ 133819 h 508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606157" h="508191">
                  <a:moveTo>
                    <a:pt x="589553" y="260598"/>
                  </a:moveTo>
                  <a:lnTo>
                    <a:pt x="606157" y="266995"/>
                  </a:lnTo>
                  <a:lnTo>
                    <a:pt x="591501" y="305195"/>
                  </a:lnTo>
                  <a:lnTo>
                    <a:pt x="574897" y="298798"/>
                  </a:lnTo>
                  <a:close/>
                  <a:moveTo>
                    <a:pt x="516476" y="218541"/>
                  </a:moveTo>
                  <a:lnTo>
                    <a:pt x="569957" y="243007"/>
                  </a:lnTo>
                  <a:lnTo>
                    <a:pt x="548602" y="298703"/>
                  </a:lnTo>
                  <a:lnTo>
                    <a:pt x="492335" y="281095"/>
                  </a:lnTo>
                  <a:close/>
                  <a:moveTo>
                    <a:pt x="461717" y="189397"/>
                  </a:moveTo>
                  <a:lnTo>
                    <a:pt x="496287" y="202562"/>
                  </a:lnTo>
                  <a:lnTo>
                    <a:pt x="466642" y="279791"/>
                  </a:lnTo>
                  <a:lnTo>
                    <a:pt x="432072" y="266626"/>
                  </a:lnTo>
                  <a:close/>
                  <a:moveTo>
                    <a:pt x="306651" y="123489"/>
                  </a:moveTo>
                  <a:lnTo>
                    <a:pt x="437576" y="183006"/>
                  </a:lnTo>
                  <a:lnTo>
                    <a:pt x="409627" y="255594"/>
                  </a:lnTo>
                  <a:lnTo>
                    <a:pt x="322436" y="228153"/>
                  </a:lnTo>
                  <a:lnTo>
                    <a:pt x="426991" y="491064"/>
                  </a:lnTo>
                  <a:cubicBezTo>
                    <a:pt x="429962" y="497275"/>
                    <a:pt x="426619" y="504506"/>
                    <a:pt x="420305" y="506917"/>
                  </a:cubicBezTo>
                  <a:cubicBezTo>
                    <a:pt x="412877" y="509976"/>
                    <a:pt x="406377" y="505063"/>
                    <a:pt x="404427" y="500242"/>
                  </a:cubicBezTo>
                  <a:lnTo>
                    <a:pt x="320115" y="287762"/>
                  </a:lnTo>
                  <a:lnTo>
                    <a:pt x="320115" y="442023"/>
                  </a:lnTo>
                  <a:cubicBezTo>
                    <a:pt x="320115" y="449162"/>
                    <a:pt x="314265" y="454446"/>
                    <a:pt x="307580" y="454446"/>
                  </a:cubicBezTo>
                  <a:cubicBezTo>
                    <a:pt x="300430" y="454446"/>
                    <a:pt x="295137" y="448698"/>
                    <a:pt x="295137" y="442023"/>
                  </a:cubicBezTo>
                  <a:lnTo>
                    <a:pt x="295137" y="287762"/>
                  </a:lnTo>
                  <a:lnTo>
                    <a:pt x="210825" y="500706"/>
                  </a:lnTo>
                  <a:cubicBezTo>
                    <a:pt x="208411" y="506917"/>
                    <a:pt x="201261" y="509698"/>
                    <a:pt x="194947" y="507380"/>
                  </a:cubicBezTo>
                  <a:cubicBezTo>
                    <a:pt x="188726" y="505063"/>
                    <a:pt x="185940" y="497832"/>
                    <a:pt x="188261" y="491528"/>
                  </a:cubicBezTo>
                  <a:lnTo>
                    <a:pt x="296066" y="219531"/>
                  </a:lnTo>
                  <a:lnTo>
                    <a:pt x="272480" y="212300"/>
                  </a:lnTo>
                  <a:close/>
                  <a:moveTo>
                    <a:pt x="251254" y="94699"/>
                  </a:moveTo>
                  <a:lnTo>
                    <a:pt x="285790" y="107955"/>
                  </a:lnTo>
                  <a:lnTo>
                    <a:pt x="246890" y="209368"/>
                  </a:lnTo>
                  <a:lnTo>
                    <a:pt x="212261" y="196205"/>
                  </a:lnTo>
                  <a:close/>
                  <a:moveTo>
                    <a:pt x="104803" y="32037"/>
                  </a:moveTo>
                  <a:lnTo>
                    <a:pt x="227574" y="87725"/>
                  </a:lnTo>
                  <a:lnTo>
                    <a:pt x="190055" y="186222"/>
                  </a:lnTo>
                  <a:lnTo>
                    <a:pt x="60969" y="145915"/>
                  </a:lnTo>
                  <a:close/>
                  <a:moveTo>
                    <a:pt x="51341" y="0"/>
                  </a:moveTo>
                  <a:lnTo>
                    <a:pt x="85878" y="13169"/>
                  </a:lnTo>
                  <a:lnTo>
                    <a:pt x="34537" y="146988"/>
                  </a:lnTo>
                  <a:lnTo>
                    <a:pt x="0" y="133819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-11693" y="1299835"/>
          <a:ext cx="12245975" cy="54844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56410"/>
                <a:gridCol w="4054475"/>
                <a:gridCol w="6435090"/>
              </a:tblGrid>
              <a:tr h="577850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4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思考方向</a:t>
                      </a:r>
                      <a:endParaRPr lang="zh-CN" altLang="en-US" sz="2400" b="1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4D4D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4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规范答题术语</a:t>
                      </a:r>
                      <a:endParaRPr lang="zh-CN" altLang="en-US" sz="2400" b="1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4D4D"/>
                    </a:solidFill>
                  </a:tcPr>
                </a:tc>
              </a:tr>
              <a:tr h="12395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400" b="1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地形类型</a:t>
                      </a:r>
                      <a:endParaRPr lang="zh-CN" altLang="en-US" sz="2400" b="1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平原、高原、山地</a:t>
                      </a:r>
                      <a:endParaRPr lang="en-US" altLang="zh-CN" sz="2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丘陵、盆地</a:t>
                      </a:r>
                      <a:endParaRPr lang="zh-CN" altLang="en-US" sz="2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①地形以</a:t>
                      </a:r>
                      <a:r>
                        <a:rPr lang="en-US" altLang="zh-CN" sz="2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××××</a:t>
                      </a:r>
                      <a:r>
                        <a:rPr lang="zh-CN" altLang="en-US" sz="2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为主；</a:t>
                      </a:r>
                      <a:endParaRPr lang="en-US" altLang="zh-CN" sz="2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②主要分布在</a:t>
                      </a:r>
                      <a:r>
                        <a:rPr lang="en-US" altLang="zh-CN" sz="2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××</a:t>
                      </a:r>
                      <a:r>
                        <a:rPr lang="zh-CN" altLang="en-US" sz="2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部区</a:t>
                      </a:r>
                      <a:endParaRPr lang="zh-CN" altLang="en-US" sz="2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684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400" b="1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地势</a:t>
                      </a:r>
                      <a:endParaRPr lang="zh-CN" altLang="en-US" sz="2400" b="1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高、低</a:t>
                      </a:r>
                      <a:endParaRPr lang="zh-CN" altLang="en-US" sz="2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①地势</a:t>
                      </a:r>
                      <a:r>
                        <a:rPr lang="en-US" altLang="zh-CN" sz="2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××</a:t>
                      </a:r>
                      <a:r>
                        <a:rPr lang="zh-CN" altLang="en-US" sz="2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高</a:t>
                      </a:r>
                      <a:r>
                        <a:rPr lang="en-US" altLang="zh-CN" sz="2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××</a:t>
                      </a:r>
                      <a:r>
                        <a:rPr lang="zh-CN" altLang="en-US" sz="2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低、地势自</a:t>
                      </a:r>
                      <a:r>
                        <a:rPr lang="en-US" altLang="zh-CN" sz="2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××</a:t>
                      </a:r>
                      <a:r>
                        <a:rPr lang="zh-CN" altLang="en-US" sz="2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向</a:t>
                      </a:r>
                      <a:r>
                        <a:rPr lang="en-US" altLang="zh-CN" sz="2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××</a:t>
                      </a:r>
                      <a:r>
                        <a:rPr lang="zh-CN" altLang="en-US" sz="2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倾斜；②地势崎岖</a:t>
                      </a:r>
                      <a:r>
                        <a:rPr lang="en-US" altLang="zh-CN" sz="2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</a:t>
                      </a:r>
                      <a:r>
                        <a:rPr lang="zh-CN" altLang="en-US" sz="2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平坦</a:t>
                      </a:r>
                      <a:r>
                        <a:rPr lang="en-US" altLang="zh-CN" sz="2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)</a:t>
                      </a:r>
                      <a:r>
                        <a:rPr lang="zh-CN" altLang="en-US" sz="2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或地面起伏大</a:t>
                      </a:r>
                      <a:r>
                        <a:rPr lang="en-US" altLang="zh-CN" sz="2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</a:t>
                      </a:r>
                      <a:r>
                        <a:rPr lang="zh-CN" altLang="en-US" sz="2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小</a:t>
                      </a:r>
                      <a:r>
                        <a:rPr lang="en-US" altLang="zh-CN" sz="2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)</a:t>
                      </a:r>
                      <a:endParaRPr lang="zh-CN" altLang="en-US" sz="2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3690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400" b="1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海岸线</a:t>
                      </a:r>
                      <a:endParaRPr lang="zh-CN" altLang="en-US" sz="2400" b="1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平直、曲折</a:t>
                      </a:r>
                      <a:endParaRPr lang="zh-CN" altLang="en-US" sz="2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①海岸线平直</a:t>
                      </a:r>
                      <a:endParaRPr lang="en-US" altLang="zh-CN" sz="2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②海岸线曲折，多半岛、岛屿等</a:t>
                      </a:r>
                      <a:endParaRPr lang="zh-CN" altLang="en-US" sz="2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4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特殊地貌</a:t>
                      </a:r>
                      <a:endParaRPr lang="zh-CN" altLang="en-US" sz="2400" b="1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4D4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喀斯特地貌发育、冰川地貌发育</a:t>
                      </a:r>
                      <a:endParaRPr lang="zh-CN" altLang="en-US" sz="2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5" name="矩形 4"/>
          <p:cNvSpPr/>
          <p:nvPr/>
        </p:nvSpPr>
        <p:spPr>
          <a:xfrm>
            <a:off x="0" y="0"/>
            <a:ext cx="12192000" cy="5575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4000" b="1" dirty="0">
                <a:solidFill>
                  <a:schemeClr val="bg1"/>
                </a:solidFill>
                <a:sym typeface="+mn-ea"/>
              </a:rPr>
              <a:t>05  </a:t>
            </a:r>
            <a:r>
              <a:rPr lang="zh-CN" altLang="en-US" sz="4000" spc="3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达标测评</a:t>
            </a:r>
            <a:endParaRPr lang="zh-CN" altLang="en-US" sz="4000" spc="3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7956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/>
              <a:t>二、课标分析</a:t>
            </a:r>
            <a:endParaRPr lang="zh-CN" altLang="en-US" sz="4000"/>
          </a:p>
        </p:txBody>
      </p:sp>
      <p:sp>
        <p:nvSpPr>
          <p:cNvPr id="2" name="文本框 1"/>
          <p:cNvSpPr txBox="1"/>
          <p:nvPr/>
        </p:nvSpPr>
        <p:spPr>
          <a:xfrm>
            <a:off x="0" y="795655"/>
            <a:ext cx="12192000" cy="42259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6700">
              <a:lnSpc>
                <a:spcPct val="120000"/>
              </a:lnSpc>
            </a:pPr>
            <a:r>
              <a:rPr lang="en-US" altLang="zh-CN" sz="28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sz="28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(一）课程目标</a:t>
            </a:r>
            <a:endParaRPr lang="zh-CN" sz="2800" b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266700">
              <a:lnSpc>
                <a:spcPct val="120000"/>
              </a:lnSpc>
            </a:pPr>
            <a:r>
              <a:rPr lang="zh-CN" sz="28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《普通高中地理课程标准（2017 年版）》要求“通过野外观察或运用视频、图像识别3～4种地貌，说明其景观的主要特点。”</a:t>
            </a:r>
            <a:endParaRPr lang="zh-CN" sz="2800" b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266700">
              <a:lnSpc>
                <a:spcPct val="120000"/>
              </a:lnSpc>
            </a:pPr>
            <a:r>
              <a:rPr lang="zh-CN" sz="28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（二）核心素养</a:t>
            </a:r>
            <a:endParaRPr lang="zh-CN" sz="2800" b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266700">
              <a:lnSpc>
                <a:spcPct val="120000"/>
              </a:lnSpc>
            </a:pPr>
            <a:r>
              <a:rPr lang="zh-CN" sz="28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1. 地理实践力</a:t>
            </a:r>
            <a:endParaRPr lang="zh-CN" sz="2800" b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266700">
              <a:lnSpc>
                <a:spcPct val="120000"/>
              </a:lnSpc>
            </a:pPr>
            <a:r>
              <a:rPr lang="en-US" altLang="zh-CN" sz="28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2.</a:t>
            </a:r>
            <a:r>
              <a:rPr lang="zh-CN" sz="28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人地协调观</a:t>
            </a:r>
            <a:endParaRPr lang="zh-CN" sz="2800" b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266700">
              <a:lnSpc>
                <a:spcPct val="120000"/>
              </a:lnSpc>
            </a:pPr>
            <a:r>
              <a:rPr lang="en-US" altLang="zh-CN" sz="28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3</a:t>
            </a:r>
            <a:r>
              <a:rPr lang="zh-CN" sz="28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综合思维</a:t>
            </a:r>
            <a:endParaRPr lang="zh-CN" sz="2800" b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266700">
              <a:lnSpc>
                <a:spcPct val="120000"/>
              </a:lnSpc>
            </a:pPr>
            <a:r>
              <a:rPr lang="en-US" altLang="zh-CN" sz="28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4</a:t>
            </a:r>
            <a:r>
              <a:rPr lang="zh-CN" sz="28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区域认知</a:t>
            </a:r>
            <a:endParaRPr lang="zh-CN" sz="2800" b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8052435" y="1845310"/>
            <a:ext cx="2042160" cy="158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V="1">
            <a:off x="895350" y="2368550"/>
            <a:ext cx="538480" cy="15240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0" y="0"/>
            <a:ext cx="41808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活动：观察家乡的地貌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9060" y="1720850"/>
            <a:ext cx="10241915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50000"/>
              </a:lnSpc>
              <a:buFont typeface="Wingdings" panose="05000000000000000000" pitchFamily="2" charset="2"/>
              <a:buNone/>
              <a:defRPr/>
            </a:pPr>
            <a:r>
              <a:rPr lang="en-US" altLang="zh-CN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识别图中的宏观地貌类型，如高原、</a:t>
            </a:r>
            <a:endParaRPr lang="zh-CN" altLang="en-US" sz="2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lnSpc>
                <a:spcPct val="150000"/>
              </a:lnSpc>
              <a:buFont typeface="Wingdings" panose="05000000000000000000" pitchFamily="2" charset="2"/>
              <a:buNone/>
              <a:defRPr/>
            </a:pPr>
            <a:r>
              <a:rPr lang="zh-CN" altLang="en-US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山地、丘陵、盆地、平原等，并描述其</a:t>
            </a:r>
            <a:endParaRPr lang="zh-CN" altLang="en-US" sz="2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lnSpc>
                <a:spcPct val="150000"/>
              </a:lnSpc>
              <a:buFont typeface="Wingdings" panose="05000000000000000000" pitchFamily="2" charset="2"/>
              <a:buNone/>
              <a:defRPr/>
            </a:pPr>
            <a:r>
              <a:rPr lang="zh-CN" altLang="en-US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特征。</a:t>
            </a:r>
            <a:endParaRPr lang="en-US" altLang="zh-CN" sz="2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lnSpc>
                <a:spcPct val="150000"/>
              </a:lnSpc>
              <a:buFont typeface="Wingdings" panose="05000000000000000000" pitchFamily="2" charset="2"/>
              <a:buNone/>
              <a:defRPr/>
            </a:pPr>
            <a:r>
              <a:rPr lang="en-US" altLang="zh-CN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识别河谷、河漫滩、三角洲、山峰、</a:t>
            </a:r>
            <a:endParaRPr lang="zh-CN" altLang="en-US" sz="2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lnSpc>
                <a:spcPct val="150000"/>
              </a:lnSpc>
              <a:buFont typeface="Wingdings" panose="05000000000000000000" pitchFamily="2" charset="2"/>
              <a:buNone/>
              <a:defRPr/>
            </a:pPr>
            <a:r>
              <a:rPr lang="zh-CN" altLang="en-US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山谷等微观地貌。</a:t>
            </a:r>
            <a:endParaRPr lang="en-US" altLang="zh-CN" sz="2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lnSpc>
                <a:spcPct val="150000"/>
              </a:lnSpc>
              <a:buFont typeface="Wingdings" panose="05000000000000000000" pitchFamily="2" charset="2"/>
              <a:buNone/>
              <a:defRPr/>
            </a:pPr>
            <a:r>
              <a:rPr lang="en-US" altLang="zh-CN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计算最高点、最低点两地的相对高度。</a:t>
            </a:r>
            <a:endParaRPr lang="en-US" altLang="zh-CN" sz="2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lnSpc>
                <a:spcPct val="150000"/>
              </a:lnSpc>
              <a:buFont typeface="Wingdings" panose="05000000000000000000" pitchFamily="2" charset="2"/>
              <a:buNone/>
              <a:defRPr/>
            </a:pPr>
            <a:r>
              <a:rPr lang="en-US" altLang="zh-CN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绘制最高点、最低点两地地形剖面图，了解地势起伏状况。</a:t>
            </a:r>
            <a:endParaRPr lang="en-US" altLang="zh-CN" sz="2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lnSpc>
                <a:spcPct val="150000"/>
              </a:lnSpc>
              <a:buFont typeface="Wingdings" panose="05000000000000000000" pitchFamily="2" charset="2"/>
              <a:buNone/>
              <a:defRPr/>
            </a:pPr>
            <a:r>
              <a:rPr lang="en-US" altLang="zh-CN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</a:t>
            </a:r>
            <a:r>
              <a:rPr lang="zh-CN" altLang="en-US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考察该地可能存在的安全风险，明确规避风险的措施。</a:t>
            </a:r>
            <a:endParaRPr lang="zh-CN" altLang="en-US" sz="2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0" y="521970"/>
            <a:ext cx="56311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457200" indent="-457200">
              <a:lnSpc>
                <a:spcPct val="150000"/>
              </a:lnSpc>
              <a:buFont typeface="Wingdings" panose="05000000000000000000" pitchFamily="2" charset="2"/>
              <a:buChar char="l"/>
              <a:defRPr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indent="0">
              <a:buNone/>
            </a:pPr>
            <a:r>
              <a:rPr lang="zh-CN" altLang="en-US" dirty="0"/>
              <a:t>收集家乡所在地区的地形图，遥感影像、论文报告，通过以下步骤了解家乡地貌：</a:t>
            </a:r>
            <a:endParaRPr lang="zh-CN" altLang="en-US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480050" y="0"/>
            <a:ext cx="6711950" cy="46361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26" b="1630"/>
          <a:stretch>
            <a:fillRect/>
          </a:stretch>
        </p:blipFill>
        <p:spPr bwMode="auto">
          <a:xfrm>
            <a:off x="1677986" y="0"/>
            <a:ext cx="10513379" cy="694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9" t="12110" r="14583" b="4220"/>
          <a:stretch>
            <a:fillRect/>
          </a:stretch>
        </p:blipFill>
        <p:spPr>
          <a:xfrm>
            <a:off x="-1" y="0"/>
            <a:ext cx="8848228" cy="6940583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9771348" y="2381003"/>
            <a:ext cx="995393" cy="953712"/>
            <a:chOff x="3330429" y="1055844"/>
            <a:chExt cx="5327010" cy="5278602"/>
          </a:xfrm>
        </p:grpSpPr>
        <p:sp>
          <p:nvSpPr>
            <p:cNvPr id="10" name="任意多边形: 形状 9"/>
            <p:cNvSpPr/>
            <p:nvPr/>
          </p:nvSpPr>
          <p:spPr>
            <a:xfrm>
              <a:off x="3330429" y="1055844"/>
              <a:ext cx="5327010" cy="5278602"/>
            </a:xfrm>
            <a:custGeom>
              <a:avLst/>
              <a:gdLst>
                <a:gd name="connsiteX0" fmla="*/ 4605556 w 5327010"/>
                <a:gd name="connsiteY0" fmla="*/ 680677 h 5278602"/>
                <a:gd name="connsiteX1" fmla="*/ 4605556 w 5327010"/>
                <a:gd name="connsiteY1" fmla="*/ 680677 h 5278602"/>
                <a:gd name="connsiteX2" fmla="*/ 4504888 w 5327010"/>
                <a:gd name="connsiteY2" fmla="*/ 655510 h 5278602"/>
                <a:gd name="connsiteX3" fmla="*/ 4471332 w 5327010"/>
                <a:gd name="connsiteY3" fmla="*/ 605176 h 5278602"/>
                <a:gd name="connsiteX4" fmla="*/ 4471332 w 5327010"/>
                <a:gd name="connsiteY4" fmla="*/ 605176 h 5278602"/>
                <a:gd name="connsiteX5" fmla="*/ 4404221 w 5327010"/>
                <a:gd name="connsiteY5" fmla="*/ 571620 h 5278602"/>
                <a:gd name="connsiteX6" fmla="*/ 4353887 w 5327010"/>
                <a:gd name="connsiteY6" fmla="*/ 546453 h 5278602"/>
                <a:gd name="connsiteX7" fmla="*/ 4345498 w 5327010"/>
                <a:gd name="connsiteY7" fmla="*/ 521286 h 5278602"/>
                <a:gd name="connsiteX8" fmla="*/ 4328720 w 5327010"/>
                <a:gd name="connsiteY8" fmla="*/ 496119 h 5278602"/>
                <a:gd name="connsiteX9" fmla="*/ 4269997 w 5327010"/>
                <a:gd name="connsiteY9" fmla="*/ 487730 h 5278602"/>
                <a:gd name="connsiteX10" fmla="*/ 4269997 w 5327010"/>
                <a:gd name="connsiteY10" fmla="*/ 487730 h 5278602"/>
                <a:gd name="connsiteX11" fmla="*/ 4169329 w 5327010"/>
                <a:gd name="connsiteY11" fmla="*/ 479341 h 5278602"/>
                <a:gd name="connsiteX12" fmla="*/ 4135773 w 5327010"/>
                <a:gd name="connsiteY12" fmla="*/ 470952 h 5278602"/>
                <a:gd name="connsiteX13" fmla="*/ 4135773 w 5327010"/>
                <a:gd name="connsiteY13" fmla="*/ 470952 h 5278602"/>
                <a:gd name="connsiteX14" fmla="*/ 4077050 w 5327010"/>
                <a:gd name="connsiteY14" fmla="*/ 412229 h 5278602"/>
                <a:gd name="connsiteX15" fmla="*/ 4051883 w 5327010"/>
                <a:gd name="connsiteY15" fmla="*/ 395451 h 5278602"/>
                <a:gd name="connsiteX16" fmla="*/ 4001549 w 5327010"/>
                <a:gd name="connsiteY16" fmla="*/ 328339 h 5278602"/>
                <a:gd name="connsiteX17" fmla="*/ 3976382 w 5327010"/>
                <a:gd name="connsiteY17" fmla="*/ 303173 h 5278602"/>
                <a:gd name="connsiteX18" fmla="*/ 3926048 w 5327010"/>
                <a:gd name="connsiteY18" fmla="*/ 210894 h 5278602"/>
                <a:gd name="connsiteX19" fmla="*/ 3909270 w 5327010"/>
                <a:gd name="connsiteY19" fmla="*/ 177338 h 5278602"/>
                <a:gd name="connsiteX20" fmla="*/ 3884103 w 5327010"/>
                <a:gd name="connsiteY20" fmla="*/ 152171 h 5278602"/>
                <a:gd name="connsiteX21" fmla="*/ 3842158 w 5327010"/>
                <a:gd name="connsiteY21" fmla="*/ 110226 h 5278602"/>
                <a:gd name="connsiteX22" fmla="*/ 3775046 w 5327010"/>
                <a:gd name="connsiteY22" fmla="*/ 101837 h 5278602"/>
                <a:gd name="connsiteX23" fmla="*/ 3758268 w 5327010"/>
                <a:gd name="connsiteY23" fmla="*/ 76670 h 5278602"/>
                <a:gd name="connsiteX24" fmla="*/ 3733101 w 5327010"/>
                <a:gd name="connsiteY24" fmla="*/ 59892 h 5278602"/>
                <a:gd name="connsiteX25" fmla="*/ 3724712 w 5327010"/>
                <a:gd name="connsiteY25" fmla="*/ 34725 h 5278602"/>
                <a:gd name="connsiteX26" fmla="*/ 3766657 w 5327010"/>
                <a:gd name="connsiteY26" fmla="*/ 1169 h 5278602"/>
                <a:gd name="connsiteX27" fmla="*/ 3766657 w 5327010"/>
                <a:gd name="connsiteY27" fmla="*/ 1169 h 5278602"/>
                <a:gd name="connsiteX28" fmla="*/ 3506599 w 5327010"/>
                <a:gd name="connsiteY28" fmla="*/ 9558 h 5278602"/>
                <a:gd name="connsiteX29" fmla="*/ 3489821 w 5327010"/>
                <a:gd name="connsiteY29" fmla="*/ 34725 h 5278602"/>
                <a:gd name="connsiteX30" fmla="*/ 3481432 w 5327010"/>
                <a:gd name="connsiteY30" fmla="*/ 59892 h 5278602"/>
                <a:gd name="connsiteX31" fmla="*/ 3481432 w 5327010"/>
                <a:gd name="connsiteY31" fmla="*/ 59892 h 5278602"/>
                <a:gd name="connsiteX32" fmla="*/ 3405931 w 5327010"/>
                <a:gd name="connsiteY32" fmla="*/ 93448 h 5278602"/>
                <a:gd name="connsiteX33" fmla="*/ 3405931 w 5327010"/>
                <a:gd name="connsiteY33" fmla="*/ 93448 h 5278602"/>
                <a:gd name="connsiteX34" fmla="*/ 3372375 w 5327010"/>
                <a:gd name="connsiteY34" fmla="*/ 160560 h 5278602"/>
                <a:gd name="connsiteX35" fmla="*/ 3355597 w 5327010"/>
                <a:gd name="connsiteY35" fmla="*/ 227672 h 5278602"/>
                <a:gd name="connsiteX36" fmla="*/ 3330430 w 5327010"/>
                <a:gd name="connsiteY36" fmla="*/ 244450 h 5278602"/>
                <a:gd name="connsiteX37" fmla="*/ 3322041 w 5327010"/>
                <a:gd name="connsiteY37" fmla="*/ 244450 h 5278602"/>
                <a:gd name="connsiteX38" fmla="*/ 3322041 w 5327010"/>
                <a:gd name="connsiteY38" fmla="*/ 244450 h 5278602"/>
                <a:gd name="connsiteX39" fmla="*/ 3179428 w 5327010"/>
                <a:gd name="connsiteY39" fmla="*/ 252839 h 5278602"/>
                <a:gd name="connsiteX40" fmla="*/ 3145872 w 5327010"/>
                <a:gd name="connsiteY40" fmla="*/ 261228 h 5278602"/>
                <a:gd name="connsiteX41" fmla="*/ 3145872 w 5327010"/>
                <a:gd name="connsiteY41" fmla="*/ 395451 h 5278602"/>
                <a:gd name="connsiteX42" fmla="*/ 3145872 w 5327010"/>
                <a:gd name="connsiteY42" fmla="*/ 395451 h 5278602"/>
                <a:gd name="connsiteX43" fmla="*/ 3103927 w 5327010"/>
                <a:gd name="connsiteY43" fmla="*/ 462563 h 5278602"/>
                <a:gd name="connsiteX44" fmla="*/ 3095538 w 5327010"/>
                <a:gd name="connsiteY44" fmla="*/ 521286 h 5278602"/>
                <a:gd name="connsiteX45" fmla="*/ 3053593 w 5327010"/>
                <a:gd name="connsiteY45" fmla="*/ 521286 h 5278602"/>
                <a:gd name="connsiteX46" fmla="*/ 3053593 w 5327010"/>
                <a:gd name="connsiteY46" fmla="*/ 521286 h 5278602"/>
                <a:gd name="connsiteX47" fmla="*/ 2952925 w 5327010"/>
                <a:gd name="connsiteY47" fmla="*/ 521286 h 5278602"/>
                <a:gd name="connsiteX48" fmla="*/ 2952925 w 5327010"/>
                <a:gd name="connsiteY48" fmla="*/ 521286 h 5278602"/>
                <a:gd name="connsiteX49" fmla="*/ 2952925 w 5327010"/>
                <a:gd name="connsiteY49" fmla="*/ 613565 h 5278602"/>
                <a:gd name="connsiteX50" fmla="*/ 2952925 w 5327010"/>
                <a:gd name="connsiteY50" fmla="*/ 613565 h 5278602"/>
                <a:gd name="connsiteX51" fmla="*/ 3003259 w 5327010"/>
                <a:gd name="connsiteY51" fmla="*/ 705844 h 5278602"/>
                <a:gd name="connsiteX52" fmla="*/ 3011648 w 5327010"/>
                <a:gd name="connsiteY52" fmla="*/ 705844 h 5278602"/>
                <a:gd name="connsiteX53" fmla="*/ 3011648 w 5327010"/>
                <a:gd name="connsiteY53" fmla="*/ 705844 h 5278602"/>
                <a:gd name="connsiteX54" fmla="*/ 2978092 w 5327010"/>
                <a:gd name="connsiteY54" fmla="*/ 772956 h 5278602"/>
                <a:gd name="connsiteX55" fmla="*/ 2952925 w 5327010"/>
                <a:gd name="connsiteY55" fmla="*/ 823290 h 5278602"/>
                <a:gd name="connsiteX56" fmla="*/ 2927758 w 5327010"/>
                <a:gd name="connsiteY56" fmla="*/ 831679 h 5278602"/>
                <a:gd name="connsiteX57" fmla="*/ 2910980 w 5327010"/>
                <a:gd name="connsiteY57" fmla="*/ 840068 h 5278602"/>
                <a:gd name="connsiteX58" fmla="*/ 2910980 w 5327010"/>
                <a:gd name="connsiteY58" fmla="*/ 840068 h 5278602"/>
                <a:gd name="connsiteX59" fmla="*/ 2810312 w 5327010"/>
                <a:gd name="connsiteY59" fmla="*/ 873624 h 5278602"/>
                <a:gd name="connsiteX60" fmla="*/ 2801923 w 5327010"/>
                <a:gd name="connsiteY60" fmla="*/ 882013 h 5278602"/>
                <a:gd name="connsiteX61" fmla="*/ 2801923 w 5327010"/>
                <a:gd name="connsiteY61" fmla="*/ 882013 h 5278602"/>
                <a:gd name="connsiteX62" fmla="*/ 2701255 w 5327010"/>
                <a:gd name="connsiteY62" fmla="*/ 856846 h 5278602"/>
                <a:gd name="connsiteX63" fmla="*/ 2701255 w 5327010"/>
                <a:gd name="connsiteY63" fmla="*/ 848457 h 5278602"/>
                <a:gd name="connsiteX64" fmla="*/ 2701255 w 5327010"/>
                <a:gd name="connsiteY64" fmla="*/ 848457 h 5278602"/>
                <a:gd name="connsiteX65" fmla="*/ 2550254 w 5327010"/>
                <a:gd name="connsiteY65" fmla="*/ 814901 h 5278602"/>
                <a:gd name="connsiteX66" fmla="*/ 2550254 w 5327010"/>
                <a:gd name="connsiteY66" fmla="*/ 814901 h 5278602"/>
                <a:gd name="connsiteX67" fmla="*/ 2323751 w 5327010"/>
                <a:gd name="connsiteY67" fmla="*/ 705844 h 5278602"/>
                <a:gd name="connsiteX68" fmla="*/ 2248250 w 5327010"/>
                <a:gd name="connsiteY68" fmla="*/ 714233 h 5278602"/>
                <a:gd name="connsiteX69" fmla="*/ 2231472 w 5327010"/>
                <a:gd name="connsiteY69" fmla="*/ 764567 h 5278602"/>
                <a:gd name="connsiteX70" fmla="*/ 2231472 w 5327010"/>
                <a:gd name="connsiteY70" fmla="*/ 764567 h 5278602"/>
                <a:gd name="connsiteX71" fmla="*/ 2097248 w 5327010"/>
                <a:gd name="connsiteY71" fmla="*/ 731011 h 5278602"/>
                <a:gd name="connsiteX72" fmla="*/ 2097248 w 5327010"/>
                <a:gd name="connsiteY72" fmla="*/ 731011 h 5278602"/>
                <a:gd name="connsiteX73" fmla="*/ 1929468 w 5327010"/>
                <a:gd name="connsiteY73" fmla="*/ 731011 h 5278602"/>
                <a:gd name="connsiteX74" fmla="*/ 1929468 w 5327010"/>
                <a:gd name="connsiteY74" fmla="*/ 731011 h 5278602"/>
                <a:gd name="connsiteX75" fmla="*/ 1837189 w 5327010"/>
                <a:gd name="connsiteY75" fmla="*/ 739400 h 5278602"/>
                <a:gd name="connsiteX76" fmla="*/ 1820411 w 5327010"/>
                <a:gd name="connsiteY76" fmla="*/ 789734 h 5278602"/>
                <a:gd name="connsiteX77" fmla="*/ 1812022 w 5327010"/>
                <a:gd name="connsiteY77" fmla="*/ 798123 h 5278602"/>
                <a:gd name="connsiteX78" fmla="*/ 1812022 w 5327010"/>
                <a:gd name="connsiteY78" fmla="*/ 798123 h 5278602"/>
                <a:gd name="connsiteX79" fmla="*/ 1761688 w 5327010"/>
                <a:gd name="connsiteY79" fmla="*/ 848457 h 5278602"/>
                <a:gd name="connsiteX80" fmla="*/ 1669410 w 5327010"/>
                <a:gd name="connsiteY80" fmla="*/ 840068 h 5278602"/>
                <a:gd name="connsiteX81" fmla="*/ 1602298 w 5327010"/>
                <a:gd name="connsiteY81" fmla="*/ 831679 h 5278602"/>
                <a:gd name="connsiteX82" fmla="*/ 1602298 w 5327010"/>
                <a:gd name="connsiteY82" fmla="*/ 831679 h 5278602"/>
                <a:gd name="connsiteX83" fmla="*/ 1526797 w 5327010"/>
                <a:gd name="connsiteY83" fmla="*/ 840068 h 5278602"/>
                <a:gd name="connsiteX84" fmla="*/ 1426129 w 5327010"/>
                <a:gd name="connsiteY84" fmla="*/ 831679 h 5278602"/>
                <a:gd name="connsiteX85" fmla="*/ 1375795 w 5327010"/>
                <a:gd name="connsiteY85" fmla="*/ 814901 h 5278602"/>
                <a:gd name="connsiteX86" fmla="*/ 1375795 w 5327010"/>
                <a:gd name="connsiteY86" fmla="*/ 798123 h 5278602"/>
                <a:gd name="connsiteX87" fmla="*/ 1375795 w 5327010"/>
                <a:gd name="connsiteY87" fmla="*/ 798123 h 5278602"/>
                <a:gd name="connsiteX88" fmla="*/ 1266738 w 5327010"/>
                <a:gd name="connsiteY88" fmla="*/ 705844 h 5278602"/>
                <a:gd name="connsiteX89" fmla="*/ 1233182 w 5327010"/>
                <a:gd name="connsiteY89" fmla="*/ 680677 h 5278602"/>
                <a:gd name="connsiteX90" fmla="*/ 1233182 w 5327010"/>
                <a:gd name="connsiteY90" fmla="*/ 680677 h 5278602"/>
                <a:gd name="connsiteX91" fmla="*/ 1191237 w 5327010"/>
                <a:gd name="connsiteY91" fmla="*/ 638732 h 5278602"/>
                <a:gd name="connsiteX92" fmla="*/ 1140903 w 5327010"/>
                <a:gd name="connsiteY92" fmla="*/ 697455 h 5278602"/>
                <a:gd name="connsiteX93" fmla="*/ 1107347 w 5327010"/>
                <a:gd name="connsiteY93" fmla="*/ 739400 h 5278602"/>
                <a:gd name="connsiteX94" fmla="*/ 1090569 w 5327010"/>
                <a:gd name="connsiteY94" fmla="*/ 789734 h 5278602"/>
                <a:gd name="connsiteX95" fmla="*/ 1031846 w 5327010"/>
                <a:gd name="connsiteY95" fmla="*/ 806512 h 5278602"/>
                <a:gd name="connsiteX96" fmla="*/ 1015068 w 5327010"/>
                <a:gd name="connsiteY96" fmla="*/ 814901 h 5278602"/>
                <a:gd name="connsiteX97" fmla="*/ 1015068 w 5327010"/>
                <a:gd name="connsiteY97" fmla="*/ 814901 h 5278602"/>
                <a:gd name="connsiteX98" fmla="*/ 1015068 w 5327010"/>
                <a:gd name="connsiteY98" fmla="*/ 1007848 h 5278602"/>
                <a:gd name="connsiteX99" fmla="*/ 1015068 w 5327010"/>
                <a:gd name="connsiteY99" fmla="*/ 1007848 h 5278602"/>
                <a:gd name="connsiteX100" fmla="*/ 989901 w 5327010"/>
                <a:gd name="connsiteY100" fmla="*/ 1049793 h 5278602"/>
                <a:gd name="connsiteX101" fmla="*/ 1023457 w 5327010"/>
                <a:gd name="connsiteY101" fmla="*/ 1116905 h 5278602"/>
                <a:gd name="connsiteX102" fmla="*/ 1023457 w 5327010"/>
                <a:gd name="connsiteY102" fmla="*/ 1116905 h 5278602"/>
                <a:gd name="connsiteX103" fmla="*/ 947956 w 5327010"/>
                <a:gd name="connsiteY103" fmla="*/ 1125294 h 5278602"/>
                <a:gd name="connsiteX104" fmla="*/ 922789 w 5327010"/>
                <a:gd name="connsiteY104" fmla="*/ 1418908 h 5278602"/>
                <a:gd name="connsiteX105" fmla="*/ 922789 w 5327010"/>
                <a:gd name="connsiteY105" fmla="*/ 1418908 h 5278602"/>
                <a:gd name="connsiteX106" fmla="*/ 604008 w 5327010"/>
                <a:gd name="connsiteY106" fmla="*/ 1410519 h 5278602"/>
                <a:gd name="connsiteX107" fmla="*/ 604008 w 5327010"/>
                <a:gd name="connsiteY107" fmla="*/ 1410519 h 5278602"/>
                <a:gd name="connsiteX108" fmla="*/ 545285 w 5327010"/>
                <a:gd name="connsiteY108" fmla="*/ 1477631 h 5278602"/>
                <a:gd name="connsiteX109" fmla="*/ 545285 w 5327010"/>
                <a:gd name="connsiteY109" fmla="*/ 1477631 h 5278602"/>
                <a:gd name="connsiteX110" fmla="*/ 486562 w 5327010"/>
                <a:gd name="connsiteY110" fmla="*/ 1435686 h 5278602"/>
                <a:gd name="connsiteX111" fmla="*/ 478173 w 5327010"/>
                <a:gd name="connsiteY111" fmla="*/ 1410519 h 5278602"/>
                <a:gd name="connsiteX112" fmla="*/ 461395 w 5327010"/>
                <a:gd name="connsiteY112" fmla="*/ 1385352 h 5278602"/>
                <a:gd name="connsiteX113" fmla="*/ 444617 w 5327010"/>
                <a:gd name="connsiteY113" fmla="*/ 1318240 h 5278602"/>
                <a:gd name="connsiteX114" fmla="*/ 436228 w 5327010"/>
                <a:gd name="connsiteY114" fmla="*/ 1284684 h 5278602"/>
                <a:gd name="connsiteX115" fmla="*/ 427839 w 5327010"/>
                <a:gd name="connsiteY115" fmla="*/ 1234350 h 5278602"/>
                <a:gd name="connsiteX116" fmla="*/ 402672 w 5327010"/>
                <a:gd name="connsiteY116" fmla="*/ 1234350 h 5278602"/>
                <a:gd name="connsiteX117" fmla="*/ 402672 w 5327010"/>
                <a:gd name="connsiteY117" fmla="*/ 1234350 h 5278602"/>
                <a:gd name="connsiteX118" fmla="*/ 318782 w 5327010"/>
                <a:gd name="connsiteY118" fmla="*/ 1301462 h 5278602"/>
                <a:gd name="connsiteX119" fmla="*/ 285226 w 5327010"/>
                <a:gd name="connsiteY119" fmla="*/ 1351796 h 5278602"/>
                <a:gd name="connsiteX120" fmla="*/ 276837 w 5327010"/>
                <a:gd name="connsiteY120" fmla="*/ 1376963 h 5278602"/>
                <a:gd name="connsiteX121" fmla="*/ 251670 w 5327010"/>
                <a:gd name="connsiteY121" fmla="*/ 1385352 h 5278602"/>
                <a:gd name="connsiteX122" fmla="*/ 201336 w 5327010"/>
                <a:gd name="connsiteY122" fmla="*/ 1393741 h 5278602"/>
                <a:gd name="connsiteX123" fmla="*/ 201336 w 5327010"/>
                <a:gd name="connsiteY123" fmla="*/ 1402130 h 5278602"/>
                <a:gd name="connsiteX124" fmla="*/ 201336 w 5327010"/>
                <a:gd name="connsiteY124" fmla="*/ 1402130 h 5278602"/>
                <a:gd name="connsiteX125" fmla="*/ 184558 w 5327010"/>
                <a:gd name="connsiteY125" fmla="*/ 1469242 h 5278602"/>
                <a:gd name="connsiteX126" fmla="*/ 109057 w 5327010"/>
                <a:gd name="connsiteY126" fmla="*/ 1477631 h 5278602"/>
                <a:gd name="connsiteX127" fmla="*/ 92279 w 5327010"/>
                <a:gd name="connsiteY127" fmla="*/ 1502798 h 5278602"/>
                <a:gd name="connsiteX128" fmla="*/ 58723 w 5327010"/>
                <a:gd name="connsiteY128" fmla="*/ 1511187 h 5278602"/>
                <a:gd name="connsiteX129" fmla="*/ 58723 w 5327010"/>
                <a:gd name="connsiteY129" fmla="*/ 1511187 h 5278602"/>
                <a:gd name="connsiteX130" fmla="*/ 50334 w 5327010"/>
                <a:gd name="connsiteY130" fmla="*/ 1586688 h 5278602"/>
                <a:gd name="connsiteX131" fmla="*/ 41945 w 5327010"/>
                <a:gd name="connsiteY131" fmla="*/ 1678967 h 5278602"/>
                <a:gd name="connsiteX132" fmla="*/ 0 w 5327010"/>
                <a:gd name="connsiteY132" fmla="*/ 1678967 h 5278602"/>
                <a:gd name="connsiteX133" fmla="*/ 67112 w 5327010"/>
                <a:gd name="connsiteY133" fmla="*/ 1645411 h 5278602"/>
                <a:gd name="connsiteX134" fmla="*/ 50334 w 5327010"/>
                <a:gd name="connsiteY134" fmla="*/ 1720912 h 5278602"/>
                <a:gd name="connsiteX135" fmla="*/ 41945 w 5327010"/>
                <a:gd name="connsiteY135" fmla="*/ 1762857 h 5278602"/>
                <a:gd name="connsiteX136" fmla="*/ 41945 w 5327010"/>
                <a:gd name="connsiteY136" fmla="*/ 1762857 h 5278602"/>
                <a:gd name="connsiteX137" fmla="*/ 92279 w 5327010"/>
                <a:gd name="connsiteY137" fmla="*/ 1821580 h 5278602"/>
                <a:gd name="connsiteX138" fmla="*/ 117446 w 5327010"/>
                <a:gd name="connsiteY138" fmla="*/ 1838358 h 5278602"/>
                <a:gd name="connsiteX139" fmla="*/ 159391 w 5327010"/>
                <a:gd name="connsiteY139" fmla="*/ 1880303 h 5278602"/>
                <a:gd name="connsiteX140" fmla="*/ 151002 w 5327010"/>
                <a:gd name="connsiteY140" fmla="*/ 1922248 h 5278602"/>
                <a:gd name="connsiteX141" fmla="*/ 142613 w 5327010"/>
                <a:gd name="connsiteY141" fmla="*/ 1897081 h 5278602"/>
                <a:gd name="connsiteX142" fmla="*/ 134224 w 5327010"/>
                <a:gd name="connsiteY142" fmla="*/ 1880303 h 5278602"/>
                <a:gd name="connsiteX143" fmla="*/ 134224 w 5327010"/>
                <a:gd name="connsiteY143" fmla="*/ 1880303 h 5278602"/>
                <a:gd name="connsiteX144" fmla="*/ 201336 w 5327010"/>
                <a:gd name="connsiteY144" fmla="*/ 1964193 h 5278602"/>
                <a:gd name="connsiteX145" fmla="*/ 251670 w 5327010"/>
                <a:gd name="connsiteY145" fmla="*/ 1980971 h 5278602"/>
                <a:gd name="connsiteX146" fmla="*/ 302004 w 5327010"/>
                <a:gd name="connsiteY146" fmla="*/ 2031305 h 5278602"/>
                <a:gd name="connsiteX147" fmla="*/ 352338 w 5327010"/>
                <a:gd name="connsiteY147" fmla="*/ 2048083 h 5278602"/>
                <a:gd name="connsiteX148" fmla="*/ 352338 w 5327010"/>
                <a:gd name="connsiteY148" fmla="*/ 2098417 h 5278602"/>
                <a:gd name="connsiteX149" fmla="*/ 327171 w 5327010"/>
                <a:gd name="connsiteY149" fmla="*/ 2098417 h 5278602"/>
                <a:gd name="connsiteX150" fmla="*/ 327171 w 5327010"/>
                <a:gd name="connsiteY150" fmla="*/ 2098417 h 5278602"/>
                <a:gd name="connsiteX151" fmla="*/ 310393 w 5327010"/>
                <a:gd name="connsiteY151" fmla="*/ 2173917 h 5278602"/>
                <a:gd name="connsiteX152" fmla="*/ 302004 w 5327010"/>
                <a:gd name="connsiteY152" fmla="*/ 2199084 h 5278602"/>
                <a:gd name="connsiteX153" fmla="*/ 302004 w 5327010"/>
                <a:gd name="connsiteY153" fmla="*/ 2241029 h 5278602"/>
                <a:gd name="connsiteX154" fmla="*/ 302004 w 5327010"/>
                <a:gd name="connsiteY154" fmla="*/ 2241029 h 5278602"/>
                <a:gd name="connsiteX155" fmla="*/ 352338 w 5327010"/>
                <a:gd name="connsiteY155" fmla="*/ 2400420 h 5278602"/>
                <a:gd name="connsiteX156" fmla="*/ 352338 w 5327010"/>
                <a:gd name="connsiteY156" fmla="*/ 2400420 h 5278602"/>
                <a:gd name="connsiteX157" fmla="*/ 419450 w 5327010"/>
                <a:gd name="connsiteY157" fmla="*/ 2366864 h 5278602"/>
                <a:gd name="connsiteX158" fmla="*/ 503340 w 5327010"/>
                <a:gd name="connsiteY158" fmla="*/ 2383642 h 5278602"/>
                <a:gd name="connsiteX159" fmla="*/ 553674 w 5327010"/>
                <a:gd name="connsiteY159" fmla="*/ 2425587 h 5278602"/>
                <a:gd name="connsiteX160" fmla="*/ 578841 w 5327010"/>
                <a:gd name="connsiteY160" fmla="*/ 2433976 h 5278602"/>
                <a:gd name="connsiteX161" fmla="*/ 469784 w 5327010"/>
                <a:gd name="connsiteY161" fmla="*/ 2425587 h 5278602"/>
                <a:gd name="connsiteX162" fmla="*/ 436228 w 5327010"/>
                <a:gd name="connsiteY162" fmla="*/ 2417198 h 5278602"/>
                <a:gd name="connsiteX163" fmla="*/ 436228 w 5327010"/>
                <a:gd name="connsiteY163" fmla="*/ 2341697 h 5278602"/>
                <a:gd name="connsiteX164" fmla="*/ 478173 w 5327010"/>
                <a:gd name="connsiteY164" fmla="*/ 2341697 h 5278602"/>
                <a:gd name="connsiteX165" fmla="*/ 478173 w 5327010"/>
                <a:gd name="connsiteY165" fmla="*/ 2341697 h 5278602"/>
                <a:gd name="connsiteX166" fmla="*/ 587230 w 5327010"/>
                <a:gd name="connsiteY166" fmla="*/ 2324919 h 5278602"/>
                <a:gd name="connsiteX167" fmla="*/ 587230 w 5327010"/>
                <a:gd name="connsiteY167" fmla="*/ 2324919 h 5278602"/>
                <a:gd name="connsiteX168" fmla="*/ 654342 w 5327010"/>
                <a:gd name="connsiteY168" fmla="*/ 2299752 h 5278602"/>
                <a:gd name="connsiteX169" fmla="*/ 746621 w 5327010"/>
                <a:gd name="connsiteY169" fmla="*/ 2274585 h 5278602"/>
                <a:gd name="connsiteX170" fmla="*/ 755010 w 5327010"/>
                <a:gd name="connsiteY170" fmla="*/ 2249418 h 5278602"/>
                <a:gd name="connsiteX171" fmla="*/ 864066 w 5327010"/>
                <a:gd name="connsiteY171" fmla="*/ 2232640 h 5278602"/>
                <a:gd name="connsiteX172" fmla="*/ 864066 w 5327010"/>
                <a:gd name="connsiteY172" fmla="*/ 2232640 h 5278602"/>
                <a:gd name="connsiteX173" fmla="*/ 914400 w 5327010"/>
                <a:gd name="connsiteY173" fmla="*/ 2308141 h 5278602"/>
                <a:gd name="connsiteX174" fmla="*/ 939567 w 5327010"/>
                <a:gd name="connsiteY174" fmla="*/ 2324919 h 5278602"/>
                <a:gd name="connsiteX175" fmla="*/ 947956 w 5327010"/>
                <a:gd name="connsiteY175" fmla="*/ 2358475 h 5278602"/>
                <a:gd name="connsiteX176" fmla="*/ 989901 w 5327010"/>
                <a:gd name="connsiteY176" fmla="*/ 2400420 h 5278602"/>
                <a:gd name="connsiteX177" fmla="*/ 998290 w 5327010"/>
                <a:gd name="connsiteY177" fmla="*/ 2425587 h 5278602"/>
                <a:gd name="connsiteX178" fmla="*/ 1023457 w 5327010"/>
                <a:gd name="connsiteY178" fmla="*/ 2433976 h 5278602"/>
                <a:gd name="connsiteX179" fmla="*/ 1023457 w 5327010"/>
                <a:gd name="connsiteY179" fmla="*/ 2433976 h 5278602"/>
                <a:gd name="connsiteX180" fmla="*/ 1023457 w 5327010"/>
                <a:gd name="connsiteY180" fmla="*/ 2509477 h 5278602"/>
                <a:gd name="connsiteX181" fmla="*/ 1023457 w 5327010"/>
                <a:gd name="connsiteY181" fmla="*/ 2509477 h 5278602"/>
                <a:gd name="connsiteX182" fmla="*/ 947956 w 5327010"/>
                <a:gd name="connsiteY182" fmla="*/ 2517866 h 5278602"/>
                <a:gd name="connsiteX183" fmla="*/ 939567 w 5327010"/>
                <a:gd name="connsiteY183" fmla="*/ 2543033 h 5278602"/>
                <a:gd name="connsiteX184" fmla="*/ 973123 w 5327010"/>
                <a:gd name="connsiteY184" fmla="*/ 2559811 h 5278602"/>
                <a:gd name="connsiteX185" fmla="*/ 973123 w 5327010"/>
                <a:gd name="connsiteY185" fmla="*/ 2559811 h 5278602"/>
                <a:gd name="connsiteX186" fmla="*/ 973123 w 5327010"/>
                <a:gd name="connsiteY186" fmla="*/ 2769536 h 5278602"/>
                <a:gd name="connsiteX187" fmla="*/ 973123 w 5327010"/>
                <a:gd name="connsiteY187" fmla="*/ 2769536 h 5278602"/>
                <a:gd name="connsiteX188" fmla="*/ 1023457 w 5327010"/>
                <a:gd name="connsiteY188" fmla="*/ 2828259 h 5278602"/>
                <a:gd name="connsiteX189" fmla="*/ 1048624 w 5327010"/>
                <a:gd name="connsiteY189" fmla="*/ 2845037 h 5278602"/>
                <a:gd name="connsiteX190" fmla="*/ 1082180 w 5327010"/>
                <a:gd name="connsiteY190" fmla="*/ 2853426 h 5278602"/>
                <a:gd name="connsiteX191" fmla="*/ 1082180 w 5327010"/>
                <a:gd name="connsiteY191" fmla="*/ 2853426 h 5278602"/>
                <a:gd name="connsiteX192" fmla="*/ 1107347 w 5327010"/>
                <a:gd name="connsiteY192" fmla="*/ 2954094 h 5278602"/>
                <a:gd name="connsiteX193" fmla="*/ 947956 w 5327010"/>
                <a:gd name="connsiteY193" fmla="*/ 2970872 h 5278602"/>
                <a:gd name="connsiteX194" fmla="*/ 889233 w 5327010"/>
                <a:gd name="connsiteY194" fmla="*/ 2987650 h 5278602"/>
                <a:gd name="connsiteX195" fmla="*/ 889233 w 5327010"/>
                <a:gd name="connsiteY195" fmla="*/ 2987650 h 5278602"/>
                <a:gd name="connsiteX196" fmla="*/ 713065 w 5327010"/>
                <a:gd name="connsiteY196" fmla="*/ 2996039 h 5278602"/>
                <a:gd name="connsiteX197" fmla="*/ 713065 w 5327010"/>
                <a:gd name="connsiteY197" fmla="*/ 3088317 h 5278602"/>
                <a:gd name="connsiteX198" fmla="*/ 713065 w 5327010"/>
                <a:gd name="connsiteY198" fmla="*/ 3088317 h 5278602"/>
                <a:gd name="connsiteX199" fmla="*/ 713065 w 5327010"/>
                <a:gd name="connsiteY199" fmla="*/ 3163818 h 5278602"/>
                <a:gd name="connsiteX200" fmla="*/ 713065 w 5327010"/>
                <a:gd name="connsiteY200" fmla="*/ 3163818 h 5278602"/>
                <a:gd name="connsiteX201" fmla="*/ 637564 w 5327010"/>
                <a:gd name="connsiteY201" fmla="*/ 3180596 h 5278602"/>
                <a:gd name="connsiteX202" fmla="*/ 612397 w 5327010"/>
                <a:gd name="connsiteY202" fmla="*/ 3239319 h 5278602"/>
                <a:gd name="connsiteX203" fmla="*/ 570452 w 5327010"/>
                <a:gd name="connsiteY203" fmla="*/ 3339987 h 5278602"/>
                <a:gd name="connsiteX204" fmla="*/ 570452 w 5327010"/>
                <a:gd name="connsiteY204" fmla="*/ 3339987 h 5278602"/>
                <a:gd name="connsiteX205" fmla="*/ 671120 w 5327010"/>
                <a:gd name="connsiteY205" fmla="*/ 3432266 h 5278602"/>
                <a:gd name="connsiteX206" fmla="*/ 738232 w 5327010"/>
                <a:gd name="connsiteY206" fmla="*/ 3457433 h 5278602"/>
                <a:gd name="connsiteX207" fmla="*/ 788565 w 5327010"/>
                <a:gd name="connsiteY207" fmla="*/ 3490989 h 5278602"/>
                <a:gd name="connsiteX208" fmla="*/ 796954 w 5327010"/>
                <a:gd name="connsiteY208" fmla="*/ 3516156 h 5278602"/>
                <a:gd name="connsiteX209" fmla="*/ 796954 w 5327010"/>
                <a:gd name="connsiteY209" fmla="*/ 3516156 h 5278602"/>
                <a:gd name="connsiteX210" fmla="*/ 864066 w 5327010"/>
                <a:gd name="connsiteY210" fmla="*/ 3558101 h 5278602"/>
                <a:gd name="connsiteX211" fmla="*/ 880844 w 5327010"/>
                <a:gd name="connsiteY211" fmla="*/ 3583268 h 5278602"/>
                <a:gd name="connsiteX212" fmla="*/ 906011 w 5327010"/>
                <a:gd name="connsiteY212" fmla="*/ 3600046 h 5278602"/>
                <a:gd name="connsiteX213" fmla="*/ 906011 w 5327010"/>
                <a:gd name="connsiteY213" fmla="*/ 3600046 h 5278602"/>
                <a:gd name="connsiteX214" fmla="*/ 1132514 w 5327010"/>
                <a:gd name="connsiteY214" fmla="*/ 3709103 h 5278602"/>
                <a:gd name="connsiteX215" fmla="*/ 1149292 w 5327010"/>
                <a:gd name="connsiteY215" fmla="*/ 3784604 h 5278602"/>
                <a:gd name="connsiteX216" fmla="*/ 1174459 w 5327010"/>
                <a:gd name="connsiteY216" fmla="*/ 3801382 h 5278602"/>
                <a:gd name="connsiteX217" fmla="*/ 1191237 w 5327010"/>
                <a:gd name="connsiteY217" fmla="*/ 3834938 h 5278602"/>
                <a:gd name="connsiteX218" fmla="*/ 1216404 w 5327010"/>
                <a:gd name="connsiteY218" fmla="*/ 3843327 h 5278602"/>
                <a:gd name="connsiteX219" fmla="*/ 1233182 w 5327010"/>
                <a:gd name="connsiteY219" fmla="*/ 3860105 h 5278602"/>
                <a:gd name="connsiteX220" fmla="*/ 1233182 w 5327010"/>
                <a:gd name="connsiteY220" fmla="*/ 3860105 h 5278602"/>
                <a:gd name="connsiteX221" fmla="*/ 1300294 w 5327010"/>
                <a:gd name="connsiteY221" fmla="*/ 3801382 h 5278602"/>
                <a:gd name="connsiteX222" fmla="*/ 1325461 w 5327010"/>
                <a:gd name="connsiteY222" fmla="*/ 3776215 h 5278602"/>
                <a:gd name="connsiteX223" fmla="*/ 1325461 w 5327010"/>
                <a:gd name="connsiteY223" fmla="*/ 3759437 h 5278602"/>
                <a:gd name="connsiteX224" fmla="*/ 1501630 w 5327010"/>
                <a:gd name="connsiteY224" fmla="*/ 3751048 h 5278602"/>
                <a:gd name="connsiteX225" fmla="*/ 1476463 w 5327010"/>
                <a:gd name="connsiteY225" fmla="*/ 3734270 h 5278602"/>
                <a:gd name="connsiteX226" fmla="*/ 1476463 w 5327010"/>
                <a:gd name="connsiteY226" fmla="*/ 3734270 h 5278602"/>
                <a:gd name="connsiteX227" fmla="*/ 1501630 w 5327010"/>
                <a:gd name="connsiteY227" fmla="*/ 3692325 h 5278602"/>
                <a:gd name="connsiteX228" fmla="*/ 1543575 w 5327010"/>
                <a:gd name="connsiteY228" fmla="*/ 3734270 h 5278602"/>
                <a:gd name="connsiteX229" fmla="*/ 1585520 w 5327010"/>
                <a:gd name="connsiteY229" fmla="*/ 3801382 h 5278602"/>
                <a:gd name="connsiteX230" fmla="*/ 1602298 w 5327010"/>
                <a:gd name="connsiteY230" fmla="*/ 3834938 h 5278602"/>
                <a:gd name="connsiteX231" fmla="*/ 1610687 w 5327010"/>
                <a:gd name="connsiteY231" fmla="*/ 3860105 h 5278602"/>
                <a:gd name="connsiteX232" fmla="*/ 1627465 w 5327010"/>
                <a:gd name="connsiteY232" fmla="*/ 3868494 h 5278602"/>
                <a:gd name="connsiteX233" fmla="*/ 1627465 w 5327010"/>
                <a:gd name="connsiteY233" fmla="*/ 3868494 h 5278602"/>
                <a:gd name="connsiteX234" fmla="*/ 1627465 w 5327010"/>
                <a:gd name="connsiteY234" fmla="*/ 3960773 h 5278602"/>
                <a:gd name="connsiteX235" fmla="*/ 1627465 w 5327010"/>
                <a:gd name="connsiteY235" fmla="*/ 3960773 h 5278602"/>
                <a:gd name="connsiteX236" fmla="*/ 1661021 w 5327010"/>
                <a:gd name="connsiteY236" fmla="*/ 4011106 h 5278602"/>
                <a:gd name="connsiteX237" fmla="*/ 1736521 w 5327010"/>
                <a:gd name="connsiteY237" fmla="*/ 4027884 h 5278602"/>
                <a:gd name="connsiteX238" fmla="*/ 1736521 w 5327010"/>
                <a:gd name="connsiteY238" fmla="*/ 4027884 h 5278602"/>
                <a:gd name="connsiteX239" fmla="*/ 1778466 w 5327010"/>
                <a:gd name="connsiteY239" fmla="*/ 4078218 h 5278602"/>
                <a:gd name="connsiteX240" fmla="*/ 1711354 w 5327010"/>
                <a:gd name="connsiteY240" fmla="*/ 4187275 h 5278602"/>
                <a:gd name="connsiteX241" fmla="*/ 1669410 w 5327010"/>
                <a:gd name="connsiteY241" fmla="*/ 4229220 h 5278602"/>
                <a:gd name="connsiteX242" fmla="*/ 1644243 w 5327010"/>
                <a:gd name="connsiteY242" fmla="*/ 4279554 h 5278602"/>
                <a:gd name="connsiteX243" fmla="*/ 1694577 w 5327010"/>
                <a:gd name="connsiteY243" fmla="*/ 4355055 h 5278602"/>
                <a:gd name="connsiteX244" fmla="*/ 1694577 w 5327010"/>
                <a:gd name="connsiteY244" fmla="*/ 4355055 h 5278602"/>
                <a:gd name="connsiteX245" fmla="*/ 1694577 w 5327010"/>
                <a:gd name="connsiteY245" fmla="*/ 4413778 h 5278602"/>
                <a:gd name="connsiteX246" fmla="*/ 1694577 w 5327010"/>
                <a:gd name="connsiteY246" fmla="*/ 4564780 h 5278602"/>
                <a:gd name="connsiteX247" fmla="*/ 1694577 w 5327010"/>
                <a:gd name="connsiteY247" fmla="*/ 4564780 h 5278602"/>
                <a:gd name="connsiteX248" fmla="*/ 1803633 w 5327010"/>
                <a:gd name="connsiteY248" fmla="*/ 4665448 h 5278602"/>
                <a:gd name="connsiteX249" fmla="*/ 1820411 w 5327010"/>
                <a:gd name="connsiteY249" fmla="*/ 4740949 h 5278602"/>
                <a:gd name="connsiteX250" fmla="*/ 1870745 w 5327010"/>
                <a:gd name="connsiteY250" fmla="*/ 4774505 h 5278602"/>
                <a:gd name="connsiteX251" fmla="*/ 1887523 w 5327010"/>
                <a:gd name="connsiteY251" fmla="*/ 4799672 h 5278602"/>
                <a:gd name="connsiteX252" fmla="*/ 1912690 w 5327010"/>
                <a:gd name="connsiteY252" fmla="*/ 4808061 h 5278602"/>
                <a:gd name="connsiteX253" fmla="*/ 1929468 w 5327010"/>
                <a:gd name="connsiteY253" fmla="*/ 4824839 h 5278602"/>
                <a:gd name="connsiteX254" fmla="*/ 1929468 w 5327010"/>
                <a:gd name="connsiteY254" fmla="*/ 4824839 h 5278602"/>
                <a:gd name="connsiteX255" fmla="*/ 1996580 w 5327010"/>
                <a:gd name="connsiteY255" fmla="*/ 4791283 h 5278602"/>
                <a:gd name="connsiteX256" fmla="*/ 2004969 w 5327010"/>
                <a:gd name="connsiteY256" fmla="*/ 4766116 h 5278602"/>
                <a:gd name="connsiteX257" fmla="*/ 2080470 w 5327010"/>
                <a:gd name="connsiteY257" fmla="*/ 4749338 h 5278602"/>
                <a:gd name="connsiteX258" fmla="*/ 2080470 w 5327010"/>
                <a:gd name="connsiteY258" fmla="*/ 4749338 h 5278602"/>
                <a:gd name="connsiteX259" fmla="*/ 2164360 w 5327010"/>
                <a:gd name="connsiteY259" fmla="*/ 4757727 h 5278602"/>
                <a:gd name="connsiteX260" fmla="*/ 2164360 w 5327010"/>
                <a:gd name="connsiteY260" fmla="*/ 4757727 h 5278602"/>
                <a:gd name="connsiteX261" fmla="*/ 2231472 w 5327010"/>
                <a:gd name="connsiteY261" fmla="*/ 4824839 h 5278602"/>
                <a:gd name="connsiteX262" fmla="*/ 2256639 w 5327010"/>
                <a:gd name="connsiteY262" fmla="*/ 4833228 h 5278602"/>
                <a:gd name="connsiteX263" fmla="*/ 2281806 w 5327010"/>
                <a:gd name="connsiteY263" fmla="*/ 4850006 h 5278602"/>
                <a:gd name="connsiteX264" fmla="*/ 2306973 w 5327010"/>
                <a:gd name="connsiteY264" fmla="*/ 4883562 h 5278602"/>
                <a:gd name="connsiteX265" fmla="*/ 2306973 w 5327010"/>
                <a:gd name="connsiteY265" fmla="*/ 4883562 h 5278602"/>
                <a:gd name="connsiteX266" fmla="*/ 2432808 w 5327010"/>
                <a:gd name="connsiteY266" fmla="*/ 4883562 h 5278602"/>
                <a:gd name="connsiteX267" fmla="*/ 2432808 w 5327010"/>
                <a:gd name="connsiteY267" fmla="*/ 4883562 h 5278602"/>
                <a:gd name="connsiteX268" fmla="*/ 2474753 w 5327010"/>
                <a:gd name="connsiteY268" fmla="*/ 4959062 h 5278602"/>
                <a:gd name="connsiteX269" fmla="*/ 2650921 w 5327010"/>
                <a:gd name="connsiteY269" fmla="*/ 5051341 h 5278602"/>
                <a:gd name="connsiteX270" fmla="*/ 2709644 w 5327010"/>
                <a:gd name="connsiteY270" fmla="*/ 5017785 h 5278602"/>
                <a:gd name="connsiteX271" fmla="*/ 2793534 w 5327010"/>
                <a:gd name="connsiteY271" fmla="*/ 5051341 h 5278602"/>
                <a:gd name="connsiteX272" fmla="*/ 2793534 w 5327010"/>
                <a:gd name="connsiteY272" fmla="*/ 5051341 h 5278602"/>
                <a:gd name="connsiteX273" fmla="*/ 2919369 w 5327010"/>
                <a:gd name="connsiteY273" fmla="*/ 5034563 h 5278602"/>
                <a:gd name="connsiteX274" fmla="*/ 2919369 w 5327010"/>
                <a:gd name="connsiteY274" fmla="*/ 5034563 h 5278602"/>
                <a:gd name="connsiteX275" fmla="*/ 2919369 w 5327010"/>
                <a:gd name="connsiteY275" fmla="*/ 4967451 h 5278602"/>
                <a:gd name="connsiteX276" fmla="*/ 2927758 w 5327010"/>
                <a:gd name="connsiteY276" fmla="*/ 4891950 h 5278602"/>
                <a:gd name="connsiteX277" fmla="*/ 2927758 w 5327010"/>
                <a:gd name="connsiteY277" fmla="*/ 4891950 h 5278602"/>
                <a:gd name="connsiteX278" fmla="*/ 2994870 w 5327010"/>
                <a:gd name="connsiteY278" fmla="*/ 4841617 h 5278602"/>
                <a:gd name="connsiteX279" fmla="*/ 3003259 w 5327010"/>
                <a:gd name="connsiteY279" fmla="*/ 4816450 h 5278602"/>
                <a:gd name="connsiteX280" fmla="*/ 3028426 w 5327010"/>
                <a:gd name="connsiteY280" fmla="*/ 4799672 h 5278602"/>
                <a:gd name="connsiteX281" fmla="*/ 3028426 w 5327010"/>
                <a:gd name="connsiteY281" fmla="*/ 4799672 h 5278602"/>
                <a:gd name="connsiteX282" fmla="*/ 3137483 w 5327010"/>
                <a:gd name="connsiteY282" fmla="*/ 4816450 h 5278602"/>
                <a:gd name="connsiteX283" fmla="*/ 3154261 w 5327010"/>
                <a:gd name="connsiteY283" fmla="*/ 4824839 h 5278602"/>
                <a:gd name="connsiteX284" fmla="*/ 3154261 w 5327010"/>
                <a:gd name="connsiteY284" fmla="*/ 4824839 h 5278602"/>
                <a:gd name="connsiteX285" fmla="*/ 3154261 w 5327010"/>
                <a:gd name="connsiteY285" fmla="*/ 5252677 h 5278602"/>
                <a:gd name="connsiteX286" fmla="*/ 3154261 w 5327010"/>
                <a:gd name="connsiteY286" fmla="*/ 5252677 h 5278602"/>
                <a:gd name="connsiteX287" fmla="*/ 3254929 w 5327010"/>
                <a:gd name="connsiteY287" fmla="*/ 5269455 h 5278602"/>
                <a:gd name="connsiteX288" fmla="*/ 3263318 w 5327010"/>
                <a:gd name="connsiteY288" fmla="*/ 5219121 h 5278602"/>
                <a:gd name="connsiteX289" fmla="*/ 3263318 w 5327010"/>
                <a:gd name="connsiteY289" fmla="*/ 5219121 h 5278602"/>
                <a:gd name="connsiteX290" fmla="*/ 3447876 w 5327010"/>
                <a:gd name="connsiteY290" fmla="*/ 5143620 h 5278602"/>
                <a:gd name="connsiteX291" fmla="*/ 3523377 w 5327010"/>
                <a:gd name="connsiteY291" fmla="*/ 5126842 h 5278602"/>
                <a:gd name="connsiteX292" fmla="*/ 3573710 w 5327010"/>
                <a:gd name="connsiteY292" fmla="*/ 5110064 h 5278602"/>
                <a:gd name="connsiteX293" fmla="*/ 3615655 w 5327010"/>
                <a:gd name="connsiteY293" fmla="*/ 5059730 h 5278602"/>
                <a:gd name="connsiteX294" fmla="*/ 3615655 w 5327010"/>
                <a:gd name="connsiteY294" fmla="*/ 5059730 h 5278602"/>
                <a:gd name="connsiteX295" fmla="*/ 3808602 w 5327010"/>
                <a:gd name="connsiteY295" fmla="*/ 5101675 h 5278602"/>
                <a:gd name="connsiteX296" fmla="*/ 3875714 w 5327010"/>
                <a:gd name="connsiteY296" fmla="*/ 5160398 h 5278602"/>
                <a:gd name="connsiteX297" fmla="*/ 3942826 w 5327010"/>
                <a:gd name="connsiteY297" fmla="*/ 5219121 h 5278602"/>
                <a:gd name="connsiteX298" fmla="*/ 3959604 w 5327010"/>
                <a:gd name="connsiteY298" fmla="*/ 5193954 h 5278602"/>
                <a:gd name="connsiteX299" fmla="*/ 3926048 w 5327010"/>
                <a:gd name="connsiteY299" fmla="*/ 5152009 h 5278602"/>
                <a:gd name="connsiteX300" fmla="*/ 3909270 w 5327010"/>
                <a:gd name="connsiteY300" fmla="*/ 5135231 h 5278602"/>
                <a:gd name="connsiteX301" fmla="*/ 3909270 w 5327010"/>
                <a:gd name="connsiteY301" fmla="*/ 5135231 h 5278602"/>
                <a:gd name="connsiteX302" fmla="*/ 4219663 w 5327010"/>
                <a:gd name="connsiteY302" fmla="*/ 5219121 h 5278602"/>
                <a:gd name="connsiteX303" fmla="*/ 4555222 w 5327010"/>
                <a:gd name="connsiteY303" fmla="*/ 5219121 h 5278602"/>
                <a:gd name="connsiteX304" fmla="*/ 4622334 w 5327010"/>
                <a:gd name="connsiteY304" fmla="*/ 5193954 h 5278602"/>
                <a:gd name="connsiteX305" fmla="*/ 4647501 w 5327010"/>
                <a:gd name="connsiteY305" fmla="*/ 5185565 h 5278602"/>
                <a:gd name="connsiteX306" fmla="*/ 4706224 w 5327010"/>
                <a:gd name="connsiteY306" fmla="*/ 5135231 h 5278602"/>
                <a:gd name="connsiteX307" fmla="*/ 4739780 w 5327010"/>
                <a:gd name="connsiteY307" fmla="*/ 5118453 h 5278602"/>
                <a:gd name="connsiteX308" fmla="*/ 4748169 w 5327010"/>
                <a:gd name="connsiteY308" fmla="*/ 5093286 h 5278602"/>
                <a:gd name="connsiteX309" fmla="*/ 4773336 w 5327010"/>
                <a:gd name="connsiteY309" fmla="*/ 5084897 h 5278602"/>
                <a:gd name="connsiteX310" fmla="*/ 4781725 w 5327010"/>
                <a:gd name="connsiteY310" fmla="*/ 5076508 h 5278602"/>
                <a:gd name="connsiteX311" fmla="*/ 4781725 w 5327010"/>
                <a:gd name="connsiteY311" fmla="*/ 5076508 h 5278602"/>
                <a:gd name="connsiteX312" fmla="*/ 4848837 w 5327010"/>
                <a:gd name="connsiteY312" fmla="*/ 5026174 h 5278602"/>
                <a:gd name="connsiteX313" fmla="*/ 4874004 w 5327010"/>
                <a:gd name="connsiteY313" fmla="*/ 5009396 h 5278602"/>
                <a:gd name="connsiteX314" fmla="*/ 4915949 w 5327010"/>
                <a:gd name="connsiteY314" fmla="*/ 4975840 h 5278602"/>
                <a:gd name="connsiteX315" fmla="*/ 4932727 w 5327010"/>
                <a:gd name="connsiteY315" fmla="*/ 4950673 h 5278602"/>
                <a:gd name="connsiteX316" fmla="*/ 4983061 w 5327010"/>
                <a:gd name="connsiteY316" fmla="*/ 4908728 h 5278602"/>
                <a:gd name="connsiteX317" fmla="*/ 4999839 w 5327010"/>
                <a:gd name="connsiteY317" fmla="*/ 4883562 h 5278602"/>
                <a:gd name="connsiteX318" fmla="*/ 5041784 w 5327010"/>
                <a:gd name="connsiteY318" fmla="*/ 4841617 h 5278602"/>
                <a:gd name="connsiteX319" fmla="*/ 5041784 w 5327010"/>
                <a:gd name="connsiteY319" fmla="*/ 4841617 h 5278602"/>
                <a:gd name="connsiteX320" fmla="*/ 5243120 w 5327010"/>
                <a:gd name="connsiteY320" fmla="*/ 4699004 h 5278602"/>
                <a:gd name="connsiteX321" fmla="*/ 5243120 w 5327010"/>
                <a:gd name="connsiteY321" fmla="*/ 4455723 h 5278602"/>
                <a:gd name="connsiteX322" fmla="*/ 5243120 w 5327010"/>
                <a:gd name="connsiteY322" fmla="*/ 4455723 h 5278602"/>
                <a:gd name="connsiteX323" fmla="*/ 5234731 w 5327010"/>
                <a:gd name="connsiteY323" fmla="*/ 4103385 h 5278602"/>
                <a:gd name="connsiteX324" fmla="*/ 5209564 w 5327010"/>
                <a:gd name="connsiteY324" fmla="*/ 4078218 h 5278602"/>
                <a:gd name="connsiteX325" fmla="*/ 5192786 w 5327010"/>
                <a:gd name="connsiteY325" fmla="*/ 4044662 h 5278602"/>
                <a:gd name="connsiteX326" fmla="*/ 5192786 w 5327010"/>
                <a:gd name="connsiteY326" fmla="*/ 4044662 h 5278602"/>
                <a:gd name="connsiteX327" fmla="*/ 5176008 w 5327010"/>
                <a:gd name="connsiteY327" fmla="*/ 3767826 h 5278602"/>
                <a:gd name="connsiteX328" fmla="*/ 5050173 w 5327010"/>
                <a:gd name="connsiteY328" fmla="*/ 3751048 h 5278602"/>
                <a:gd name="connsiteX329" fmla="*/ 5033395 w 5327010"/>
                <a:gd name="connsiteY329" fmla="*/ 3742659 h 5278602"/>
                <a:gd name="connsiteX330" fmla="*/ 5033395 w 5327010"/>
                <a:gd name="connsiteY330" fmla="*/ 3742659 h 5278602"/>
                <a:gd name="connsiteX331" fmla="*/ 4806892 w 5327010"/>
                <a:gd name="connsiteY331" fmla="*/ 3759437 h 5278602"/>
                <a:gd name="connsiteX332" fmla="*/ 4756558 w 5327010"/>
                <a:gd name="connsiteY332" fmla="*/ 3792993 h 5278602"/>
                <a:gd name="connsiteX333" fmla="*/ 4739780 w 5327010"/>
                <a:gd name="connsiteY333" fmla="*/ 3792993 h 5278602"/>
                <a:gd name="connsiteX334" fmla="*/ 4530055 w 5327010"/>
                <a:gd name="connsiteY334" fmla="*/ 3784604 h 5278602"/>
                <a:gd name="connsiteX335" fmla="*/ 4420999 w 5327010"/>
                <a:gd name="connsiteY335" fmla="*/ 3851716 h 5278602"/>
                <a:gd name="connsiteX336" fmla="*/ 4295164 w 5327010"/>
                <a:gd name="connsiteY336" fmla="*/ 3876883 h 5278602"/>
                <a:gd name="connsiteX337" fmla="*/ 4269997 w 5327010"/>
                <a:gd name="connsiteY337" fmla="*/ 3893661 h 5278602"/>
                <a:gd name="connsiteX338" fmla="*/ 4269997 w 5327010"/>
                <a:gd name="connsiteY338" fmla="*/ 3918828 h 5278602"/>
                <a:gd name="connsiteX339" fmla="*/ 4269997 w 5327010"/>
                <a:gd name="connsiteY339" fmla="*/ 3918828 h 5278602"/>
                <a:gd name="connsiteX340" fmla="*/ 4261608 w 5327010"/>
                <a:gd name="connsiteY340" fmla="*/ 4053051 h 5278602"/>
                <a:gd name="connsiteX341" fmla="*/ 4110606 w 5327010"/>
                <a:gd name="connsiteY341" fmla="*/ 4053051 h 5278602"/>
                <a:gd name="connsiteX342" fmla="*/ 4110606 w 5327010"/>
                <a:gd name="connsiteY342" fmla="*/ 4053051 h 5278602"/>
                <a:gd name="connsiteX343" fmla="*/ 4035105 w 5327010"/>
                <a:gd name="connsiteY343" fmla="*/ 4128552 h 5278602"/>
                <a:gd name="connsiteX344" fmla="*/ 4009938 w 5327010"/>
                <a:gd name="connsiteY344" fmla="*/ 4128552 h 5278602"/>
                <a:gd name="connsiteX345" fmla="*/ 4009938 w 5327010"/>
                <a:gd name="connsiteY345" fmla="*/ 4128552 h 5278602"/>
                <a:gd name="connsiteX346" fmla="*/ 3967993 w 5327010"/>
                <a:gd name="connsiteY346" fmla="*/ 4069829 h 5278602"/>
                <a:gd name="connsiteX347" fmla="*/ 3942826 w 5327010"/>
                <a:gd name="connsiteY347" fmla="*/ 4061440 h 5278602"/>
                <a:gd name="connsiteX348" fmla="*/ 3942826 w 5327010"/>
                <a:gd name="connsiteY348" fmla="*/ 4061440 h 5278602"/>
                <a:gd name="connsiteX349" fmla="*/ 3858936 w 5327010"/>
                <a:gd name="connsiteY349" fmla="*/ 3969162 h 5278602"/>
                <a:gd name="connsiteX350" fmla="*/ 3791824 w 5327010"/>
                <a:gd name="connsiteY350" fmla="*/ 3893661 h 5278602"/>
                <a:gd name="connsiteX351" fmla="*/ 3783435 w 5327010"/>
                <a:gd name="connsiteY351" fmla="*/ 3868494 h 5278602"/>
                <a:gd name="connsiteX352" fmla="*/ 3766657 w 5327010"/>
                <a:gd name="connsiteY352" fmla="*/ 3834938 h 5278602"/>
                <a:gd name="connsiteX353" fmla="*/ 3749879 w 5327010"/>
                <a:gd name="connsiteY353" fmla="*/ 3826549 h 5278602"/>
                <a:gd name="connsiteX354" fmla="*/ 3749879 w 5327010"/>
                <a:gd name="connsiteY354" fmla="*/ 3826549 h 5278602"/>
                <a:gd name="connsiteX355" fmla="*/ 3674378 w 5327010"/>
                <a:gd name="connsiteY355" fmla="*/ 3818160 h 5278602"/>
                <a:gd name="connsiteX356" fmla="*/ 3640822 w 5327010"/>
                <a:gd name="connsiteY356" fmla="*/ 3809771 h 5278602"/>
                <a:gd name="connsiteX357" fmla="*/ 3716323 w 5327010"/>
                <a:gd name="connsiteY357" fmla="*/ 3751048 h 5278602"/>
                <a:gd name="connsiteX358" fmla="*/ 3716323 w 5327010"/>
                <a:gd name="connsiteY358" fmla="*/ 3751048 h 5278602"/>
                <a:gd name="connsiteX359" fmla="*/ 3573710 w 5327010"/>
                <a:gd name="connsiteY359" fmla="*/ 3751048 h 5278602"/>
                <a:gd name="connsiteX360" fmla="*/ 3481432 w 5327010"/>
                <a:gd name="connsiteY360" fmla="*/ 3709103 h 5278602"/>
                <a:gd name="connsiteX361" fmla="*/ 3473043 w 5327010"/>
                <a:gd name="connsiteY361" fmla="*/ 3683936 h 5278602"/>
                <a:gd name="connsiteX362" fmla="*/ 3422709 w 5327010"/>
                <a:gd name="connsiteY362" fmla="*/ 3683936 h 5278602"/>
                <a:gd name="connsiteX363" fmla="*/ 3422709 w 5327010"/>
                <a:gd name="connsiteY363" fmla="*/ 3683936 h 5278602"/>
                <a:gd name="connsiteX364" fmla="*/ 3405931 w 5327010"/>
                <a:gd name="connsiteY364" fmla="*/ 3608435 h 5278602"/>
                <a:gd name="connsiteX365" fmla="*/ 3397542 w 5327010"/>
                <a:gd name="connsiteY365" fmla="*/ 3574879 h 5278602"/>
                <a:gd name="connsiteX366" fmla="*/ 3397542 w 5327010"/>
                <a:gd name="connsiteY366" fmla="*/ 3574879 h 5278602"/>
                <a:gd name="connsiteX367" fmla="*/ 3397542 w 5327010"/>
                <a:gd name="connsiteY367" fmla="*/ 3423877 h 5278602"/>
                <a:gd name="connsiteX368" fmla="*/ 3397542 w 5327010"/>
                <a:gd name="connsiteY368" fmla="*/ 3423877 h 5278602"/>
                <a:gd name="connsiteX369" fmla="*/ 3363986 w 5327010"/>
                <a:gd name="connsiteY369" fmla="*/ 3281264 h 5278602"/>
                <a:gd name="connsiteX370" fmla="*/ 3431098 w 5327010"/>
                <a:gd name="connsiteY370" fmla="*/ 3247708 h 5278602"/>
                <a:gd name="connsiteX371" fmla="*/ 3447876 w 5327010"/>
                <a:gd name="connsiteY371" fmla="*/ 3222541 h 5278602"/>
                <a:gd name="connsiteX372" fmla="*/ 3456265 w 5327010"/>
                <a:gd name="connsiteY372" fmla="*/ 3214152 h 5278602"/>
                <a:gd name="connsiteX373" fmla="*/ 3456265 w 5327010"/>
                <a:gd name="connsiteY373" fmla="*/ 3214152 h 5278602"/>
                <a:gd name="connsiteX374" fmla="*/ 3439487 w 5327010"/>
                <a:gd name="connsiteY374" fmla="*/ 3155429 h 5278602"/>
                <a:gd name="connsiteX375" fmla="*/ 3514988 w 5327010"/>
                <a:gd name="connsiteY375" fmla="*/ 3063150 h 5278602"/>
                <a:gd name="connsiteX376" fmla="*/ 3523377 w 5327010"/>
                <a:gd name="connsiteY376" fmla="*/ 3037984 h 5278602"/>
                <a:gd name="connsiteX377" fmla="*/ 3548543 w 5327010"/>
                <a:gd name="connsiteY377" fmla="*/ 3021206 h 5278602"/>
                <a:gd name="connsiteX378" fmla="*/ 3548543 w 5327010"/>
                <a:gd name="connsiteY378" fmla="*/ 3021206 h 5278602"/>
                <a:gd name="connsiteX379" fmla="*/ 3582099 w 5327010"/>
                <a:gd name="connsiteY379" fmla="*/ 2954094 h 5278602"/>
                <a:gd name="connsiteX380" fmla="*/ 3590488 w 5327010"/>
                <a:gd name="connsiteY380" fmla="*/ 2928927 h 5278602"/>
                <a:gd name="connsiteX381" fmla="*/ 3615655 w 5327010"/>
                <a:gd name="connsiteY381" fmla="*/ 2903760 h 5278602"/>
                <a:gd name="connsiteX382" fmla="*/ 3615655 w 5327010"/>
                <a:gd name="connsiteY382" fmla="*/ 2903760 h 5278602"/>
                <a:gd name="connsiteX383" fmla="*/ 3649211 w 5327010"/>
                <a:gd name="connsiteY383" fmla="*/ 2819870 h 5278602"/>
                <a:gd name="connsiteX384" fmla="*/ 3649211 w 5327010"/>
                <a:gd name="connsiteY384" fmla="*/ 2735980 h 5278602"/>
                <a:gd name="connsiteX385" fmla="*/ 3649211 w 5327010"/>
                <a:gd name="connsiteY385" fmla="*/ 2735980 h 5278602"/>
                <a:gd name="connsiteX386" fmla="*/ 3733101 w 5327010"/>
                <a:gd name="connsiteY386" fmla="*/ 2685646 h 5278602"/>
                <a:gd name="connsiteX387" fmla="*/ 3733101 w 5327010"/>
                <a:gd name="connsiteY387" fmla="*/ 2685646 h 5278602"/>
                <a:gd name="connsiteX388" fmla="*/ 3733101 w 5327010"/>
                <a:gd name="connsiteY388" fmla="*/ 2501088 h 5278602"/>
                <a:gd name="connsiteX389" fmla="*/ 3733101 w 5327010"/>
                <a:gd name="connsiteY389" fmla="*/ 2501088 h 5278602"/>
                <a:gd name="connsiteX390" fmla="*/ 3816991 w 5327010"/>
                <a:gd name="connsiteY390" fmla="*/ 2517866 h 5278602"/>
                <a:gd name="connsiteX391" fmla="*/ 3816991 w 5327010"/>
                <a:gd name="connsiteY391" fmla="*/ 2517866 h 5278602"/>
                <a:gd name="connsiteX392" fmla="*/ 3858936 w 5327010"/>
                <a:gd name="connsiteY392" fmla="*/ 2459143 h 5278602"/>
                <a:gd name="connsiteX393" fmla="*/ 3892492 w 5327010"/>
                <a:gd name="connsiteY393" fmla="*/ 2433976 h 5278602"/>
                <a:gd name="connsiteX394" fmla="*/ 3892492 w 5327010"/>
                <a:gd name="connsiteY394" fmla="*/ 2433976 h 5278602"/>
                <a:gd name="connsiteX395" fmla="*/ 3884103 w 5327010"/>
                <a:gd name="connsiteY395" fmla="*/ 2207473 h 5278602"/>
                <a:gd name="connsiteX396" fmla="*/ 3867325 w 5327010"/>
                <a:gd name="connsiteY396" fmla="*/ 2182306 h 5278602"/>
                <a:gd name="connsiteX397" fmla="*/ 3858936 w 5327010"/>
                <a:gd name="connsiteY397" fmla="*/ 2157139 h 5278602"/>
                <a:gd name="connsiteX398" fmla="*/ 3850547 w 5327010"/>
                <a:gd name="connsiteY398" fmla="*/ 2098417 h 5278602"/>
                <a:gd name="connsiteX399" fmla="*/ 3833769 w 5327010"/>
                <a:gd name="connsiteY399" fmla="*/ 2048083 h 5278602"/>
                <a:gd name="connsiteX400" fmla="*/ 3825380 w 5327010"/>
                <a:gd name="connsiteY400" fmla="*/ 2048083 h 5278602"/>
                <a:gd name="connsiteX401" fmla="*/ 3825380 w 5327010"/>
                <a:gd name="connsiteY401" fmla="*/ 2048083 h 5278602"/>
                <a:gd name="connsiteX402" fmla="*/ 3733101 w 5327010"/>
                <a:gd name="connsiteY402" fmla="*/ 1980971 h 5278602"/>
                <a:gd name="connsiteX403" fmla="*/ 3724712 w 5327010"/>
                <a:gd name="connsiteY403" fmla="*/ 1871914 h 5278602"/>
                <a:gd name="connsiteX404" fmla="*/ 3724712 w 5327010"/>
                <a:gd name="connsiteY404" fmla="*/ 1871914 h 5278602"/>
                <a:gd name="connsiteX405" fmla="*/ 3800213 w 5327010"/>
                <a:gd name="connsiteY405" fmla="*/ 1829969 h 5278602"/>
                <a:gd name="connsiteX406" fmla="*/ 3800213 w 5327010"/>
                <a:gd name="connsiteY406" fmla="*/ 1829969 h 5278602"/>
                <a:gd name="connsiteX407" fmla="*/ 3892492 w 5327010"/>
                <a:gd name="connsiteY407" fmla="*/ 1746079 h 5278602"/>
                <a:gd name="connsiteX408" fmla="*/ 3892492 w 5327010"/>
                <a:gd name="connsiteY408" fmla="*/ 1746079 h 5278602"/>
                <a:gd name="connsiteX409" fmla="*/ 3942826 w 5327010"/>
                <a:gd name="connsiteY409" fmla="*/ 1637022 h 5278602"/>
                <a:gd name="connsiteX410" fmla="*/ 4035105 w 5327010"/>
                <a:gd name="connsiteY410" fmla="*/ 1628633 h 5278602"/>
                <a:gd name="connsiteX411" fmla="*/ 4127384 w 5327010"/>
                <a:gd name="connsiteY411" fmla="*/ 1586688 h 5278602"/>
                <a:gd name="connsiteX412" fmla="*/ 4135773 w 5327010"/>
                <a:gd name="connsiteY412" fmla="*/ 1737690 h 5278602"/>
                <a:gd name="connsiteX413" fmla="*/ 4169329 w 5327010"/>
                <a:gd name="connsiteY413" fmla="*/ 1746079 h 5278602"/>
                <a:gd name="connsiteX414" fmla="*/ 4169329 w 5327010"/>
                <a:gd name="connsiteY414" fmla="*/ 1754468 h 5278602"/>
                <a:gd name="connsiteX415" fmla="*/ 4169329 w 5327010"/>
                <a:gd name="connsiteY415" fmla="*/ 1754468 h 5278602"/>
                <a:gd name="connsiteX416" fmla="*/ 4295164 w 5327010"/>
                <a:gd name="connsiteY416" fmla="*/ 1678967 h 5278602"/>
                <a:gd name="connsiteX417" fmla="*/ 4353887 w 5327010"/>
                <a:gd name="connsiteY417" fmla="*/ 1637022 h 5278602"/>
                <a:gd name="connsiteX418" fmla="*/ 4370665 w 5327010"/>
                <a:gd name="connsiteY418" fmla="*/ 1611855 h 5278602"/>
                <a:gd name="connsiteX419" fmla="*/ 4387443 w 5327010"/>
                <a:gd name="connsiteY419" fmla="*/ 1611855 h 5278602"/>
                <a:gd name="connsiteX420" fmla="*/ 4387443 w 5327010"/>
                <a:gd name="connsiteY420" fmla="*/ 1611855 h 5278602"/>
                <a:gd name="connsiteX421" fmla="*/ 4546833 w 5327010"/>
                <a:gd name="connsiteY421" fmla="*/ 1586688 h 5278602"/>
                <a:gd name="connsiteX422" fmla="*/ 4546833 w 5327010"/>
                <a:gd name="connsiteY422" fmla="*/ 1586688 h 5278602"/>
                <a:gd name="connsiteX423" fmla="*/ 4546833 w 5327010"/>
                <a:gd name="connsiteY423" fmla="*/ 1695745 h 5278602"/>
                <a:gd name="connsiteX424" fmla="*/ 4521666 w 5327010"/>
                <a:gd name="connsiteY424" fmla="*/ 1788024 h 5278602"/>
                <a:gd name="connsiteX425" fmla="*/ 4521666 w 5327010"/>
                <a:gd name="connsiteY425" fmla="*/ 1788024 h 5278602"/>
                <a:gd name="connsiteX426" fmla="*/ 4471332 w 5327010"/>
                <a:gd name="connsiteY426" fmla="*/ 1855136 h 5278602"/>
                <a:gd name="connsiteX427" fmla="*/ 4446165 w 5327010"/>
                <a:gd name="connsiteY427" fmla="*/ 1880303 h 5278602"/>
                <a:gd name="connsiteX428" fmla="*/ 4446165 w 5327010"/>
                <a:gd name="connsiteY428" fmla="*/ 1880303 h 5278602"/>
                <a:gd name="connsiteX429" fmla="*/ 4479721 w 5327010"/>
                <a:gd name="connsiteY429" fmla="*/ 1955804 h 5278602"/>
                <a:gd name="connsiteX430" fmla="*/ 4479721 w 5327010"/>
                <a:gd name="connsiteY430" fmla="*/ 1955804 h 5278602"/>
                <a:gd name="connsiteX431" fmla="*/ 4563611 w 5327010"/>
                <a:gd name="connsiteY431" fmla="*/ 1947415 h 5278602"/>
                <a:gd name="connsiteX432" fmla="*/ 4597167 w 5327010"/>
                <a:gd name="connsiteY432" fmla="*/ 1939026 h 5278602"/>
                <a:gd name="connsiteX433" fmla="*/ 4681057 w 5327010"/>
                <a:gd name="connsiteY433" fmla="*/ 1939026 h 5278602"/>
                <a:gd name="connsiteX434" fmla="*/ 4681057 w 5327010"/>
                <a:gd name="connsiteY434" fmla="*/ 1939026 h 5278602"/>
                <a:gd name="connsiteX435" fmla="*/ 4815281 w 5327010"/>
                <a:gd name="connsiteY435" fmla="*/ 1997749 h 5278602"/>
                <a:gd name="connsiteX436" fmla="*/ 4915949 w 5327010"/>
                <a:gd name="connsiteY436" fmla="*/ 2106806 h 5278602"/>
                <a:gd name="connsiteX437" fmla="*/ 4941116 w 5327010"/>
                <a:gd name="connsiteY437" fmla="*/ 2232640 h 5278602"/>
                <a:gd name="connsiteX438" fmla="*/ 4974672 w 5327010"/>
                <a:gd name="connsiteY438" fmla="*/ 2257807 h 5278602"/>
                <a:gd name="connsiteX439" fmla="*/ 4991450 w 5327010"/>
                <a:gd name="connsiteY439" fmla="*/ 2257807 h 5278602"/>
                <a:gd name="connsiteX440" fmla="*/ 4991450 w 5327010"/>
                <a:gd name="connsiteY440" fmla="*/ 2257807 h 5278602"/>
                <a:gd name="connsiteX441" fmla="*/ 5008228 w 5327010"/>
                <a:gd name="connsiteY441" fmla="*/ 2257807 h 5278602"/>
                <a:gd name="connsiteX442" fmla="*/ 5041784 w 5327010"/>
                <a:gd name="connsiteY442" fmla="*/ 2115195 h 5278602"/>
                <a:gd name="connsiteX443" fmla="*/ 5075340 w 5327010"/>
                <a:gd name="connsiteY443" fmla="*/ 2022916 h 5278602"/>
                <a:gd name="connsiteX444" fmla="*/ 5075340 w 5327010"/>
                <a:gd name="connsiteY444" fmla="*/ 2022916 h 5278602"/>
                <a:gd name="connsiteX445" fmla="*/ 5167619 w 5327010"/>
                <a:gd name="connsiteY445" fmla="*/ 1980971 h 5278602"/>
                <a:gd name="connsiteX446" fmla="*/ 5167619 w 5327010"/>
                <a:gd name="connsiteY446" fmla="*/ 1972582 h 5278602"/>
                <a:gd name="connsiteX447" fmla="*/ 5167619 w 5327010"/>
                <a:gd name="connsiteY447" fmla="*/ 1972582 h 5278602"/>
                <a:gd name="connsiteX448" fmla="*/ 5243120 w 5327010"/>
                <a:gd name="connsiteY448" fmla="*/ 1922248 h 5278602"/>
                <a:gd name="connsiteX449" fmla="*/ 5310232 w 5327010"/>
                <a:gd name="connsiteY449" fmla="*/ 1947415 h 5278602"/>
                <a:gd name="connsiteX450" fmla="*/ 5327010 w 5327010"/>
                <a:gd name="connsiteY450" fmla="*/ 1804802 h 5278602"/>
                <a:gd name="connsiteX451" fmla="*/ 5268287 w 5327010"/>
                <a:gd name="connsiteY451" fmla="*/ 1762857 h 5278602"/>
                <a:gd name="connsiteX452" fmla="*/ 5243120 w 5327010"/>
                <a:gd name="connsiteY452" fmla="*/ 1737690 h 5278602"/>
                <a:gd name="connsiteX453" fmla="*/ 5217953 w 5327010"/>
                <a:gd name="connsiteY453" fmla="*/ 1729301 h 5278602"/>
                <a:gd name="connsiteX454" fmla="*/ 5134063 w 5327010"/>
                <a:gd name="connsiteY454" fmla="*/ 1720912 h 5278602"/>
                <a:gd name="connsiteX455" fmla="*/ 5134063 w 5327010"/>
                <a:gd name="connsiteY455" fmla="*/ 1720912 h 5278602"/>
                <a:gd name="connsiteX456" fmla="*/ 5066951 w 5327010"/>
                <a:gd name="connsiteY456" fmla="*/ 1687356 h 5278602"/>
                <a:gd name="connsiteX457" fmla="*/ 5041784 w 5327010"/>
                <a:gd name="connsiteY457" fmla="*/ 1678967 h 5278602"/>
                <a:gd name="connsiteX458" fmla="*/ 5033395 w 5327010"/>
                <a:gd name="connsiteY458" fmla="*/ 1653800 h 5278602"/>
                <a:gd name="connsiteX459" fmla="*/ 4966283 w 5327010"/>
                <a:gd name="connsiteY459" fmla="*/ 1645411 h 5278602"/>
                <a:gd name="connsiteX460" fmla="*/ 4966283 w 5327010"/>
                <a:gd name="connsiteY460" fmla="*/ 1645411 h 5278602"/>
                <a:gd name="connsiteX461" fmla="*/ 4915949 w 5327010"/>
                <a:gd name="connsiteY461" fmla="*/ 1519576 h 5278602"/>
                <a:gd name="connsiteX462" fmla="*/ 4890782 w 5327010"/>
                <a:gd name="connsiteY462" fmla="*/ 1502798 h 5278602"/>
                <a:gd name="connsiteX463" fmla="*/ 4882393 w 5327010"/>
                <a:gd name="connsiteY463" fmla="*/ 1527965 h 5278602"/>
                <a:gd name="connsiteX464" fmla="*/ 4882393 w 5327010"/>
                <a:gd name="connsiteY464" fmla="*/ 1527965 h 5278602"/>
                <a:gd name="connsiteX465" fmla="*/ 4882393 w 5327010"/>
                <a:gd name="connsiteY465" fmla="*/ 1402130 h 5278602"/>
                <a:gd name="connsiteX466" fmla="*/ 4882393 w 5327010"/>
                <a:gd name="connsiteY466" fmla="*/ 1402130 h 5278602"/>
                <a:gd name="connsiteX467" fmla="*/ 4924338 w 5327010"/>
                <a:gd name="connsiteY467" fmla="*/ 1335018 h 5278602"/>
                <a:gd name="connsiteX468" fmla="*/ 4949505 w 5327010"/>
                <a:gd name="connsiteY468" fmla="*/ 1301462 h 5278602"/>
                <a:gd name="connsiteX469" fmla="*/ 4974672 w 5327010"/>
                <a:gd name="connsiteY469" fmla="*/ 1251128 h 5278602"/>
                <a:gd name="connsiteX470" fmla="*/ 4999839 w 5327010"/>
                <a:gd name="connsiteY470" fmla="*/ 1251128 h 5278602"/>
                <a:gd name="connsiteX471" fmla="*/ 4957894 w 5327010"/>
                <a:gd name="connsiteY471" fmla="*/ 1318240 h 5278602"/>
                <a:gd name="connsiteX472" fmla="*/ 5016617 w 5327010"/>
                <a:gd name="connsiteY472" fmla="*/ 1259517 h 5278602"/>
                <a:gd name="connsiteX473" fmla="*/ 5033395 w 5327010"/>
                <a:gd name="connsiteY473" fmla="*/ 1234350 h 5278602"/>
                <a:gd name="connsiteX474" fmla="*/ 5033395 w 5327010"/>
                <a:gd name="connsiteY474" fmla="*/ 1234350 h 5278602"/>
                <a:gd name="connsiteX475" fmla="*/ 5016617 w 5327010"/>
                <a:gd name="connsiteY475" fmla="*/ 1150461 h 5278602"/>
                <a:gd name="connsiteX476" fmla="*/ 5008228 w 5327010"/>
                <a:gd name="connsiteY476" fmla="*/ 1100127 h 5278602"/>
                <a:gd name="connsiteX477" fmla="*/ 5008228 w 5327010"/>
                <a:gd name="connsiteY477" fmla="*/ 1100127 h 5278602"/>
                <a:gd name="connsiteX478" fmla="*/ 4848837 w 5327010"/>
                <a:gd name="connsiteY478" fmla="*/ 1091738 h 5278602"/>
                <a:gd name="connsiteX479" fmla="*/ 4815281 w 5327010"/>
                <a:gd name="connsiteY479" fmla="*/ 1150461 h 5278602"/>
                <a:gd name="connsiteX480" fmla="*/ 4781725 w 5327010"/>
                <a:gd name="connsiteY480" fmla="*/ 1024626 h 5278602"/>
                <a:gd name="connsiteX481" fmla="*/ 4790114 w 5327010"/>
                <a:gd name="connsiteY481" fmla="*/ 873624 h 5278602"/>
                <a:gd name="connsiteX482" fmla="*/ 4790114 w 5327010"/>
                <a:gd name="connsiteY482" fmla="*/ 873624 h 5278602"/>
                <a:gd name="connsiteX483" fmla="*/ 4756558 w 5327010"/>
                <a:gd name="connsiteY483" fmla="*/ 806512 h 5278602"/>
                <a:gd name="connsiteX484" fmla="*/ 4739780 w 5327010"/>
                <a:gd name="connsiteY484" fmla="*/ 781345 h 5278602"/>
                <a:gd name="connsiteX485" fmla="*/ 4731391 w 5327010"/>
                <a:gd name="connsiteY485" fmla="*/ 731011 h 5278602"/>
                <a:gd name="connsiteX486" fmla="*/ 4723002 w 5327010"/>
                <a:gd name="connsiteY486" fmla="*/ 705844 h 5278602"/>
                <a:gd name="connsiteX487" fmla="*/ 4605556 w 5327010"/>
                <a:gd name="connsiteY487" fmla="*/ 680677 h 5278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</a:cxnLst>
              <a:rect l="l" t="t" r="r" b="b"/>
              <a:pathLst>
                <a:path w="5327010" h="5278602">
                  <a:moveTo>
                    <a:pt x="4605556" y="680677"/>
                  </a:moveTo>
                  <a:lnTo>
                    <a:pt x="4605556" y="680677"/>
                  </a:lnTo>
                  <a:cubicBezTo>
                    <a:pt x="4573629" y="677130"/>
                    <a:pt x="4529784" y="683963"/>
                    <a:pt x="4504888" y="655510"/>
                  </a:cubicBezTo>
                  <a:cubicBezTo>
                    <a:pt x="4491609" y="640335"/>
                    <a:pt x="4471332" y="605176"/>
                    <a:pt x="4471332" y="605176"/>
                  </a:cubicBezTo>
                  <a:lnTo>
                    <a:pt x="4471332" y="605176"/>
                  </a:lnTo>
                  <a:cubicBezTo>
                    <a:pt x="4448962" y="593991"/>
                    <a:pt x="4426990" y="581970"/>
                    <a:pt x="4404221" y="571620"/>
                  </a:cubicBezTo>
                  <a:cubicBezTo>
                    <a:pt x="4349641" y="546811"/>
                    <a:pt x="4409042" y="583223"/>
                    <a:pt x="4353887" y="546453"/>
                  </a:cubicBezTo>
                  <a:cubicBezTo>
                    <a:pt x="4351091" y="538064"/>
                    <a:pt x="4349453" y="529195"/>
                    <a:pt x="4345498" y="521286"/>
                  </a:cubicBezTo>
                  <a:cubicBezTo>
                    <a:pt x="4340989" y="512268"/>
                    <a:pt x="4336593" y="502417"/>
                    <a:pt x="4328720" y="496119"/>
                  </a:cubicBezTo>
                  <a:cubicBezTo>
                    <a:pt x="4313812" y="484193"/>
                    <a:pt x="4285996" y="487730"/>
                    <a:pt x="4269997" y="487730"/>
                  </a:cubicBezTo>
                  <a:lnTo>
                    <a:pt x="4269997" y="487730"/>
                  </a:lnTo>
                  <a:cubicBezTo>
                    <a:pt x="4236441" y="484934"/>
                    <a:pt x="4202741" y="483518"/>
                    <a:pt x="4169329" y="479341"/>
                  </a:cubicBezTo>
                  <a:cubicBezTo>
                    <a:pt x="4157888" y="477911"/>
                    <a:pt x="4135773" y="470952"/>
                    <a:pt x="4135773" y="470952"/>
                  </a:cubicBezTo>
                  <a:lnTo>
                    <a:pt x="4135773" y="470952"/>
                  </a:lnTo>
                  <a:cubicBezTo>
                    <a:pt x="4116199" y="451378"/>
                    <a:pt x="4097626" y="430747"/>
                    <a:pt x="4077050" y="412229"/>
                  </a:cubicBezTo>
                  <a:cubicBezTo>
                    <a:pt x="4069556" y="405484"/>
                    <a:pt x="4058628" y="402945"/>
                    <a:pt x="4051883" y="395451"/>
                  </a:cubicBezTo>
                  <a:cubicBezTo>
                    <a:pt x="4033177" y="374666"/>
                    <a:pt x="4021322" y="348112"/>
                    <a:pt x="4001549" y="328339"/>
                  </a:cubicBezTo>
                  <a:cubicBezTo>
                    <a:pt x="3993160" y="319950"/>
                    <a:pt x="3983977" y="312287"/>
                    <a:pt x="3976382" y="303173"/>
                  </a:cubicBezTo>
                  <a:cubicBezTo>
                    <a:pt x="3957225" y="280185"/>
                    <a:pt x="3935597" y="229993"/>
                    <a:pt x="3926048" y="210894"/>
                  </a:cubicBezTo>
                  <a:cubicBezTo>
                    <a:pt x="3920455" y="199709"/>
                    <a:pt x="3918113" y="186181"/>
                    <a:pt x="3909270" y="177338"/>
                  </a:cubicBezTo>
                  <a:cubicBezTo>
                    <a:pt x="3900881" y="168949"/>
                    <a:pt x="3891698" y="161285"/>
                    <a:pt x="3884103" y="152171"/>
                  </a:cubicBezTo>
                  <a:cubicBezTo>
                    <a:pt x="3868751" y="133748"/>
                    <a:pt x="3868696" y="117464"/>
                    <a:pt x="3842158" y="110226"/>
                  </a:cubicBezTo>
                  <a:cubicBezTo>
                    <a:pt x="3820408" y="104294"/>
                    <a:pt x="3797417" y="104633"/>
                    <a:pt x="3775046" y="101837"/>
                  </a:cubicBezTo>
                  <a:cubicBezTo>
                    <a:pt x="3769453" y="93448"/>
                    <a:pt x="3765397" y="83799"/>
                    <a:pt x="3758268" y="76670"/>
                  </a:cubicBezTo>
                  <a:cubicBezTo>
                    <a:pt x="3751139" y="69541"/>
                    <a:pt x="3739399" y="67765"/>
                    <a:pt x="3733101" y="59892"/>
                  </a:cubicBezTo>
                  <a:cubicBezTo>
                    <a:pt x="3727577" y="52987"/>
                    <a:pt x="3727508" y="43114"/>
                    <a:pt x="3724712" y="34725"/>
                  </a:cubicBezTo>
                  <a:cubicBezTo>
                    <a:pt x="3735814" y="-9682"/>
                    <a:pt x="3721571" y="1169"/>
                    <a:pt x="3766657" y="1169"/>
                  </a:cubicBezTo>
                  <a:lnTo>
                    <a:pt x="3766657" y="1169"/>
                  </a:lnTo>
                  <a:cubicBezTo>
                    <a:pt x="3679971" y="3965"/>
                    <a:pt x="3592700" y="-879"/>
                    <a:pt x="3506599" y="9558"/>
                  </a:cubicBezTo>
                  <a:cubicBezTo>
                    <a:pt x="3496590" y="10771"/>
                    <a:pt x="3494330" y="25707"/>
                    <a:pt x="3489821" y="34725"/>
                  </a:cubicBezTo>
                  <a:cubicBezTo>
                    <a:pt x="3485866" y="42634"/>
                    <a:pt x="3481432" y="59892"/>
                    <a:pt x="3481432" y="59892"/>
                  </a:cubicBezTo>
                  <a:lnTo>
                    <a:pt x="3481432" y="59892"/>
                  </a:lnTo>
                  <a:cubicBezTo>
                    <a:pt x="3397593" y="69207"/>
                    <a:pt x="3405931" y="42959"/>
                    <a:pt x="3405931" y="93448"/>
                  </a:cubicBezTo>
                  <a:lnTo>
                    <a:pt x="3405931" y="93448"/>
                  </a:lnTo>
                  <a:cubicBezTo>
                    <a:pt x="3394746" y="115819"/>
                    <a:pt x="3381353" y="137216"/>
                    <a:pt x="3372375" y="160560"/>
                  </a:cubicBezTo>
                  <a:cubicBezTo>
                    <a:pt x="3371214" y="163577"/>
                    <a:pt x="3362937" y="218498"/>
                    <a:pt x="3355597" y="227672"/>
                  </a:cubicBezTo>
                  <a:cubicBezTo>
                    <a:pt x="3349299" y="235545"/>
                    <a:pt x="3339448" y="239941"/>
                    <a:pt x="3330430" y="244450"/>
                  </a:cubicBezTo>
                  <a:cubicBezTo>
                    <a:pt x="3327929" y="245701"/>
                    <a:pt x="3324837" y="244450"/>
                    <a:pt x="3322041" y="244450"/>
                  </a:cubicBezTo>
                  <a:lnTo>
                    <a:pt x="3322041" y="244450"/>
                  </a:lnTo>
                  <a:lnTo>
                    <a:pt x="3179428" y="252839"/>
                  </a:lnTo>
                  <a:lnTo>
                    <a:pt x="3145872" y="261228"/>
                  </a:lnTo>
                  <a:lnTo>
                    <a:pt x="3145872" y="395451"/>
                  </a:lnTo>
                  <a:lnTo>
                    <a:pt x="3145872" y="395451"/>
                  </a:lnTo>
                  <a:cubicBezTo>
                    <a:pt x="3131890" y="417822"/>
                    <a:pt x="3113724" y="438069"/>
                    <a:pt x="3103927" y="462563"/>
                  </a:cubicBezTo>
                  <a:cubicBezTo>
                    <a:pt x="3096583" y="480922"/>
                    <a:pt x="3108406" y="506273"/>
                    <a:pt x="3095538" y="521286"/>
                  </a:cubicBezTo>
                  <a:cubicBezTo>
                    <a:pt x="3086439" y="531902"/>
                    <a:pt x="3067575" y="521286"/>
                    <a:pt x="3053593" y="521286"/>
                  </a:cubicBezTo>
                  <a:lnTo>
                    <a:pt x="3053593" y="521286"/>
                  </a:lnTo>
                  <a:lnTo>
                    <a:pt x="2952925" y="521286"/>
                  </a:lnTo>
                  <a:lnTo>
                    <a:pt x="2952925" y="521286"/>
                  </a:lnTo>
                  <a:lnTo>
                    <a:pt x="2952925" y="613565"/>
                  </a:lnTo>
                  <a:lnTo>
                    <a:pt x="2952925" y="613565"/>
                  </a:lnTo>
                  <a:cubicBezTo>
                    <a:pt x="2952971" y="613657"/>
                    <a:pt x="2987933" y="690518"/>
                    <a:pt x="3003259" y="705844"/>
                  </a:cubicBezTo>
                  <a:cubicBezTo>
                    <a:pt x="3005236" y="707821"/>
                    <a:pt x="3008852" y="705844"/>
                    <a:pt x="3011648" y="705844"/>
                  </a:cubicBezTo>
                  <a:lnTo>
                    <a:pt x="3011648" y="705844"/>
                  </a:lnTo>
                  <a:cubicBezTo>
                    <a:pt x="3000463" y="728215"/>
                    <a:pt x="2988442" y="750187"/>
                    <a:pt x="2978092" y="772956"/>
                  </a:cubicBezTo>
                  <a:cubicBezTo>
                    <a:pt x="2969408" y="792061"/>
                    <a:pt x="2971309" y="808582"/>
                    <a:pt x="2952925" y="823290"/>
                  </a:cubicBezTo>
                  <a:cubicBezTo>
                    <a:pt x="2946020" y="828814"/>
                    <a:pt x="2935968" y="828395"/>
                    <a:pt x="2927758" y="831679"/>
                  </a:cubicBezTo>
                  <a:cubicBezTo>
                    <a:pt x="2921952" y="834001"/>
                    <a:pt x="2916573" y="837272"/>
                    <a:pt x="2910980" y="840068"/>
                  </a:cubicBezTo>
                  <a:lnTo>
                    <a:pt x="2910980" y="840068"/>
                  </a:lnTo>
                  <a:cubicBezTo>
                    <a:pt x="2804866" y="850679"/>
                    <a:pt x="2847052" y="824637"/>
                    <a:pt x="2810312" y="873624"/>
                  </a:cubicBezTo>
                  <a:cubicBezTo>
                    <a:pt x="2807939" y="876788"/>
                    <a:pt x="2804719" y="879217"/>
                    <a:pt x="2801923" y="882013"/>
                  </a:cubicBezTo>
                  <a:lnTo>
                    <a:pt x="2801923" y="882013"/>
                  </a:lnTo>
                  <a:cubicBezTo>
                    <a:pt x="2759947" y="877349"/>
                    <a:pt x="2730153" y="885744"/>
                    <a:pt x="2701255" y="856846"/>
                  </a:cubicBezTo>
                  <a:lnTo>
                    <a:pt x="2701255" y="848457"/>
                  </a:lnTo>
                  <a:lnTo>
                    <a:pt x="2701255" y="848457"/>
                  </a:lnTo>
                  <a:cubicBezTo>
                    <a:pt x="2541878" y="839603"/>
                    <a:pt x="2550254" y="890479"/>
                    <a:pt x="2550254" y="814901"/>
                  </a:cubicBezTo>
                  <a:lnTo>
                    <a:pt x="2550254" y="814901"/>
                  </a:lnTo>
                  <a:lnTo>
                    <a:pt x="2323751" y="705844"/>
                  </a:lnTo>
                  <a:cubicBezTo>
                    <a:pt x="2298584" y="708640"/>
                    <a:pt x="2269613" y="700638"/>
                    <a:pt x="2248250" y="714233"/>
                  </a:cubicBezTo>
                  <a:cubicBezTo>
                    <a:pt x="2233329" y="723728"/>
                    <a:pt x="2231472" y="764567"/>
                    <a:pt x="2231472" y="764567"/>
                  </a:cubicBezTo>
                  <a:lnTo>
                    <a:pt x="2231472" y="764567"/>
                  </a:lnTo>
                  <a:cubicBezTo>
                    <a:pt x="2120193" y="727474"/>
                    <a:pt x="2166175" y="731011"/>
                    <a:pt x="2097248" y="731011"/>
                  </a:cubicBezTo>
                  <a:lnTo>
                    <a:pt x="2097248" y="731011"/>
                  </a:lnTo>
                  <a:lnTo>
                    <a:pt x="1929468" y="731011"/>
                  </a:lnTo>
                  <a:lnTo>
                    <a:pt x="1929468" y="731011"/>
                  </a:lnTo>
                  <a:lnTo>
                    <a:pt x="1837189" y="739400"/>
                  </a:lnTo>
                  <a:cubicBezTo>
                    <a:pt x="1821617" y="747785"/>
                    <a:pt x="1832917" y="777228"/>
                    <a:pt x="1820411" y="789734"/>
                  </a:cubicBezTo>
                  <a:lnTo>
                    <a:pt x="1812022" y="798123"/>
                  </a:lnTo>
                  <a:lnTo>
                    <a:pt x="1812022" y="798123"/>
                  </a:lnTo>
                  <a:lnTo>
                    <a:pt x="1761688" y="848457"/>
                  </a:lnTo>
                  <a:cubicBezTo>
                    <a:pt x="1730929" y="845661"/>
                    <a:pt x="1699986" y="844436"/>
                    <a:pt x="1669410" y="840068"/>
                  </a:cubicBezTo>
                  <a:cubicBezTo>
                    <a:pt x="1579738" y="827258"/>
                    <a:pt x="1734105" y="831679"/>
                    <a:pt x="1602298" y="831679"/>
                  </a:cubicBezTo>
                  <a:lnTo>
                    <a:pt x="1602298" y="831679"/>
                  </a:lnTo>
                  <a:lnTo>
                    <a:pt x="1526797" y="840068"/>
                  </a:lnTo>
                  <a:cubicBezTo>
                    <a:pt x="1493241" y="837272"/>
                    <a:pt x="1459343" y="837215"/>
                    <a:pt x="1426129" y="831679"/>
                  </a:cubicBezTo>
                  <a:cubicBezTo>
                    <a:pt x="1408684" y="828772"/>
                    <a:pt x="1375795" y="832587"/>
                    <a:pt x="1375795" y="814901"/>
                  </a:cubicBezTo>
                  <a:lnTo>
                    <a:pt x="1375795" y="798123"/>
                  </a:lnTo>
                  <a:lnTo>
                    <a:pt x="1375795" y="798123"/>
                  </a:lnTo>
                  <a:cubicBezTo>
                    <a:pt x="1285652" y="707980"/>
                    <a:pt x="1329422" y="726739"/>
                    <a:pt x="1266738" y="705844"/>
                  </a:cubicBezTo>
                  <a:cubicBezTo>
                    <a:pt x="1239594" y="678700"/>
                    <a:pt x="1253435" y="680677"/>
                    <a:pt x="1233182" y="680677"/>
                  </a:cubicBezTo>
                  <a:lnTo>
                    <a:pt x="1233182" y="680677"/>
                  </a:lnTo>
                  <a:lnTo>
                    <a:pt x="1191237" y="638732"/>
                  </a:lnTo>
                  <a:cubicBezTo>
                    <a:pt x="1174459" y="658306"/>
                    <a:pt x="1155687" y="676334"/>
                    <a:pt x="1140903" y="697455"/>
                  </a:cubicBezTo>
                  <a:cubicBezTo>
                    <a:pt x="1105447" y="748106"/>
                    <a:pt x="1167097" y="699567"/>
                    <a:pt x="1107347" y="739400"/>
                  </a:cubicBezTo>
                  <a:cubicBezTo>
                    <a:pt x="1101754" y="756178"/>
                    <a:pt x="1107727" y="785445"/>
                    <a:pt x="1090569" y="789734"/>
                  </a:cubicBezTo>
                  <a:cubicBezTo>
                    <a:pt x="1069356" y="795037"/>
                    <a:pt x="1051904" y="798489"/>
                    <a:pt x="1031846" y="806512"/>
                  </a:cubicBezTo>
                  <a:cubicBezTo>
                    <a:pt x="1026040" y="808834"/>
                    <a:pt x="1020661" y="812105"/>
                    <a:pt x="1015068" y="814901"/>
                  </a:cubicBezTo>
                  <a:lnTo>
                    <a:pt x="1015068" y="814901"/>
                  </a:lnTo>
                  <a:lnTo>
                    <a:pt x="1015068" y="1007848"/>
                  </a:lnTo>
                  <a:lnTo>
                    <a:pt x="1015068" y="1007848"/>
                  </a:lnTo>
                  <a:lnTo>
                    <a:pt x="989901" y="1049793"/>
                  </a:lnTo>
                  <a:lnTo>
                    <a:pt x="1023457" y="1116905"/>
                  </a:lnTo>
                  <a:lnTo>
                    <a:pt x="1023457" y="1116905"/>
                  </a:lnTo>
                  <a:cubicBezTo>
                    <a:pt x="998290" y="1119701"/>
                    <a:pt x="972933" y="1121131"/>
                    <a:pt x="947956" y="1125294"/>
                  </a:cubicBezTo>
                  <a:cubicBezTo>
                    <a:pt x="832593" y="1144521"/>
                    <a:pt x="922789" y="1331565"/>
                    <a:pt x="922789" y="1418908"/>
                  </a:cubicBezTo>
                  <a:lnTo>
                    <a:pt x="922789" y="1418908"/>
                  </a:lnTo>
                  <a:cubicBezTo>
                    <a:pt x="693537" y="1408487"/>
                    <a:pt x="799815" y="1410519"/>
                    <a:pt x="604008" y="1410519"/>
                  </a:cubicBezTo>
                  <a:lnTo>
                    <a:pt x="604008" y="1410519"/>
                  </a:lnTo>
                  <a:cubicBezTo>
                    <a:pt x="574914" y="1488104"/>
                    <a:pt x="602733" y="1477631"/>
                    <a:pt x="545285" y="1477631"/>
                  </a:cubicBezTo>
                  <a:lnTo>
                    <a:pt x="545285" y="1477631"/>
                  </a:lnTo>
                  <a:cubicBezTo>
                    <a:pt x="525711" y="1463649"/>
                    <a:pt x="503571" y="1452695"/>
                    <a:pt x="486562" y="1435686"/>
                  </a:cubicBezTo>
                  <a:cubicBezTo>
                    <a:pt x="480309" y="1429433"/>
                    <a:pt x="482128" y="1418428"/>
                    <a:pt x="478173" y="1410519"/>
                  </a:cubicBezTo>
                  <a:cubicBezTo>
                    <a:pt x="473664" y="1401501"/>
                    <a:pt x="465904" y="1394370"/>
                    <a:pt x="461395" y="1385352"/>
                  </a:cubicBezTo>
                  <a:cubicBezTo>
                    <a:pt x="452401" y="1367363"/>
                    <a:pt x="448446" y="1335470"/>
                    <a:pt x="444617" y="1318240"/>
                  </a:cubicBezTo>
                  <a:cubicBezTo>
                    <a:pt x="442116" y="1306985"/>
                    <a:pt x="438489" y="1295990"/>
                    <a:pt x="436228" y="1284684"/>
                  </a:cubicBezTo>
                  <a:cubicBezTo>
                    <a:pt x="432892" y="1268005"/>
                    <a:pt x="437274" y="1248503"/>
                    <a:pt x="427839" y="1234350"/>
                  </a:cubicBezTo>
                  <a:cubicBezTo>
                    <a:pt x="423186" y="1227370"/>
                    <a:pt x="411061" y="1234350"/>
                    <a:pt x="402672" y="1234350"/>
                  </a:cubicBezTo>
                  <a:lnTo>
                    <a:pt x="402672" y="1234350"/>
                  </a:lnTo>
                  <a:cubicBezTo>
                    <a:pt x="377053" y="1252649"/>
                    <a:pt x="339870" y="1274349"/>
                    <a:pt x="318782" y="1301462"/>
                  </a:cubicBezTo>
                  <a:cubicBezTo>
                    <a:pt x="306402" y="1317379"/>
                    <a:pt x="291603" y="1332666"/>
                    <a:pt x="285226" y="1351796"/>
                  </a:cubicBezTo>
                  <a:cubicBezTo>
                    <a:pt x="282430" y="1360185"/>
                    <a:pt x="283090" y="1370710"/>
                    <a:pt x="276837" y="1376963"/>
                  </a:cubicBezTo>
                  <a:cubicBezTo>
                    <a:pt x="270584" y="1383216"/>
                    <a:pt x="260302" y="1383434"/>
                    <a:pt x="251670" y="1385352"/>
                  </a:cubicBezTo>
                  <a:cubicBezTo>
                    <a:pt x="235066" y="1389042"/>
                    <a:pt x="217473" y="1388362"/>
                    <a:pt x="201336" y="1393741"/>
                  </a:cubicBezTo>
                  <a:cubicBezTo>
                    <a:pt x="198683" y="1394625"/>
                    <a:pt x="201336" y="1399334"/>
                    <a:pt x="201336" y="1402130"/>
                  </a:cubicBezTo>
                  <a:lnTo>
                    <a:pt x="201336" y="1402130"/>
                  </a:lnTo>
                  <a:lnTo>
                    <a:pt x="184558" y="1469242"/>
                  </a:lnTo>
                  <a:cubicBezTo>
                    <a:pt x="159391" y="1472038"/>
                    <a:pt x="132854" y="1468977"/>
                    <a:pt x="109057" y="1477631"/>
                  </a:cubicBezTo>
                  <a:cubicBezTo>
                    <a:pt x="99582" y="1481077"/>
                    <a:pt x="100668" y="1497205"/>
                    <a:pt x="92279" y="1502798"/>
                  </a:cubicBezTo>
                  <a:cubicBezTo>
                    <a:pt x="82686" y="1509193"/>
                    <a:pt x="58723" y="1511187"/>
                    <a:pt x="58723" y="1511187"/>
                  </a:cubicBezTo>
                  <a:lnTo>
                    <a:pt x="58723" y="1511187"/>
                  </a:lnTo>
                  <a:cubicBezTo>
                    <a:pt x="55927" y="1536354"/>
                    <a:pt x="52854" y="1561492"/>
                    <a:pt x="50334" y="1586688"/>
                  </a:cubicBezTo>
                  <a:cubicBezTo>
                    <a:pt x="47261" y="1617421"/>
                    <a:pt x="56735" y="1651852"/>
                    <a:pt x="41945" y="1678967"/>
                  </a:cubicBezTo>
                  <a:cubicBezTo>
                    <a:pt x="35250" y="1691241"/>
                    <a:pt x="13982" y="1678967"/>
                    <a:pt x="0" y="1678967"/>
                  </a:cubicBezTo>
                  <a:lnTo>
                    <a:pt x="67112" y="1645411"/>
                  </a:lnTo>
                  <a:cubicBezTo>
                    <a:pt x="61519" y="1670578"/>
                    <a:pt x="56587" y="1695901"/>
                    <a:pt x="50334" y="1720912"/>
                  </a:cubicBezTo>
                  <a:cubicBezTo>
                    <a:pt x="40176" y="1761542"/>
                    <a:pt x="41945" y="1730812"/>
                    <a:pt x="41945" y="1762857"/>
                  </a:cubicBezTo>
                  <a:lnTo>
                    <a:pt x="41945" y="1762857"/>
                  </a:lnTo>
                  <a:cubicBezTo>
                    <a:pt x="58723" y="1782431"/>
                    <a:pt x="74049" y="1803350"/>
                    <a:pt x="92279" y="1821580"/>
                  </a:cubicBezTo>
                  <a:cubicBezTo>
                    <a:pt x="99408" y="1828709"/>
                    <a:pt x="110317" y="1831229"/>
                    <a:pt x="117446" y="1838358"/>
                  </a:cubicBezTo>
                  <a:cubicBezTo>
                    <a:pt x="173373" y="1894285"/>
                    <a:pt x="92279" y="1835562"/>
                    <a:pt x="159391" y="1880303"/>
                  </a:cubicBezTo>
                  <a:cubicBezTo>
                    <a:pt x="156595" y="1894285"/>
                    <a:pt x="161084" y="1912166"/>
                    <a:pt x="151002" y="1922248"/>
                  </a:cubicBezTo>
                  <a:cubicBezTo>
                    <a:pt x="144749" y="1928501"/>
                    <a:pt x="145897" y="1905291"/>
                    <a:pt x="142613" y="1897081"/>
                  </a:cubicBezTo>
                  <a:cubicBezTo>
                    <a:pt x="140291" y="1891275"/>
                    <a:pt x="137020" y="1885896"/>
                    <a:pt x="134224" y="1880303"/>
                  </a:cubicBezTo>
                  <a:lnTo>
                    <a:pt x="134224" y="1880303"/>
                  </a:lnTo>
                  <a:cubicBezTo>
                    <a:pt x="138056" y="1885668"/>
                    <a:pt x="181358" y="1953094"/>
                    <a:pt x="201336" y="1964193"/>
                  </a:cubicBezTo>
                  <a:cubicBezTo>
                    <a:pt x="216796" y="1972782"/>
                    <a:pt x="251670" y="1980971"/>
                    <a:pt x="251670" y="1980971"/>
                  </a:cubicBezTo>
                  <a:cubicBezTo>
                    <a:pt x="268448" y="1997749"/>
                    <a:pt x="279494" y="2023802"/>
                    <a:pt x="302004" y="2031305"/>
                  </a:cubicBezTo>
                  <a:lnTo>
                    <a:pt x="352338" y="2048083"/>
                  </a:lnTo>
                  <a:cubicBezTo>
                    <a:pt x="356812" y="2061505"/>
                    <a:pt x="370235" y="2084995"/>
                    <a:pt x="352338" y="2098417"/>
                  </a:cubicBezTo>
                  <a:cubicBezTo>
                    <a:pt x="345627" y="2103450"/>
                    <a:pt x="335560" y="2098417"/>
                    <a:pt x="327171" y="2098417"/>
                  </a:cubicBezTo>
                  <a:lnTo>
                    <a:pt x="327171" y="2098417"/>
                  </a:lnTo>
                  <a:cubicBezTo>
                    <a:pt x="321578" y="2123584"/>
                    <a:pt x="316646" y="2148906"/>
                    <a:pt x="310393" y="2173917"/>
                  </a:cubicBezTo>
                  <a:cubicBezTo>
                    <a:pt x="308248" y="2182496"/>
                    <a:pt x="303101" y="2190310"/>
                    <a:pt x="302004" y="2199084"/>
                  </a:cubicBezTo>
                  <a:cubicBezTo>
                    <a:pt x="300270" y="2212958"/>
                    <a:pt x="302004" y="2227047"/>
                    <a:pt x="302004" y="2241029"/>
                  </a:cubicBezTo>
                  <a:lnTo>
                    <a:pt x="302004" y="2241029"/>
                  </a:lnTo>
                  <a:cubicBezTo>
                    <a:pt x="311128" y="2414382"/>
                    <a:pt x="257189" y="2400420"/>
                    <a:pt x="352338" y="2400420"/>
                  </a:cubicBezTo>
                  <a:lnTo>
                    <a:pt x="352338" y="2400420"/>
                  </a:lnTo>
                  <a:cubicBezTo>
                    <a:pt x="374709" y="2389235"/>
                    <a:pt x="394925" y="2371769"/>
                    <a:pt x="419450" y="2366864"/>
                  </a:cubicBezTo>
                  <a:cubicBezTo>
                    <a:pt x="430491" y="2364656"/>
                    <a:pt x="484653" y="2374299"/>
                    <a:pt x="503340" y="2383642"/>
                  </a:cubicBezTo>
                  <a:cubicBezTo>
                    <a:pt x="558233" y="2411089"/>
                    <a:pt x="498015" y="2388481"/>
                    <a:pt x="553674" y="2425587"/>
                  </a:cubicBezTo>
                  <a:cubicBezTo>
                    <a:pt x="561032" y="2430492"/>
                    <a:pt x="587684" y="2433976"/>
                    <a:pt x="578841" y="2433976"/>
                  </a:cubicBezTo>
                  <a:cubicBezTo>
                    <a:pt x="542381" y="2433976"/>
                    <a:pt x="506136" y="2428383"/>
                    <a:pt x="469784" y="2425587"/>
                  </a:cubicBezTo>
                  <a:cubicBezTo>
                    <a:pt x="458599" y="2422791"/>
                    <a:pt x="445231" y="2424400"/>
                    <a:pt x="436228" y="2417198"/>
                  </a:cubicBezTo>
                  <a:cubicBezTo>
                    <a:pt x="419847" y="2404093"/>
                    <a:pt x="431412" y="2346513"/>
                    <a:pt x="436228" y="2341697"/>
                  </a:cubicBezTo>
                  <a:cubicBezTo>
                    <a:pt x="446115" y="2331810"/>
                    <a:pt x="464191" y="2341697"/>
                    <a:pt x="478173" y="2341697"/>
                  </a:cubicBezTo>
                  <a:lnTo>
                    <a:pt x="478173" y="2341697"/>
                  </a:lnTo>
                  <a:cubicBezTo>
                    <a:pt x="564593" y="2322493"/>
                    <a:pt x="527893" y="2324919"/>
                    <a:pt x="587230" y="2324919"/>
                  </a:cubicBezTo>
                  <a:lnTo>
                    <a:pt x="587230" y="2324919"/>
                  </a:lnTo>
                  <a:cubicBezTo>
                    <a:pt x="609601" y="2316530"/>
                    <a:pt x="631163" y="2305547"/>
                    <a:pt x="654342" y="2299752"/>
                  </a:cubicBezTo>
                  <a:cubicBezTo>
                    <a:pt x="754593" y="2274689"/>
                    <a:pt x="692349" y="2310766"/>
                    <a:pt x="746621" y="2274585"/>
                  </a:cubicBezTo>
                  <a:cubicBezTo>
                    <a:pt x="749417" y="2266196"/>
                    <a:pt x="749486" y="2256323"/>
                    <a:pt x="755010" y="2249418"/>
                  </a:cubicBezTo>
                  <a:cubicBezTo>
                    <a:pt x="780841" y="2217129"/>
                    <a:pt x="832782" y="2232640"/>
                    <a:pt x="864066" y="2232640"/>
                  </a:cubicBezTo>
                  <a:lnTo>
                    <a:pt x="864066" y="2232640"/>
                  </a:lnTo>
                  <a:cubicBezTo>
                    <a:pt x="880844" y="2257807"/>
                    <a:pt x="895246" y="2284731"/>
                    <a:pt x="914400" y="2308141"/>
                  </a:cubicBezTo>
                  <a:cubicBezTo>
                    <a:pt x="920785" y="2315944"/>
                    <a:pt x="933974" y="2316530"/>
                    <a:pt x="939567" y="2324919"/>
                  </a:cubicBezTo>
                  <a:cubicBezTo>
                    <a:pt x="945962" y="2334512"/>
                    <a:pt x="943414" y="2347878"/>
                    <a:pt x="947956" y="2358475"/>
                  </a:cubicBezTo>
                  <a:cubicBezTo>
                    <a:pt x="959141" y="2384574"/>
                    <a:pt x="967530" y="2385506"/>
                    <a:pt x="989901" y="2400420"/>
                  </a:cubicBezTo>
                  <a:cubicBezTo>
                    <a:pt x="992697" y="2408809"/>
                    <a:pt x="992037" y="2419334"/>
                    <a:pt x="998290" y="2425587"/>
                  </a:cubicBezTo>
                  <a:cubicBezTo>
                    <a:pt x="1004543" y="2431840"/>
                    <a:pt x="1023457" y="2433976"/>
                    <a:pt x="1023457" y="2433976"/>
                  </a:cubicBezTo>
                  <a:lnTo>
                    <a:pt x="1023457" y="2433976"/>
                  </a:lnTo>
                  <a:lnTo>
                    <a:pt x="1023457" y="2509477"/>
                  </a:lnTo>
                  <a:lnTo>
                    <a:pt x="1023457" y="2509477"/>
                  </a:lnTo>
                  <a:cubicBezTo>
                    <a:pt x="998290" y="2512273"/>
                    <a:pt x="971467" y="2508462"/>
                    <a:pt x="947956" y="2517866"/>
                  </a:cubicBezTo>
                  <a:cubicBezTo>
                    <a:pt x="939746" y="2521150"/>
                    <a:pt x="936283" y="2534823"/>
                    <a:pt x="939567" y="2543033"/>
                  </a:cubicBezTo>
                  <a:cubicBezTo>
                    <a:pt x="946899" y="2561362"/>
                    <a:pt x="960244" y="2559811"/>
                    <a:pt x="973123" y="2559811"/>
                  </a:cubicBezTo>
                  <a:lnTo>
                    <a:pt x="973123" y="2559811"/>
                  </a:lnTo>
                  <a:lnTo>
                    <a:pt x="973123" y="2769536"/>
                  </a:lnTo>
                  <a:lnTo>
                    <a:pt x="973123" y="2769536"/>
                  </a:lnTo>
                  <a:cubicBezTo>
                    <a:pt x="989901" y="2789110"/>
                    <a:pt x="1005227" y="2810029"/>
                    <a:pt x="1023457" y="2828259"/>
                  </a:cubicBezTo>
                  <a:cubicBezTo>
                    <a:pt x="1030586" y="2835388"/>
                    <a:pt x="1039357" y="2841065"/>
                    <a:pt x="1048624" y="2845037"/>
                  </a:cubicBezTo>
                  <a:cubicBezTo>
                    <a:pt x="1059221" y="2849579"/>
                    <a:pt x="1082180" y="2853426"/>
                    <a:pt x="1082180" y="2853426"/>
                  </a:cubicBezTo>
                  <a:lnTo>
                    <a:pt x="1082180" y="2853426"/>
                  </a:lnTo>
                  <a:lnTo>
                    <a:pt x="1107347" y="2954094"/>
                  </a:lnTo>
                  <a:cubicBezTo>
                    <a:pt x="1054217" y="2959687"/>
                    <a:pt x="1000843" y="2963317"/>
                    <a:pt x="947956" y="2970872"/>
                  </a:cubicBezTo>
                  <a:cubicBezTo>
                    <a:pt x="886465" y="2979656"/>
                    <a:pt x="889233" y="2959488"/>
                    <a:pt x="889233" y="2987650"/>
                  </a:cubicBezTo>
                  <a:lnTo>
                    <a:pt x="889233" y="2987650"/>
                  </a:lnTo>
                  <a:lnTo>
                    <a:pt x="713065" y="2996039"/>
                  </a:lnTo>
                  <a:lnTo>
                    <a:pt x="713065" y="3088317"/>
                  </a:lnTo>
                  <a:lnTo>
                    <a:pt x="713065" y="3088317"/>
                  </a:lnTo>
                  <a:lnTo>
                    <a:pt x="713065" y="3163818"/>
                  </a:lnTo>
                  <a:lnTo>
                    <a:pt x="713065" y="3163818"/>
                  </a:lnTo>
                  <a:lnTo>
                    <a:pt x="637564" y="3180596"/>
                  </a:lnTo>
                  <a:lnTo>
                    <a:pt x="612397" y="3239319"/>
                  </a:lnTo>
                  <a:cubicBezTo>
                    <a:pt x="603079" y="3351134"/>
                    <a:pt x="637680" y="3339987"/>
                    <a:pt x="570452" y="3339987"/>
                  </a:cubicBezTo>
                  <a:lnTo>
                    <a:pt x="570452" y="3339987"/>
                  </a:lnTo>
                  <a:lnTo>
                    <a:pt x="671120" y="3432266"/>
                  </a:lnTo>
                  <a:cubicBezTo>
                    <a:pt x="693491" y="3440655"/>
                    <a:pt x="716862" y="3446748"/>
                    <a:pt x="738232" y="3457433"/>
                  </a:cubicBezTo>
                  <a:cubicBezTo>
                    <a:pt x="756268" y="3466451"/>
                    <a:pt x="788565" y="3490989"/>
                    <a:pt x="788565" y="3490989"/>
                  </a:cubicBezTo>
                  <a:lnTo>
                    <a:pt x="796954" y="3516156"/>
                  </a:lnTo>
                  <a:lnTo>
                    <a:pt x="796954" y="3516156"/>
                  </a:lnTo>
                  <a:cubicBezTo>
                    <a:pt x="819325" y="3530138"/>
                    <a:pt x="843466" y="3541621"/>
                    <a:pt x="864066" y="3558101"/>
                  </a:cubicBezTo>
                  <a:cubicBezTo>
                    <a:pt x="871939" y="3564399"/>
                    <a:pt x="873715" y="3576139"/>
                    <a:pt x="880844" y="3583268"/>
                  </a:cubicBezTo>
                  <a:cubicBezTo>
                    <a:pt x="887973" y="3590397"/>
                    <a:pt x="906011" y="3600046"/>
                    <a:pt x="906011" y="3600046"/>
                  </a:cubicBezTo>
                  <a:lnTo>
                    <a:pt x="906011" y="3600046"/>
                  </a:lnTo>
                  <a:lnTo>
                    <a:pt x="1132514" y="3709103"/>
                  </a:lnTo>
                  <a:cubicBezTo>
                    <a:pt x="1138107" y="3734270"/>
                    <a:pt x="1138624" y="3761134"/>
                    <a:pt x="1149292" y="3784604"/>
                  </a:cubicBezTo>
                  <a:cubicBezTo>
                    <a:pt x="1153464" y="3793783"/>
                    <a:pt x="1168004" y="3793637"/>
                    <a:pt x="1174459" y="3801382"/>
                  </a:cubicBezTo>
                  <a:cubicBezTo>
                    <a:pt x="1182465" y="3810989"/>
                    <a:pt x="1182394" y="3826095"/>
                    <a:pt x="1191237" y="3834938"/>
                  </a:cubicBezTo>
                  <a:cubicBezTo>
                    <a:pt x="1197490" y="3841191"/>
                    <a:pt x="1208821" y="3838777"/>
                    <a:pt x="1216404" y="3843327"/>
                  </a:cubicBezTo>
                  <a:cubicBezTo>
                    <a:pt x="1223186" y="3847396"/>
                    <a:pt x="1227589" y="3854512"/>
                    <a:pt x="1233182" y="3860105"/>
                  </a:cubicBezTo>
                  <a:lnTo>
                    <a:pt x="1233182" y="3860105"/>
                  </a:lnTo>
                  <a:cubicBezTo>
                    <a:pt x="1255553" y="3840531"/>
                    <a:pt x="1277288" y="3820205"/>
                    <a:pt x="1300294" y="3801382"/>
                  </a:cubicBezTo>
                  <a:cubicBezTo>
                    <a:pt x="1327788" y="3778887"/>
                    <a:pt x="1325461" y="3795842"/>
                    <a:pt x="1325461" y="3776215"/>
                  </a:cubicBezTo>
                  <a:lnTo>
                    <a:pt x="1325461" y="3759437"/>
                  </a:lnTo>
                  <a:cubicBezTo>
                    <a:pt x="1384184" y="3756641"/>
                    <a:pt x="1443640" y="3760713"/>
                    <a:pt x="1501630" y="3751048"/>
                  </a:cubicBezTo>
                  <a:cubicBezTo>
                    <a:pt x="1511575" y="3749390"/>
                    <a:pt x="1476463" y="3734270"/>
                    <a:pt x="1476463" y="3734270"/>
                  </a:cubicBezTo>
                  <a:lnTo>
                    <a:pt x="1476463" y="3734270"/>
                  </a:lnTo>
                  <a:lnTo>
                    <a:pt x="1501630" y="3692325"/>
                  </a:lnTo>
                  <a:lnTo>
                    <a:pt x="1543575" y="3734270"/>
                  </a:lnTo>
                  <a:cubicBezTo>
                    <a:pt x="1557557" y="3756641"/>
                    <a:pt x="1572228" y="3778595"/>
                    <a:pt x="1585520" y="3801382"/>
                  </a:cubicBezTo>
                  <a:cubicBezTo>
                    <a:pt x="1591821" y="3812184"/>
                    <a:pt x="1597372" y="3823444"/>
                    <a:pt x="1602298" y="3834938"/>
                  </a:cubicBezTo>
                  <a:cubicBezTo>
                    <a:pt x="1605781" y="3843066"/>
                    <a:pt x="1605381" y="3853031"/>
                    <a:pt x="1610687" y="3860105"/>
                  </a:cubicBezTo>
                  <a:cubicBezTo>
                    <a:pt x="1614439" y="3865107"/>
                    <a:pt x="1621872" y="3865698"/>
                    <a:pt x="1627465" y="3868494"/>
                  </a:cubicBezTo>
                  <a:lnTo>
                    <a:pt x="1627465" y="3868494"/>
                  </a:lnTo>
                  <a:lnTo>
                    <a:pt x="1627465" y="3960773"/>
                  </a:lnTo>
                  <a:lnTo>
                    <a:pt x="1627465" y="3960773"/>
                  </a:lnTo>
                  <a:lnTo>
                    <a:pt x="1661021" y="4011106"/>
                  </a:lnTo>
                  <a:lnTo>
                    <a:pt x="1736521" y="4027884"/>
                  </a:lnTo>
                  <a:lnTo>
                    <a:pt x="1736521" y="4027884"/>
                  </a:lnTo>
                  <a:lnTo>
                    <a:pt x="1778466" y="4078218"/>
                  </a:lnTo>
                  <a:lnTo>
                    <a:pt x="1711354" y="4187275"/>
                  </a:lnTo>
                  <a:lnTo>
                    <a:pt x="1669410" y="4229220"/>
                  </a:lnTo>
                  <a:lnTo>
                    <a:pt x="1644243" y="4279554"/>
                  </a:lnTo>
                  <a:cubicBezTo>
                    <a:pt x="1654176" y="4368951"/>
                    <a:pt x="1627310" y="4355055"/>
                    <a:pt x="1694577" y="4355055"/>
                  </a:cubicBezTo>
                  <a:lnTo>
                    <a:pt x="1694577" y="4355055"/>
                  </a:lnTo>
                  <a:lnTo>
                    <a:pt x="1694577" y="4413778"/>
                  </a:lnTo>
                  <a:lnTo>
                    <a:pt x="1694577" y="4564780"/>
                  </a:lnTo>
                  <a:lnTo>
                    <a:pt x="1694577" y="4564780"/>
                  </a:lnTo>
                  <a:lnTo>
                    <a:pt x="1803633" y="4665448"/>
                  </a:lnTo>
                  <a:cubicBezTo>
                    <a:pt x="1809226" y="4690615"/>
                    <a:pt x="1806899" y="4718992"/>
                    <a:pt x="1820411" y="4740949"/>
                  </a:cubicBezTo>
                  <a:cubicBezTo>
                    <a:pt x="1830979" y="4758122"/>
                    <a:pt x="1870745" y="4774505"/>
                    <a:pt x="1870745" y="4774505"/>
                  </a:cubicBezTo>
                  <a:cubicBezTo>
                    <a:pt x="1876338" y="4782894"/>
                    <a:pt x="1879650" y="4793374"/>
                    <a:pt x="1887523" y="4799672"/>
                  </a:cubicBezTo>
                  <a:cubicBezTo>
                    <a:pt x="1894428" y="4805196"/>
                    <a:pt x="1905107" y="4803511"/>
                    <a:pt x="1912690" y="4808061"/>
                  </a:cubicBezTo>
                  <a:cubicBezTo>
                    <a:pt x="1919472" y="4812130"/>
                    <a:pt x="1923875" y="4819246"/>
                    <a:pt x="1929468" y="4824839"/>
                  </a:cubicBezTo>
                  <a:lnTo>
                    <a:pt x="1929468" y="4824839"/>
                  </a:lnTo>
                  <a:cubicBezTo>
                    <a:pt x="1951839" y="4813654"/>
                    <a:pt x="1976837" y="4806638"/>
                    <a:pt x="1996580" y="4791283"/>
                  </a:cubicBezTo>
                  <a:cubicBezTo>
                    <a:pt x="2003560" y="4785854"/>
                    <a:pt x="1997773" y="4771256"/>
                    <a:pt x="2004969" y="4766116"/>
                  </a:cubicBezTo>
                  <a:cubicBezTo>
                    <a:pt x="2032172" y="4746685"/>
                    <a:pt x="2052364" y="4749338"/>
                    <a:pt x="2080470" y="4749338"/>
                  </a:cubicBezTo>
                  <a:lnTo>
                    <a:pt x="2080470" y="4749338"/>
                  </a:lnTo>
                  <a:cubicBezTo>
                    <a:pt x="2158750" y="4758036"/>
                    <a:pt x="2130649" y="4757727"/>
                    <a:pt x="2164360" y="4757727"/>
                  </a:cubicBezTo>
                  <a:lnTo>
                    <a:pt x="2164360" y="4757727"/>
                  </a:lnTo>
                  <a:cubicBezTo>
                    <a:pt x="2186731" y="4780098"/>
                    <a:pt x="2206986" y="4804805"/>
                    <a:pt x="2231472" y="4824839"/>
                  </a:cubicBezTo>
                  <a:cubicBezTo>
                    <a:pt x="2238316" y="4830439"/>
                    <a:pt x="2248730" y="4829273"/>
                    <a:pt x="2256639" y="4833228"/>
                  </a:cubicBezTo>
                  <a:cubicBezTo>
                    <a:pt x="2265657" y="4837737"/>
                    <a:pt x="2273417" y="4844413"/>
                    <a:pt x="2281806" y="4850006"/>
                  </a:cubicBezTo>
                  <a:cubicBezTo>
                    <a:pt x="2300778" y="4878463"/>
                    <a:pt x="2291455" y="4868044"/>
                    <a:pt x="2306973" y="4883562"/>
                  </a:cubicBezTo>
                  <a:lnTo>
                    <a:pt x="2306973" y="4883562"/>
                  </a:lnTo>
                  <a:lnTo>
                    <a:pt x="2432808" y="4883562"/>
                  </a:lnTo>
                  <a:lnTo>
                    <a:pt x="2432808" y="4883562"/>
                  </a:lnTo>
                  <a:lnTo>
                    <a:pt x="2474753" y="4959062"/>
                  </a:lnTo>
                  <a:lnTo>
                    <a:pt x="2650921" y="5051341"/>
                  </a:lnTo>
                  <a:lnTo>
                    <a:pt x="2709644" y="5017785"/>
                  </a:lnTo>
                  <a:cubicBezTo>
                    <a:pt x="2781758" y="5053842"/>
                    <a:pt x="2751745" y="5051341"/>
                    <a:pt x="2793534" y="5051341"/>
                  </a:cubicBezTo>
                  <a:lnTo>
                    <a:pt x="2793534" y="5051341"/>
                  </a:lnTo>
                  <a:cubicBezTo>
                    <a:pt x="2908825" y="5042472"/>
                    <a:pt x="2869980" y="5059257"/>
                    <a:pt x="2919369" y="5034563"/>
                  </a:cubicBezTo>
                  <a:lnTo>
                    <a:pt x="2919369" y="5034563"/>
                  </a:lnTo>
                  <a:lnTo>
                    <a:pt x="2919369" y="4967451"/>
                  </a:lnTo>
                  <a:lnTo>
                    <a:pt x="2927758" y="4891950"/>
                  </a:lnTo>
                  <a:lnTo>
                    <a:pt x="2927758" y="4891950"/>
                  </a:lnTo>
                  <a:cubicBezTo>
                    <a:pt x="2950129" y="4875172"/>
                    <a:pt x="2975097" y="4861390"/>
                    <a:pt x="2994870" y="4841617"/>
                  </a:cubicBezTo>
                  <a:cubicBezTo>
                    <a:pt x="3001123" y="4835364"/>
                    <a:pt x="2997735" y="4823355"/>
                    <a:pt x="3003259" y="4816450"/>
                  </a:cubicBezTo>
                  <a:cubicBezTo>
                    <a:pt x="3009557" y="4808577"/>
                    <a:pt x="3028426" y="4799672"/>
                    <a:pt x="3028426" y="4799672"/>
                  </a:cubicBezTo>
                  <a:lnTo>
                    <a:pt x="3028426" y="4799672"/>
                  </a:lnTo>
                  <a:cubicBezTo>
                    <a:pt x="3067517" y="4804015"/>
                    <a:pt x="3101157" y="4804341"/>
                    <a:pt x="3137483" y="4816450"/>
                  </a:cubicBezTo>
                  <a:cubicBezTo>
                    <a:pt x="3143415" y="4818427"/>
                    <a:pt x="3148668" y="4822043"/>
                    <a:pt x="3154261" y="4824839"/>
                  </a:cubicBezTo>
                  <a:lnTo>
                    <a:pt x="3154261" y="4824839"/>
                  </a:lnTo>
                  <a:lnTo>
                    <a:pt x="3154261" y="5252677"/>
                  </a:lnTo>
                  <a:lnTo>
                    <a:pt x="3154261" y="5252677"/>
                  </a:lnTo>
                  <a:cubicBezTo>
                    <a:pt x="3161255" y="5255300"/>
                    <a:pt x="3232415" y="5296471"/>
                    <a:pt x="3254929" y="5269455"/>
                  </a:cubicBezTo>
                  <a:cubicBezTo>
                    <a:pt x="3263866" y="5258730"/>
                    <a:pt x="3263318" y="5235108"/>
                    <a:pt x="3263318" y="5219121"/>
                  </a:cubicBezTo>
                  <a:lnTo>
                    <a:pt x="3263318" y="5219121"/>
                  </a:lnTo>
                  <a:lnTo>
                    <a:pt x="3447876" y="5143620"/>
                  </a:lnTo>
                  <a:cubicBezTo>
                    <a:pt x="3473043" y="5138027"/>
                    <a:pt x="3498467" y="5133485"/>
                    <a:pt x="3523377" y="5126842"/>
                  </a:cubicBezTo>
                  <a:cubicBezTo>
                    <a:pt x="3540465" y="5122285"/>
                    <a:pt x="3573710" y="5110064"/>
                    <a:pt x="3573710" y="5110064"/>
                  </a:cubicBezTo>
                  <a:cubicBezTo>
                    <a:pt x="3608817" y="5057403"/>
                    <a:pt x="3587101" y="5059730"/>
                    <a:pt x="3615655" y="5059730"/>
                  </a:cubicBezTo>
                  <a:lnTo>
                    <a:pt x="3615655" y="5059730"/>
                  </a:lnTo>
                  <a:lnTo>
                    <a:pt x="3808602" y="5101675"/>
                  </a:lnTo>
                  <a:cubicBezTo>
                    <a:pt x="3830973" y="5121249"/>
                    <a:pt x="3853802" y="5140312"/>
                    <a:pt x="3875714" y="5160398"/>
                  </a:cubicBezTo>
                  <a:cubicBezTo>
                    <a:pt x="3940878" y="5220131"/>
                    <a:pt x="3877416" y="5170064"/>
                    <a:pt x="3942826" y="5219121"/>
                  </a:cubicBezTo>
                  <a:cubicBezTo>
                    <a:pt x="3948419" y="5210732"/>
                    <a:pt x="3958178" y="5203935"/>
                    <a:pt x="3959604" y="5193954"/>
                  </a:cubicBezTo>
                  <a:cubicBezTo>
                    <a:pt x="3965968" y="5149405"/>
                    <a:pt x="3949193" y="5165896"/>
                    <a:pt x="3926048" y="5152009"/>
                  </a:cubicBezTo>
                  <a:cubicBezTo>
                    <a:pt x="3919266" y="5147940"/>
                    <a:pt x="3914863" y="5140824"/>
                    <a:pt x="3909270" y="5135231"/>
                  </a:cubicBezTo>
                  <a:lnTo>
                    <a:pt x="3909270" y="5135231"/>
                  </a:lnTo>
                  <a:lnTo>
                    <a:pt x="4219663" y="5219121"/>
                  </a:lnTo>
                  <a:lnTo>
                    <a:pt x="4555222" y="5219121"/>
                  </a:lnTo>
                  <a:lnTo>
                    <a:pt x="4622334" y="5193954"/>
                  </a:lnTo>
                  <a:cubicBezTo>
                    <a:pt x="4630644" y="5190932"/>
                    <a:pt x="4639823" y="5189952"/>
                    <a:pt x="4647501" y="5185565"/>
                  </a:cubicBezTo>
                  <a:cubicBezTo>
                    <a:pt x="4719361" y="5144502"/>
                    <a:pt x="4646722" y="5177733"/>
                    <a:pt x="4706224" y="5135231"/>
                  </a:cubicBezTo>
                  <a:cubicBezTo>
                    <a:pt x="4716400" y="5127962"/>
                    <a:pt x="4728595" y="5124046"/>
                    <a:pt x="4739780" y="5118453"/>
                  </a:cubicBezTo>
                  <a:cubicBezTo>
                    <a:pt x="4742576" y="5110064"/>
                    <a:pt x="4741916" y="5099539"/>
                    <a:pt x="4748169" y="5093286"/>
                  </a:cubicBezTo>
                  <a:cubicBezTo>
                    <a:pt x="4754422" y="5087033"/>
                    <a:pt x="4765427" y="5088852"/>
                    <a:pt x="4773336" y="5084897"/>
                  </a:cubicBezTo>
                  <a:cubicBezTo>
                    <a:pt x="4776873" y="5083128"/>
                    <a:pt x="4778929" y="5079304"/>
                    <a:pt x="4781725" y="5076508"/>
                  </a:cubicBezTo>
                  <a:lnTo>
                    <a:pt x="4781725" y="5076508"/>
                  </a:lnTo>
                  <a:cubicBezTo>
                    <a:pt x="4804096" y="5059730"/>
                    <a:pt x="4826222" y="5042621"/>
                    <a:pt x="4848837" y="5026174"/>
                  </a:cubicBezTo>
                  <a:cubicBezTo>
                    <a:pt x="4856991" y="5020244"/>
                    <a:pt x="4866875" y="5016525"/>
                    <a:pt x="4874004" y="5009396"/>
                  </a:cubicBezTo>
                  <a:cubicBezTo>
                    <a:pt x="4911949" y="4971451"/>
                    <a:pt x="4866954" y="4992172"/>
                    <a:pt x="4915949" y="4975840"/>
                  </a:cubicBezTo>
                  <a:cubicBezTo>
                    <a:pt x="4921542" y="4967451"/>
                    <a:pt x="4925598" y="4957802"/>
                    <a:pt x="4932727" y="4950673"/>
                  </a:cubicBezTo>
                  <a:cubicBezTo>
                    <a:pt x="4998723" y="4884677"/>
                    <a:pt x="4914337" y="4991195"/>
                    <a:pt x="4983061" y="4908728"/>
                  </a:cubicBezTo>
                  <a:cubicBezTo>
                    <a:pt x="4989515" y="4900983"/>
                    <a:pt x="4993278" y="4891217"/>
                    <a:pt x="4999839" y="4883562"/>
                  </a:cubicBezTo>
                  <a:lnTo>
                    <a:pt x="5041784" y="4841617"/>
                  </a:lnTo>
                  <a:lnTo>
                    <a:pt x="5041784" y="4841617"/>
                  </a:lnTo>
                  <a:lnTo>
                    <a:pt x="5243120" y="4699004"/>
                  </a:lnTo>
                  <a:lnTo>
                    <a:pt x="5243120" y="4455723"/>
                  </a:lnTo>
                  <a:lnTo>
                    <a:pt x="5243120" y="4455723"/>
                  </a:lnTo>
                  <a:cubicBezTo>
                    <a:pt x="5240324" y="4338277"/>
                    <a:pt x="5245133" y="4220403"/>
                    <a:pt x="5234731" y="4103385"/>
                  </a:cubicBezTo>
                  <a:cubicBezTo>
                    <a:pt x="5233681" y="4091568"/>
                    <a:pt x="5216145" y="4088089"/>
                    <a:pt x="5209564" y="4078218"/>
                  </a:cubicBezTo>
                  <a:cubicBezTo>
                    <a:pt x="5171006" y="4020381"/>
                    <a:pt x="5220361" y="4072237"/>
                    <a:pt x="5192786" y="4044662"/>
                  </a:cubicBezTo>
                  <a:lnTo>
                    <a:pt x="5192786" y="4044662"/>
                  </a:lnTo>
                  <a:lnTo>
                    <a:pt x="5176008" y="3767826"/>
                  </a:lnTo>
                  <a:cubicBezTo>
                    <a:pt x="5130741" y="3763711"/>
                    <a:pt x="5091858" y="3764943"/>
                    <a:pt x="5050173" y="3751048"/>
                  </a:cubicBezTo>
                  <a:cubicBezTo>
                    <a:pt x="5044241" y="3749071"/>
                    <a:pt x="5038988" y="3745455"/>
                    <a:pt x="5033395" y="3742659"/>
                  </a:cubicBezTo>
                  <a:lnTo>
                    <a:pt x="5033395" y="3742659"/>
                  </a:lnTo>
                  <a:cubicBezTo>
                    <a:pt x="4957894" y="3748252"/>
                    <a:pt x="4881379" y="3745894"/>
                    <a:pt x="4806892" y="3759437"/>
                  </a:cubicBezTo>
                  <a:cubicBezTo>
                    <a:pt x="4787053" y="3763044"/>
                    <a:pt x="4776723" y="3792993"/>
                    <a:pt x="4756558" y="3792993"/>
                  </a:cubicBezTo>
                  <a:lnTo>
                    <a:pt x="4739780" y="3792993"/>
                  </a:lnTo>
                  <a:lnTo>
                    <a:pt x="4530055" y="3784604"/>
                  </a:lnTo>
                  <a:lnTo>
                    <a:pt x="4420999" y="3851716"/>
                  </a:lnTo>
                  <a:cubicBezTo>
                    <a:pt x="4338728" y="3859195"/>
                    <a:pt x="4347251" y="3847119"/>
                    <a:pt x="4295164" y="3876883"/>
                  </a:cubicBezTo>
                  <a:cubicBezTo>
                    <a:pt x="4286410" y="3881885"/>
                    <a:pt x="4275184" y="3885015"/>
                    <a:pt x="4269997" y="3893661"/>
                  </a:cubicBezTo>
                  <a:cubicBezTo>
                    <a:pt x="4265681" y="3900855"/>
                    <a:pt x="4269997" y="3910439"/>
                    <a:pt x="4269997" y="3918828"/>
                  </a:cubicBezTo>
                  <a:lnTo>
                    <a:pt x="4269997" y="3918828"/>
                  </a:lnTo>
                  <a:lnTo>
                    <a:pt x="4261608" y="4053051"/>
                  </a:lnTo>
                  <a:lnTo>
                    <a:pt x="4110606" y="4053051"/>
                  </a:lnTo>
                  <a:lnTo>
                    <a:pt x="4110606" y="4053051"/>
                  </a:lnTo>
                  <a:cubicBezTo>
                    <a:pt x="4078320" y="4096099"/>
                    <a:pt x="4079415" y="4121167"/>
                    <a:pt x="4035105" y="4128552"/>
                  </a:cubicBezTo>
                  <a:cubicBezTo>
                    <a:pt x="4026830" y="4129931"/>
                    <a:pt x="4018327" y="4128552"/>
                    <a:pt x="4009938" y="4128552"/>
                  </a:cubicBezTo>
                  <a:lnTo>
                    <a:pt x="4009938" y="4128552"/>
                  </a:lnTo>
                  <a:cubicBezTo>
                    <a:pt x="3995956" y="4108978"/>
                    <a:pt x="3985002" y="4086838"/>
                    <a:pt x="3967993" y="4069829"/>
                  </a:cubicBezTo>
                  <a:cubicBezTo>
                    <a:pt x="3961740" y="4063576"/>
                    <a:pt x="3942826" y="4061440"/>
                    <a:pt x="3942826" y="4061440"/>
                  </a:cubicBezTo>
                  <a:lnTo>
                    <a:pt x="3942826" y="4061440"/>
                  </a:lnTo>
                  <a:lnTo>
                    <a:pt x="3858936" y="3969162"/>
                  </a:lnTo>
                  <a:cubicBezTo>
                    <a:pt x="3836565" y="3943995"/>
                    <a:pt x="3812027" y="3920599"/>
                    <a:pt x="3791824" y="3893661"/>
                  </a:cubicBezTo>
                  <a:cubicBezTo>
                    <a:pt x="3786518" y="3886587"/>
                    <a:pt x="3786918" y="3876622"/>
                    <a:pt x="3783435" y="3868494"/>
                  </a:cubicBezTo>
                  <a:cubicBezTo>
                    <a:pt x="3778509" y="3857000"/>
                    <a:pt x="3774469" y="3844703"/>
                    <a:pt x="3766657" y="3834938"/>
                  </a:cubicBezTo>
                  <a:cubicBezTo>
                    <a:pt x="3762751" y="3830055"/>
                    <a:pt x="3755472" y="3829345"/>
                    <a:pt x="3749879" y="3826549"/>
                  </a:cubicBezTo>
                  <a:lnTo>
                    <a:pt x="3749879" y="3826549"/>
                  </a:lnTo>
                  <a:cubicBezTo>
                    <a:pt x="3724712" y="3823753"/>
                    <a:pt x="3699405" y="3822010"/>
                    <a:pt x="3674378" y="3818160"/>
                  </a:cubicBezTo>
                  <a:cubicBezTo>
                    <a:pt x="3662982" y="3816407"/>
                    <a:pt x="3644870" y="3820566"/>
                    <a:pt x="3640822" y="3809771"/>
                  </a:cubicBezTo>
                  <a:cubicBezTo>
                    <a:pt x="3610496" y="3728902"/>
                    <a:pt x="3676818" y="3751048"/>
                    <a:pt x="3716323" y="3751048"/>
                  </a:cubicBezTo>
                  <a:lnTo>
                    <a:pt x="3716323" y="3751048"/>
                  </a:lnTo>
                  <a:lnTo>
                    <a:pt x="3573710" y="3751048"/>
                  </a:lnTo>
                  <a:cubicBezTo>
                    <a:pt x="3568321" y="3749027"/>
                    <a:pt x="3496447" y="3727872"/>
                    <a:pt x="3481432" y="3709103"/>
                  </a:cubicBezTo>
                  <a:cubicBezTo>
                    <a:pt x="3475908" y="3702198"/>
                    <a:pt x="3481171" y="3687419"/>
                    <a:pt x="3473043" y="3683936"/>
                  </a:cubicBezTo>
                  <a:cubicBezTo>
                    <a:pt x="3457622" y="3677327"/>
                    <a:pt x="3439487" y="3683936"/>
                    <a:pt x="3422709" y="3683936"/>
                  </a:cubicBezTo>
                  <a:lnTo>
                    <a:pt x="3422709" y="3683936"/>
                  </a:lnTo>
                  <a:cubicBezTo>
                    <a:pt x="3417116" y="3658769"/>
                    <a:pt x="3411728" y="3633556"/>
                    <a:pt x="3405931" y="3608435"/>
                  </a:cubicBezTo>
                  <a:cubicBezTo>
                    <a:pt x="3403338" y="3597201"/>
                    <a:pt x="3397542" y="3574879"/>
                    <a:pt x="3397542" y="3574879"/>
                  </a:cubicBezTo>
                  <a:lnTo>
                    <a:pt x="3397542" y="3574879"/>
                  </a:lnTo>
                  <a:lnTo>
                    <a:pt x="3397542" y="3423877"/>
                  </a:lnTo>
                  <a:lnTo>
                    <a:pt x="3397542" y="3423877"/>
                  </a:lnTo>
                  <a:lnTo>
                    <a:pt x="3363986" y="3281264"/>
                  </a:lnTo>
                  <a:cubicBezTo>
                    <a:pt x="3386357" y="3270079"/>
                    <a:pt x="3410608" y="3262051"/>
                    <a:pt x="3431098" y="3247708"/>
                  </a:cubicBezTo>
                  <a:cubicBezTo>
                    <a:pt x="3439358" y="3241926"/>
                    <a:pt x="3441827" y="3230607"/>
                    <a:pt x="3447876" y="3222541"/>
                  </a:cubicBezTo>
                  <a:cubicBezTo>
                    <a:pt x="3450249" y="3219377"/>
                    <a:pt x="3453469" y="3216948"/>
                    <a:pt x="3456265" y="3214152"/>
                  </a:cubicBezTo>
                  <a:lnTo>
                    <a:pt x="3456265" y="3214152"/>
                  </a:lnTo>
                  <a:lnTo>
                    <a:pt x="3439487" y="3155429"/>
                  </a:lnTo>
                  <a:cubicBezTo>
                    <a:pt x="3512602" y="3103204"/>
                    <a:pt x="3490603" y="3136305"/>
                    <a:pt x="3514988" y="3063150"/>
                  </a:cubicBezTo>
                  <a:cubicBezTo>
                    <a:pt x="3517784" y="3054761"/>
                    <a:pt x="3516020" y="3042889"/>
                    <a:pt x="3523377" y="3037984"/>
                  </a:cubicBezTo>
                  <a:lnTo>
                    <a:pt x="3548543" y="3021206"/>
                  </a:lnTo>
                  <a:lnTo>
                    <a:pt x="3548543" y="3021206"/>
                  </a:lnTo>
                  <a:cubicBezTo>
                    <a:pt x="3559728" y="2998835"/>
                    <a:pt x="3571749" y="2976863"/>
                    <a:pt x="3582099" y="2954094"/>
                  </a:cubicBezTo>
                  <a:cubicBezTo>
                    <a:pt x="3585758" y="2946044"/>
                    <a:pt x="3584964" y="2935832"/>
                    <a:pt x="3590488" y="2928927"/>
                  </a:cubicBezTo>
                  <a:cubicBezTo>
                    <a:pt x="3617982" y="2894560"/>
                    <a:pt x="3615655" y="2926679"/>
                    <a:pt x="3615655" y="2903760"/>
                  </a:cubicBezTo>
                  <a:lnTo>
                    <a:pt x="3615655" y="2903760"/>
                  </a:lnTo>
                  <a:lnTo>
                    <a:pt x="3649211" y="2819870"/>
                  </a:lnTo>
                  <a:lnTo>
                    <a:pt x="3649211" y="2735980"/>
                  </a:lnTo>
                  <a:lnTo>
                    <a:pt x="3649211" y="2735980"/>
                  </a:lnTo>
                  <a:cubicBezTo>
                    <a:pt x="3723397" y="2698887"/>
                    <a:pt x="3698637" y="2720110"/>
                    <a:pt x="3733101" y="2685646"/>
                  </a:cubicBezTo>
                  <a:lnTo>
                    <a:pt x="3733101" y="2685646"/>
                  </a:lnTo>
                  <a:lnTo>
                    <a:pt x="3733101" y="2501088"/>
                  </a:lnTo>
                  <a:lnTo>
                    <a:pt x="3733101" y="2501088"/>
                  </a:lnTo>
                  <a:cubicBezTo>
                    <a:pt x="3811332" y="2518473"/>
                    <a:pt x="3782821" y="2517866"/>
                    <a:pt x="3816991" y="2517866"/>
                  </a:cubicBezTo>
                  <a:lnTo>
                    <a:pt x="3816991" y="2517866"/>
                  </a:lnTo>
                  <a:cubicBezTo>
                    <a:pt x="3830973" y="2498292"/>
                    <a:pt x="3841927" y="2476152"/>
                    <a:pt x="3858936" y="2459143"/>
                  </a:cubicBezTo>
                  <a:cubicBezTo>
                    <a:pt x="3910768" y="2407311"/>
                    <a:pt x="3865488" y="2487984"/>
                    <a:pt x="3892492" y="2433976"/>
                  </a:cubicBezTo>
                  <a:lnTo>
                    <a:pt x="3892492" y="2433976"/>
                  </a:lnTo>
                  <a:cubicBezTo>
                    <a:pt x="3889696" y="2358475"/>
                    <a:pt x="3891621" y="2282651"/>
                    <a:pt x="3884103" y="2207473"/>
                  </a:cubicBezTo>
                  <a:cubicBezTo>
                    <a:pt x="3883100" y="2197441"/>
                    <a:pt x="3871834" y="2191324"/>
                    <a:pt x="3867325" y="2182306"/>
                  </a:cubicBezTo>
                  <a:cubicBezTo>
                    <a:pt x="3863370" y="2174397"/>
                    <a:pt x="3861732" y="2165528"/>
                    <a:pt x="3858936" y="2157139"/>
                  </a:cubicBezTo>
                  <a:cubicBezTo>
                    <a:pt x="3856140" y="2137565"/>
                    <a:pt x="3854993" y="2117683"/>
                    <a:pt x="3850547" y="2098417"/>
                  </a:cubicBezTo>
                  <a:cubicBezTo>
                    <a:pt x="3846570" y="2081184"/>
                    <a:pt x="3851455" y="2048083"/>
                    <a:pt x="3833769" y="2048083"/>
                  </a:cubicBezTo>
                  <a:lnTo>
                    <a:pt x="3825380" y="2048083"/>
                  </a:lnTo>
                  <a:lnTo>
                    <a:pt x="3825380" y="2048083"/>
                  </a:lnTo>
                  <a:lnTo>
                    <a:pt x="3733101" y="1980971"/>
                  </a:lnTo>
                  <a:lnTo>
                    <a:pt x="3724712" y="1871914"/>
                  </a:lnTo>
                  <a:lnTo>
                    <a:pt x="3724712" y="1871914"/>
                  </a:lnTo>
                  <a:cubicBezTo>
                    <a:pt x="3805519" y="1844978"/>
                    <a:pt x="3800213" y="1873275"/>
                    <a:pt x="3800213" y="1829969"/>
                  </a:cubicBezTo>
                  <a:lnTo>
                    <a:pt x="3800213" y="1829969"/>
                  </a:lnTo>
                  <a:cubicBezTo>
                    <a:pt x="3881625" y="1757602"/>
                    <a:pt x="3851904" y="1786667"/>
                    <a:pt x="3892492" y="1746079"/>
                  </a:cubicBezTo>
                  <a:lnTo>
                    <a:pt x="3892492" y="1746079"/>
                  </a:lnTo>
                  <a:lnTo>
                    <a:pt x="3942826" y="1637022"/>
                  </a:lnTo>
                  <a:lnTo>
                    <a:pt x="4035105" y="1628633"/>
                  </a:lnTo>
                  <a:lnTo>
                    <a:pt x="4127384" y="1586688"/>
                  </a:lnTo>
                  <a:cubicBezTo>
                    <a:pt x="4130180" y="1637022"/>
                    <a:pt x="4122944" y="1688938"/>
                    <a:pt x="4135773" y="1737690"/>
                  </a:cubicBezTo>
                  <a:cubicBezTo>
                    <a:pt x="4138707" y="1748840"/>
                    <a:pt x="4159017" y="1740923"/>
                    <a:pt x="4169329" y="1746079"/>
                  </a:cubicBezTo>
                  <a:cubicBezTo>
                    <a:pt x="4171830" y="1747330"/>
                    <a:pt x="4169329" y="1751672"/>
                    <a:pt x="4169329" y="1754468"/>
                  </a:cubicBezTo>
                  <a:lnTo>
                    <a:pt x="4169329" y="1754468"/>
                  </a:lnTo>
                  <a:lnTo>
                    <a:pt x="4295164" y="1678967"/>
                  </a:lnTo>
                  <a:cubicBezTo>
                    <a:pt x="4314738" y="1664985"/>
                    <a:pt x="4335908" y="1653003"/>
                    <a:pt x="4353887" y="1637022"/>
                  </a:cubicBezTo>
                  <a:cubicBezTo>
                    <a:pt x="4361423" y="1630324"/>
                    <a:pt x="4362599" y="1617904"/>
                    <a:pt x="4370665" y="1611855"/>
                  </a:cubicBezTo>
                  <a:cubicBezTo>
                    <a:pt x="4375139" y="1608499"/>
                    <a:pt x="4381850" y="1611855"/>
                    <a:pt x="4387443" y="1611855"/>
                  </a:cubicBezTo>
                  <a:lnTo>
                    <a:pt x="4387443" y="1611855"/>
                  </a:lnTo>
                  <a:cubicBezTo>
                    <a:pt x="4489471" y="1577845"/>
                    <a:pt x="4436415" y="1586688"/>
                    <a:pt x="4546833" y="1586688"/>
                  </a:cubicBezTo>
                  <a:lnTo>
                    <a:pt x="4546833" y="1586688"/>
                  </a:lnTo>
                  <a:lnTo>
                    <a:pt x="4546833" y="1695745"/>
                  </a:lnTo>
                  <a:cubicBezTo>
                    <a:pt x="4528699" y="1777350"/>
                    <a:pt x="4541585" y="1748187"/>
                    <a:pt x="4521666" y="1788024"/>
                  </a:cubicBezTo>
                  <a:lnTo>
                    <a:pt x="4521666" y="1788024"/>
                  </a:lnTo>
                  <a:cubicBezTo>
                    <a:pt x="4504888" y="1810395"/>
                    <a:pt x="4487779" y="1832521"/>
                    <a:pt x="4471332" y="1855136"/>
                  </a:cubicBezTo>
                  <a:cubicBezTo>
                    <a:pt x="4451337" y="1882630"/>
                    <a:pt x="4465098" y="1880303"/>
                    <a:pt x="4446165" y="1880303"/>
                  </a:cubicBezTo>
                  <a:lnTo>
                    <a:pt x="4446165" y="1880303"/>
                  </a:lnTo>
                  <a:cubicBezTo>
                    <a:pt x="4464156" y="1961263"/>
                    <a:pt x="4437162" y="1955804"/>
                    <a:pt x="4479721" y="1955804"/>
                  </a:cubicBezTo>
                  <a:lnTo>
                    <a:pt x="4479721" y="1955804"/>
                  </a:lnTo>
                  <a:cubicBezTo>
                    <a:pt x="4507684" y="1953008"/>
                    <a:pt x="4535791" y="1951389"/>
                    <a:pt x="4563611" y="1947415"/>
                  </a:cubicBezTo>
                  <a:cubicBezTo>
                    <a:pt x="4575025" y="1945784"/>
                    <a:pt x="4585667" y="1939847"/>
                    <a:pt x="4597167" y="1939026"/>
                  </a:cubicBezTo>
                  <a:cubicBezTo>
                    <a:pt x="4625059" y="1937034"/>
                    <a:pt x="4653094" y="1939026"/>
                    <a:pt x="4681057" y="1939026"/>
                  </a:cubicBezTo>
                  <a:lnTo>
                    <a:pt x="4681057" y="1939026"/>
                  </a:lnTo>
                  <a:lnTo>
                    <a:pt x="4815281" y="1997749"/>
                  </a:lnTo>
                  <a:lnTo>
                    <a:pt x="4915949" y="2106806"/>
                  </a:lnTo>
                  <a:cubicBezTo>
                    <a:pt x="4919067" y="2141108"/>
                    <a:pt x="4913118" y="2199975"/>
                    <a:pt x="4941116" y="2232640"/>
                  </a:cubicBezTo>
                  <a:cubicBezTo>
                    <a:pt x="4950215" y="2243256"/>
                    <a:pt x="4962166" y="2251554"/>
                    <a:pt x="4974672" y="2257807"/>
                  </a:cubicBezTo>
                  <a:cubicBezTo>
                    <a:pt x="4979674" y="2260308"/>
                    <a:pt x="4985857" y="2257807"/>
                    <a:pt x="4991450" y="2257807"/>
                  </a:cubicBezTo>
                  <a:lnTo>
                    <a:pt x="4991450" y="2257807"/>
                  </a:lnTo>
                  <a:lnTo>
                    <a:pt x="5008228" y="2257807"/>
                  </a:lnTo>
                  <a:lnTo>
                    <a:pt x="5041784" y="2115195"/>
                  </a:lnTo>
                  <a:cubicBezTo>
                    <a:pt x="5077611" y="2034583"/>
                    <a:pt x="5075340" y="2067235"/>
                    <a:pt x="5075340" y="2022916"/>
                  </a:cubicBezTo>
                  <a:lnTo>
                    <a:pt x="5075340" y="2022916"/>
                  </a:lnTo>
                  <a:cubicBezTo>
                    <a:pt x="5138332" y="2008918"/>
                    <a:pt x="5145281" y="2025647"/>
                    <a:pt x="5167619" y="1980971"/>
                  </a:cubicBezTo>
                  <a:cubicBezTo>
                    <a:pt x="5168870" y="1978470"/>
                    <a:pt x="5167619" y="1975378"/>
                    <a:pt x="5167619" y="1972582"/>
                  </a:cubicBezTo>
                  <a:lnTo>
                    <a:pt x="5167619" y="1972582"/>
                  </a:lnTo>
                  <a:lnTo>
                    <a:pt x="5243120" y="1922248"/>
                  </a:lnTo>
                  <a:lnTo>
                    <a:pt x="5310232" y="1947415"/>
                  </a:lnTo>
                  <a:lnTo>
                    <a:pt x="5327010" y="1804802"/>
                  </a:lnTo>
                  <a:cubicBezTo>
                    <a:pt x="5307436" y="1790820"/>
                    <a:pt x="5287071" y="1777884"/>
                    <a:pt x="5268287" y="1762857"/>
                  </a:cubicBezTo>
                  <a:cubicBezTo>
                    <a:pt x="5259023" y="1755446"/>
                    <a:pt x="5252991" y="1744271"/>
                    <a:pt x="5243120" y="1737690"/>
                  </a:cubicBezTo>
                  <a:cubicBezTo>
                    <a:pt x="5235762" y="1732785"/>
                    <a:pt x="5226532" y="1731446"/>
                    <a:pt x="5217953" y="1729301"/>
                  </a:cubicBezTo>
                  <a:cubicBezTo>
                    <a:pt x="5173429" y="1718170"/>
                    <a:pt x="5179352" y="1720912"/>
                    <a:pt x="5134063" y="1720912"/>
                  </a:cubicBezTo>
                  <a:lnTo>
                    <a:pt x="5134063" y="1720912"/>
                  </a:lnTo>
                  <a:cubicBezTo>
                    <a:pt x="5111692" y="1709727"/>
                    <a:pt x="5089720" y="1697706"/>
                    <a:pt x="5066951" y="1687356"/>
                  </a:cubicBezTo>
                  <a:cubicBezTo>
                    <a:pt x="5058901" y="1683697"/>
                    <a:pt x="5048037" y="1685220"/>
                    <a:pt x="5041784" y="1678967"/>
                  </a:cubicBezTo>
                  <a:cubicBezTo>
                    <a:pt x="5035531" y="1672714"/>
                    <a:pt x="5039648" y="1660053"/>
                    <a:pt x="5033395" y="1653800"/>
                  </a:cubicBezTo>
                  <a:cubicBezTo>
                    <a:pt x="5020585" y="1640990"/>
                    <a:pt x="4976561" y="1645411"/>
                    <a:pt x="4966283" y="1645411"/>
                  </a:cubicBezTo>
                  <a:lnTo>
                    <a:pt x="4966283" y="1645411"/>
                  </a:lnTo>
                  <a:cubicBezTo>
                    <a:pt x="4961462" y="1630949"/>
                    <a:pt x="4943248" y="1546875"/>
                    <a:pt x="4915949" y="1519576"/>
                  </a:cubicBezTo>
                  <a:cubicBezTo>
                    <a:pt x="4908820" y="1512447"/>
                    <a:pt x="4899171" y="1508391"/>
                    <a:pt x="4890782" y="1502798"/>
                  </a:cubicBezTo>
                  <a:lnTo>
                    <a:pt x="4882393" y="1527965"/>
                  </a:lnTo>
                  <a:lnTo>
                    <a:pt x="4882393" y="1527965"/>
                  </a:lnTo>
                  <a:lnTo>
                    <a:pt x="4882393" y="1402130"/>
                  </a:lnTo>
                  <a:lnTo>
                    <a:pt x="4882393" y="1402130"/>
                  </a:lnTo>
                  <a:cubicBezTo>
                    <a:pt x="4896375" y="1379759"/>
                    <a:pt x="4909705" y="1356968"/>
                    <a:pt x="4924338" y="1335018"/>
                  </a:cubicBezTo>
                  <a:cubicBezTo>
                    <a:pt x="4932094" y="1323385"/>
                    <a:pt x="4942568" y="1313601"/>
                    <a:pt x="4949505" y="1301462"/>
                  </a:cubicBezTo>
                  <a:cubicBezTo>
                    <a:pt x="4958783" y="1285225"/>
                    <a:pt x="4955610" y="1262565"/>
                    <a:pt x="4974672" y="1251128"/>
                  </a:cubicBezTo>
                  <a:cubicBezTo>
                    <a:pt x="4981866" y="1246812"/>
                    <a:pt x="4991450" y="1251128"/>
                    <a:pt x="4999839" y="1251128"/>
                  </a:cubicBezTo>
                  <a:lnTo>
                    <a:pt x="4957894" y="1318240"/>
                  </a:lnTo>
                  <a:cubicBezTo>
                    <a:pt x="4977468" y="1298666"/>
                    <a:pt x="4998099" y="1280093"/>
                    <a:pt x="5016617" y="1259517"/>
                  </a:cubicBezTo>
                  <a:cubicBezTo>
                    <a:pt x="5023362" y="1252023"/>
                    <a:pt x="5033395" y="1234350"/>
                    <a:pt x="5033395" y="1234350"/>
                  </a:cubicBezTo>
                  <a:lnTo>
                    <a:pt x="5033395" y="1234350"/>
                  </a:lnTo>
                  <a:cubicBezTo>
                    <a:pt x="5027802" y="1206387"/>
                    <a:pt x="5021872" y="1178489"/>
                    <a:pt x="5016617" y="1150461"/>
                  </a:cubicBezTo>
                  <a:cubicBezTo>
                    <a:pt x="5013482" y="1133743"/>
                    <a:pt x="5008228" y="1100127"/>
                    <a:pt x="5008228" y="1100127"/>
                  </a:cubicBezTo>
                  <a:lnTo>
                    <a:pt x="5008228" y="1100127"/>
                  </a:lnTo>
                  <a:lnTo>
                    <a:pt x="4848837" y="1091738"/>
                  </a:lnTo>
                  <a:lnTo>
                    <a:pt x="4815281" y="1150461"/>
                  </a:lnTo>
                  <a:lnTo>
                    <a:pt x="4781725" y="1024626"/>
                  </a:lnTo>
                  <a:cubicBezTo>
                    <a:pt x="4790463" y="884820"/>
                    <a:pt x="4790114" y="935231"/>
                    <a:pt x="4790114" y="873624"/>
                  </a:cubicBezTo>
                  <a:lnTo>
                    <a:pt x="4790114" y="873624"/>
                  </a:lnTo>
                  <a:cubicBezTo>
                    <a:pt x="4778929" y="851253"/>
                    <a:pt x="4768535" y="828469"/>
                    <a:pt x="4756558" y="806512"/>
                  </a:cubicBezTo>
                  <a:cubicBezTo>
                    <a:pt x="4751730" y="797661"/>
                    <a:pt x="4742968" y="790910"/>
                    <a:pt x="4739780" y="781345"/>
                  </a:cubicBezTo>
                  <a:cubicBezTo>
                    <a:pt x="4734401" y="765208"/>
                    <a:pt x="4735081" y="747615"/>
                    <a:pt x="4731391" y="731011"/>
                  </a:cubicBezTo>
                  <a:cubicBezTo>
                    <a:pt x="4729473" y="722379"/>
                    <a:pt x="4731472" y="708385"/>
                    <a:pt x="4723002" y="705844"/>
                  </a:cubicBezTo>
                  <a:cubicBezTo>
                    <a:pt x="4698896" y="698612"/>
                    <a:pt x="4625130" y="684872"/>
                    <a:pt x="4605556" y="680677"/>
                  </a:cubicBezTo>
                  <a:close/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4311941" y="1912690"/>
              <a:ext cx="1997350" cy="1778466"/>
            </a:xfrm>
            <a:custGeom>
              <a:avLst/>
              <a:gdLst>
                <a:gd name="connsiteX0" fmla="*/ 1652631 w 1997350"/>
                <a:gd name="connsiteY0" fmla="*/ 0 h 1778466"/>
                <a:gd name="connsiteX1" fmla="*/ 1669409 w 1997350"/>
                <a:gd name="connsiteY1" fmla="*/ 117446 h 1778466"/>
                <a:gd name="connsiteX2" fmla="*/ 1652631 w 1997350"/>
                <a:gd name="connsiteY2" fmla="*/ 192947 h 1778466"/>
                <a:gd name="connsiteX3" fmla="*/ 1635853 w 1997350"/>
                <a:gd name="connsiteY3" fmla="*/ 268448 h 1778466"/>
                <a:gd name="connsiteX4" fmla="*/ 1635853 w 1997350"/>
                <a:gd name="connsiteY4" fmla="*/ 268448 h 1778466"/>
                <a:gd name="connsiteX5" fmla="*/ 1602298 w 1997350"/>
                <a:gd name="connsiteY5" fmla="*/ 369116 h 1778466"/>
                <a:gd name="connsiteX6" fmla="*/ 1602298 w 1997350"/>
                <a:gd name="connsiteY6" fmla="*/ 369116 h 1778466"/>
                <a:gd name="connsiteX7" fmla="*/ 1627465 w 1997350"/>
                <a:gd name="connsiteY7" fmla="*/ 436227 h 1778466"/>
                <a:gd name="connsiteX8" fmla="*/ 1644242 w 1997350"/>
                <a:gd name="connsiteY8" fmla="*/ 461394 h 1778466"/>
                <a:gd name="connsiteX9" fmla="*/ 1694576 w 1997350"/>
                <a:gd name="connsiteY9" fmla="*/ 469783 h 1778466"/>
                <a:gd name="connsiteX10" fmla="*/ 1694576 w 1997350"/>
                <a:gd name="connsiteY10" fmla="*/ 469783 h 1778466"/>
                <a:gd name="connsiteX11" fmla="*/ 1770077 w 1997350"/>
                <a:gd name="connsiteY11" fmla="*/ 570451 h 1778466"/>
                <a:gd name="connsiteX12" fmla="*/ 1778466 w 1997350"/>
                <a:gd name="connsiteY12" fmla="*/ 570451 h 1778466"/>
                <a:gd name="connsiteX13" fmla="*/ 1778466 w 1997350"/>
                <a:gd name="connsiteY13" fmla="*/ 570451 h 1778466"/>
                <a:gd name="connsiteX14" fmla="*/ 1879134 w 1997350"/>
                <a:gd name="connsiteY14" fmla="*/ 570451 h 1778466"/>
                <a:gd name="connsiteX15" fmla="*/ 1879134 w 1997350"/>
                <a:gd name="connsiteY15" fmla="*/ 570451 h 1778466"/>
                <a:gd name="connsiteX16" fmla="*/ 1921079 w 1997350"/>
                <a:gd name="connsiteY16" fmla="*/ 671119 h 1778466"/>
                <a:gd name="connsiteX17" fmla="*/ 1921079 w 1997350"/>
                <a:gd name="connsiteY17" fmla="*/ 671119 h 1778466"/>
                <a:gd name="connsiteX18" fmla="*/ 1929468 w 1997350"/>
                <a:gd name="connsiteY18" fmla="*/ 763398 h 1778466"/>
                <a:gd name="connsiteX19" fmla="*/ 1929468 w 1997350"/>
                <a:gd name="connsiteY19" fmla="*/ 763398 h 1778466"/>
                <a:gd name="connsiteX20" fmla="*/ 1996580 w 1997350"/>
                <a:gd name="connsiteY20" fmla="*/ 830510 h 1778466"/>
                <a:gd name="connsiteX21" fmla="*/ 1996580 w 1997350"/>
                <a:gd name="connsiteY21" fmla="*/ 872455 h 1778466"/>
                <a:gd name="connsiteX22" fmla="*/ 1996580 w 1997350"/>
                <a:gd name="connsiteY22" fmla="*/ 872455 h 1778466"/>
                <a:gd name="connsiteX23" fmla="*/ 1870745 w 1997350"/>
                <a:gd name="connsiteY23" fmla="*/ 906011 h 1778466"/>
                <a:gd name="connsiteX24" fmla="*/ 1870745 w 1997350"/>
                <a:gd name="connsiteY24" fmla="*/ 906011 h 1778466"/>
                <a:gd name="connsiteX25" fmla="*/ 1870745 w 1997350"/>
                <a:gd name="connsiteY25" fmla="*/ 989901 h 1778466"/>
                <a:gd name="connsiteX26" fmla="*/ 1870745 w 1997350"/>
                <a:gd name="connsiteY26" fmla="*/ 989901 h 1778466"/>
                <a:gd name="connsiteX27" fmla="*/ 1828800 w 1997350"/>
                <a:gd name="connsiteY27" fmla="*/ 1107347 h 1778466"/>
                <a:gd name="connsiteX28" fmla="*/ 1812022 w 1997350"/>
                <a:gd name="connsiteY28" fmla="*/ 1132514 h 1778466"/>
                <a:gd name="connsiteX29" fmla="*/ 1812022 w 1997350"/>
                <a:gd name="connsiteY29" fmla="*/ 1132514 h 1778466"/>
                <a:gd name="connsiteX30" fmla="*/ 1694576 w 1997350"/>
                <a:gd name="connsiteY30" fmla="*/ 1098958 h 1778466"/>
                <a:gd name="connsiteX31" fmla="*/ 1686187 w 1997350"/>
                <a:gd name="connsiteY31" fmla="*/ 1082180 h 1778466"/>
                <a:gd name="connsiteX32" fmla="*/ 1686187 w 1997350"/>
                <a:gd name="connsiteY32" fmla="*/ 1082180 h 1778466"/>
                <a:gd name="connsiteX33" fmla="*/ 1677798 w 1997350"/>
                <a:gd name="connsiteY33" fmla="*/ 1166070 h 1778466"/>
                <a:gd name="connsiteX34" fmla="*/ 1669409 w 1997350"/>
                <a:gd name="connsiteY34" fmla="*/ 1199626 h 1778466"/>
                <a:gd name="connsiteX35" fmla="*/ 1669409 w 1997350"/>
                <a:gd name="connsiteY35" fmla="*/ 1199626 h 1778466"/>
                <a:gd name="connsiteX36" fmla="*/ 1627465 w 1997350"/>
                <a:gd name="connsiteY36" fmla="*/ 1258349 h 1778466"/>
                <a:gd name="connsiteX37" fmla="*/ 1551964 w 1997350"/>
                <a:gd name="connsiteY37" fmla="*/ 1291904 h 1778466"/>
                <a:gd name="connsiteX38" fmla="*/ 1459685 w 1997350"/>
                <a:gd name="connsiteY38" fmla="*/ 1283516 h 1778466"/>
                <a:gd name="connsiteX39" fmla="*/ 1459685 w 1997350"/>
                <a:gd name="connsiteY39" fmla="*/ 1283516 h 1778466"/>
                <a:gd name="connsiteX40" fmla="*/ 1459685 w 1997350"/>
                <a:gd name="connsiteY40" fmla="*/ 1375794 h 1778466"/>
                <a:gd name="connsiteX41" fmla="*/ 1459685 w 1997350"/>
                <a:gd name="connsiteY41" fmla="*/ 1375794 h 1778466"/>
                <a:gd name="connsiteX42" fmla="*/ 1359017 w 1997350"/>
                <a:gd name="connsiteY42" fmla="*/ 1384183 h 1778466"/>
                <a:gd name="connsiteX43" fmla="*/ 1359017 w 1997350"/>
                <a:gd name="connsiteY43" fmla="*/ 1384183 h 1778466"/>
                <a:gd name="connsiteX44" fmla="*/ 1291905 w 1997350"/>
                <a:gd name="connsiteY44" fmla="*/ 1400961 h 1778466"/>
                <a:gd name="connsiteX45" fmla="*/ 1149292 w 1997350"/>
                <a:gd name="connsiteY45" fmla="*/ 1400961 h 1778466"/>
                <a:gd name="connsiteX46" fmla="*/ 1149292 w 1997350"/>
                <a:gd name="connsiteY46" fmla="*/ 1400961 h 1778466"/>
                <a:gd name="connsiteX47" fmla="*/ 1057013 w 1997350"/>
                <a:gd name="connsiteY47" fmla="*/ 1367405 h 1778466"/>
                <a:gd name="connsiteX48" fmla="*/ 1057013 w 1997350"/>
                <a:gd name="connsiteY48" fmla="*/ 1367405 h 1778466"/>
                <a:gd name="connsiteX49" fmla="*/ 1023457 w 1997350"/>
                <a:gd name="connsiteY49" fmla="*/ 1426128 h 1778466"/>
                <a:gd name="connsiteX50" fmla="*/ 931178 w 1997350"/>
                <a:gd name="connsiteY50" fmla="*/ 1426128 h 1778466"/>
                <a:gd name="connsiteX51" fmla="*/ 931178 w 1997350"/>
                <a:gd name="connsiteY51" fmla="*/ 1426128 h 1778466"/>
                <a:gd name="connsiteX52" fmla="*/ 855677 w 1997350"/>
                <a:gd name="connsiteY52" fmla="*/ 1392572 h 1778466"/>
                <a:gd name="connsiteX53" fmla="*/ 855677 w 1997350"/>
                <a:gd name="connsiteY53" fmla="*/ 1392572 h 1778466"/>
                <a:gd name="connsiteX54" fmla="*/ 788565 w 1997350"/>
                <a:gd name="connsiteY54" fmla="*/ 1367405 h 1778466"/>
                <a:gd name="connsiteX55" fmla="*/ 771787 w 1997350"/>
                <a:gd name="connsiteY55" fmla="*/ 1342238 h 1778466"/>
                <a:gd name="connsiteX56" fmla="*/ 771787 w 1997350"/>
                <a:gd name="connsiteY56" fmla="*/ 1342238 h 1778466"/>
                <a:gd name="connsiteX57" fmla="*/ 687898 w 1997350"/>
                <a:gd name="connsiteY57" fmla="*/ 1342238 h 1778466"/>
                <a:gd name="connsiteX58" fmla="*/ 654342 w 1997350"/>
                <a:gd name="connsiteY58" fmla="*/ 1426128 h 1778466"/>
                <a:gd name="connsiteX59" fmla="*/ 654342 w 1997350"/>
                <a:gd name="connsiteY59" fmla="*/ 1426128 h 1778466"/>
                <a:gd name="connsiteX60" fmla="*/ 612397 w 1997350"/>
                <a:gd name="connsiteY60" fmla="*/ 1451295 h 1778466"/>
                <a:gd name="connsiteX61" fmla="*/ 520118 w 1997350"/>
                <a:gd name="connsiteY61" fmla="*/ 1451295 h 1778466"/>
                <a:gd name="connsiteX62" fmla="*/ 494951 w 1997350"/>
                <a:gd name="connsiteY62" fmla="*/ 1577130 h 1778466"/>
                <a:gd name="connsiteX63" fmla="*/ 494951 w 1997350"/>
                <a:gd name="connsiteY63" fmla="*/ 1577130 h 1778466"/>
                <a:gd name="connsiteX64" fmla="*/ 411061 w 1997350"/>
                <a:gd name="connsiteY64" fmla="*/ 1619075 h 1778466"/>
                <a:gd name="connsiteX65" fmla="*/ 369116 w 1997350"/>
                <a:gd name="connsiteY65" fmla="*/ 1711354 h 1778466"/>
                <a:gd name="connsiteX66" fmla="*/ 352338 w 1997350"/>
                <a:gd name="connsiteY66" fmla="*/ 1719743 h 1778466"/>
                <a:gd name="connsiteX67" fmla="*/ 352338 w 1997350"/>
                <a:gd name="connsiteY67" fmla="*/ 1719743 h 1778466"/>
                <a:gd name="connsiteX68" fmla="*/ 318782 w 1997350"/>
                <a:gd name="connsiteY68" fmla="*/ 1778466 h 1778466"/>
                <a:gd name="connsiteX69" fmla="*/ 276837 w 1997350"/>
                <a:gd name="connsiteY69" fmla="*/ 1711354 h 1778466"/>
                <a:gd name="connsiteX70" fmla="*/ 276837 w 1997350"/>
                <a:gd name="connsiteY70" fmla="*/ 1711354 h 1778466"/>
                <a:gd name="connsiteX71" fmla="*/ 201336 w 1997350"/>
                <a:gd name="connsiteY71" fmla="*/ 1694576 h 1778466"/>
                <a:gd name="connsiteX72" fmla="*/ 167780 w 1997350"/>
                <a:gd name="connsiteY72" fmla="*/ 1669409 h 1778466"/>
                <a:gd name="connsiteX73" fmla="*/ 167780 w 1997350"/>
                <a:gd name="connsiteY73" fmla="*/ 1669409 h 1778466"/>
                <a:gd name="connsiteX74" fmla="*/ 167780 w 1997350"/>
                <a:gd name="connsiteY74" fmla="*/ 1669409 h 1778466"/>
                <a:gd name="connsiteX75" fmla="*/ 92279 w 1997350"/>
                <a:gd name="connsiteY75" fmla="*/ 1652631 h 1778466"/>
                <a:gd name="connsiteX76" fmla="*/ 33556 w 1997350"/>
                <a:gd name="connsiteY76" fmla="*/ 1644242 h 1778466"/>
                <a:gd name="connsiteX77" fmla="*/ 0 w 1997350"/>
                <a:gd name="connsiteY77" fmla="*/ 1627464 h 1778466"/>
                <a:gd name="connsiteX78" fmla="*/ 0 w 1997350"/>
                <a:gd name="connsiteY78" fmla="*/ 1627464 h 1778466"/>
                <a:gd name="connsiteX79" fmla="*/ 0 w 1997350"/>
                <a:gd name="connsiteY79" fmla="*/ 1627464 h 1778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1997350" h="1778466">
                  <a:moveTo>
                    <a:pt x="1652631" y="0"/>
                  </a:moveTo>
                  <a:lnTo>
                    <a:pt x="1669409" y="117446"/>
                  </a:lnTo>
                  <a:cubicBezTo>
                    <a:pt x="1663816" y="142613"/>
                    <a:pt x="1657382" y="167608"/>
                    <a:pt x="1652631" y="192947"/>
                  </a:cubicBezTo>
                  <a:cubicBezTo>
                    <a:pt x="1638721" y="267133"/>
                    <a:pt x="1654551" y="231052"/>
                    <a:pt x="1635853" y="268448"/>
                  </a:cubicBezTo>
                  <a:lnTo>
                    <a:pt x="1635853" y="268448"/>
                  </a:lnTo>
                  <a:cubicBezTo>
                    <a:pt x="1597296" y="345565"/>
                    <a:pt x="1602298" y="310549"/>
                    <a:pt x="1602298" y="369116"/>
                  </a:cubicBezTo>
                  <a:lnTo>
                    <a:pt x="1602298" y="369116"/>
                  </a:lnTo>
                  <a:cubicBezTo>
                    <a:pt x="1610687" y="391486"/>
                    <a:pt x="1617579" y="414477"/>
                    <a:pt x="1627465" y="436227"/>
                  </a:cubicBezTo>
                  <a:cubicBezTo>
                    <a:pt x="1631637" y="445405"/>
                    <a:pt x="1635853" y="455801"/>
                    <a:pt x="1644242" y="461394"/>
                  </a:cubicBezTo>
                  <a:cubicBezTo>
                    <a:pt x="1658860" y="471139"/>
                    <a:pt x="1678087" y="469783"/>
                    <a:pt x="1694576" y="469783"/>
                  </a:cubicBezTo>
                  <a:lnTo>
                    <a:pt x="1694576" y="469783"/>
                  </a:lnTo>
                  <a:cubicBezTo>
                    <a:pt x="1706025" y="500315"/>
                    <a:pt x="1717417" y="570451"/>
                    <a:pt x="1770077" y="570451"/>
                  </a:cubicBezTo>
                  <a:lnTo>
                    <a:pt x="1778466" y="570451"/>
                  </a:lnTo>
                  <a:lnTo>
                    <a:pt x="1778466" y="570451"/>
                  </a:lnTo>
                  <a:lnTo>
                    <a:pt x="1879134" y="570451"/>
                  </a:lnTo>
                  <a:lnTo>
                    <a:pt x="1879134" y="570451"/>
                  </a:lnTo>
                  <a:cubicBezTo>
                    <a:pt x="1927007" y="647048"/>
                    <a:pt x="1921079" y="611182"/>
                    <a:pt x="1921079" y="671119"/>
                  </a:cubicBezTo>
                  <a:lnTo>
                    <a:pt x="1921079" y="671119"/>
                  </a:lnTo>
                  <a:cubicBezTo>
                    <a:pt x="1929746" y="757791"/>
                    <a:pt x="1929468" y="726906"/>
                    <a:pt x="1929468" y="763398"/>
                  </a:cubicBezTo>
                  <a:lnTo>
                    <a:pt x="1929468" y="763398"/>
                  </a:lnTo>
                  <a:cubicBezTo>
                    <a:pt x="1965525" y="789153"/>
                    <a:pt x="1991562" y="790364"/>
                    <a:pt x="1996580" y="830510"/>
                  </a:cubicBezTo>
                  <a:cubicBezTo>
                    <a:pt x="1998314" y="844384"/>
                    <a:pt x="1996580" y="858473"/>
                    <a:pt x="1996580" y="872455"/>
                  </a:cubicBezTo>
                  <a:lnTo>
                    <a:pt x="1996580" y="872455"/>
                  </a:lnTo>
                  <a:cubicBezTo>
                    <a:pt x="1911960" y="914765"/>
                    <a:pt x="1954479" y="906011"/>
                    <a:pt x="1870745" y="906011"/>
                  </a:cubicBezTo>
                  <a:lnTo>
                    <a:pt x="1870745" y="906011"/>
                  </a:lnTo>
                  <a:lnTo>
                    <a:pt x="1870745" y="989901"/>
                  </a:lnTo>
                  <a:lnTo>
                    <a:pt x="1870745" y="989901"/>
                  </a:lnTo>
                  <a:cubicBezTo>
                    <a:pt x="1839368" y="1073573"/>
                    <a:pt x="1853133" y="1034347"/>
                    <a:pt x="1828800" y="1107347"/>
                  </a:cubicBezTo>
                  <a:cubicBezTo>
                    <a:pt x="1819527" y="1135167"/>
                    <a:pt x="1829254" y="1132514"/>
                    <a:pt x="1812022" y="1132514"/>
                  </a:cubicBezTo>
                  <a:lnTo>
                    <a:pt x="1812022" y="1132514"/>
                  </a:lnTo>
                  <a:cubicBezTo>
                    <a:pt x="1713771" y="1124326"/>
                    <a:pt x="1726300" y="1151831"/>
                    <a:pt x="1694576" y="1098958"/>
                  </a:cubicBezTo>
                  <a:cubicBezTo>
                    <a:pt x="1691359" y="1093596"/>
                    <a:pt x="1688983" y="1087773"/>
                    <a:pt x="1686187" y="1082180"/>
                  </a:cubicBezTo>
                  <a:lnTo>
                    <a:pt x="1686187" y="1082180"/>
                  </a:lnTo>
                  <a:cubicBezTo>
                    <a:pt x="1683391" y="1110143"/>
                    <a:pt x="1682071" y="1138294"/>
                    <a:pt x="1677798" y="1166070"/>
                  </a:cubicBezTo>
                  <a:cubicBezTo>
                    <a:pt x="1668525" y="1226346"/>
                    <a:pt x="1669409" y="1172131"/>
                    <a:pt x="1669409" y="1199626"/>
                  </a:cubicBezTo>
                  <a:lnTo>
                    <a:pt x="1669409" y="1199626"/>
                  </a:lnTo>
                  <a:lnTo>
                    <a:pt x="1627465" y="1258349"/>
                  </a:lnTo>
                  <a:lnTo>
                    <a:pt x="1551964" y="1291904"/>
                  </a:lnTo>
                  <a:cubicBezTo>
                    <a:pt x="1470905" y="1282898"/>
                    <a:pt x="1501785" y="1283516"/>
                    <a:pt x="1459685" y="1283516"/>
                  </a:cubicBezTo>
                  <a:lnTo>
                    <a:pt x="1459685" y="1283516"/>
                  </a:lnTo>
                  <a:lnTo>
                    <a:pt x="1459685" y="1375794"/>
                  </a:lnTo>
                  <a:lnTo>
                    <a:pt x="1459685" y="1375794"/>
                  </a:lnTo>
                  <a:cubicBezTo>
                    <a:pt x="1375846" y="1385109"/>
                    <a:pt x="1409506" y="1384183"/>
                    <a:pt x="1359017" y="1384183"/>
                  </a:cubicBezTo>
                  <a:lnTo>
                    <a:pt x="1359017" y="1384183"/>
                  </a:lnTo>
                  <a:lnTo>
                    <a:pt x="1291905" y="1400961"/>
                  </a:lnTo>
                  <a:lnTo>
                    <a:pt x="1149292" y="1400961"/>
                  </a:lnTo>
                  <a:lnTo>
                    <a:pt x="1149292" y="1400961"/>
                  </a:lnTo>
                  <a:cubicBezTo>
                    <a:pt x="1074677" y="1363653"/>
                    <a:pt x="1107191" y="1367405"/>
                    <a:pt x="1057013" y="1367405"/>
                  </a:cubicBezTo>
                  <a:lnTo>
                    <a:pt x="1057013" y="1367405"/>
                  </a:lnTo>
                  <a:lnTo>
                    <a:pt x="1023457" y="1426128"/>
                  </a:lnTo>
                  <a:lnTo>
                    <a:pt x="931178" y="1426128"/>
                  </a:lnTo>
                  <a:lnTo>
                    <a:pt x="931178" y="1426128"/>
                  </a:lnTo>
                  <a:cubicBezTo>
                    <a:pt x="860363" y="1399572"/>
                    <a:pt x="880960" y="1417855"/>
                    <a:pt x="855677" y="1392572"/>
                  </a:cubicBezTo>
                  <a:lnTo>
                    <a:pt x="855677" y="1392572"/>
                  </a:lnTo>
                  <a:cubicBezTo>
                    <a:pt x="833306" y="1384183"/>
                    <a:pt x="809052" y="1379697"/>
                    <a:pt x="788565" y="1367405"/>
                  </a:cubicBezTo>
                  <a:cubicBezTo>
                    <a:pt x="779919" y="1362218"/>
                    <a:pt x="771787" y="1342238"/>
                    <a:pt x="771787" y="1342238"/>
                  </a:cubicBezTo>
                  <a:lnTo>
                    <a:pt x="771787" y="1342238"/>
                  </a:lnTo>
                  <a:lnTo>
                    <a:pt x="687898" y="1342238"/>
                  </a:lnTo>
                  <a:cubicBezTo>
                    <a:pt x="669764" y="1423843"/>
                    <a:pt x="694179" y="1406209"/>
                    <a:pt x="654342" y="1426128"/>
                  </a:cubicBezTo>
                  <a:lnTo>
                    <a:pt x="654342" y="1426128"/>
                  </a:lnTo>
                  <a:lnTo>
                    <a:pt x="612397" y="1451295"/>
                  </a:lnTo>
                  <a:lnTo>
                    <a:pt x="520118" y="1451295"/>
                  </a:lnTo>
                  <a:cubicBezTo>
                    <a:pt x="511284" y="1574978"/>
                    <a:pt x="546834" y="1551189"/>
                    <a:pt x="494951" y="1577130"/>
                  </a:cubicBezTo>
                  <a:lnTo>
                    <a:pt x="494951" y="1577130"/>
                  </a:lnTo>
                  <a:lnTo>
                    <a:pt x="411061" y="1619075"/>
                  </a:lnTo>
                  <a:cubicBezTo>
                    <a:pt x="403703" y="1638697"/>
                    <a:pt x="390138" y="1690332"/>
                    <a:pt x="369116" y="1711354"/>
                  </a:cubicBezTo>
                  <a:cubicBezTo>
                    <a:pt x="364695" y="1715775"/>
                    <a:pt x="357931" y="1716947"/>
                    <a:pt x="352338" y="1719743"/>
                  </a:cubicBezTo>
                  <a:lnTo>
                    <a:pt x="352338" y="1719743"/>
                  </a:lnTo>
                  <a:lnTo>
                    <a:pt x="318782" y="1778466"/>
                  </a:lnTo>
                  <a:cubicBezTo>
                    <a:pt x="283975" y="1708853"/>
                    <a:pt x="310237" y="1711354"/>
                    <a:pt x="276837" y="1711354"/>
                  </a:cubicBezTo>
                  <a:lnTo>
                    <a:pt x="276837" y="1711354"/>
                  </a:lnTo>
                  <a:cubicBezTo>
                    <a:pt x="251670" y="1705761"/>
                    <a:pt x="225134" y="1704492"/>
                    <a:pt x="201336" y="1694576"/>
                  </a:cubicBezTo>
                  <a:cubicBezTo>
                    <a:pt x="136190" y="1667432"/>
                    <a:pt x="196990" y="1669409"/>
                    <a:pt x="167780" y="1669409"/>
                  </a:cubicBezTo>
                  <a:lnTo>
                    <a:pt x="167780" y="1669409"/>
                  </a:lnTo>
                  <a:lnTo>
                    <a:pt x="167780" y="1669409"/>
                  </a:lnTo>
                  <a:cubicBezTo>
                    <a:pt x="142613" y="1663816"/>
                    <a:pt x="117618" y="1657382"/>
                    <a:pt x="92279" y="1652631"/>
                  </a:cubicBezTo>
                  <a:cubicBezTo>
                    <a:pt x="72845" y="1648987"/>
                    <a:pt x="52495" y="1649924"/>
                    <a:pt x="33556" y="1644242"/>
                  </a:cubicBezTo>
                  <a:cubicBezTo>
                    <a:pt x="-27541" y="1625913"/>
                    <a:pt x="27791" y="1627464"/>
                    <a:pt x="0" y="1627464"/>
                  </a:cubicBezTo>
                  <a:lnTo>
                    <a:pt x="0" y="1627464"/>
                  </a:lnTo>
                  <a:lnTo>
                    <a:pt x="0" y="1627464"/>
                  </a:ln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70776" y="782320"/>
            <a:ext cx="4032594" cy="2829560"/>
            <a:chOff x="70776" y="782320"/>
            <a:chExt cx="4032594" cy="2829560"/>
          </a:xfrm>
        </p:grpSpPr>
        <p:sp>
          <p:nvSpPr>
            <p:cNvPr id="14" name="任意多边形: 形状 13"/>
            <p:cNvSpPr/>
            <p:nvPr/>
          </p:nvSpPr>
          <p:spPr>
            <a:xfrm>
              <a:off x="1494847" y="1231392"/>
              <a:ext cx="2608523" cy="2380488"/>
            </a:xfrm>
            <a:custGeom>
              <a:avLst/>
              <a:gdLst>
                <a:gd name="connsiteX0" fmla="*/ 1652631 w 1997350"/>
                <a:gd name="connsiteY0" fmla="*/ 0 h 1778466"/>
                <a:gd name="connsiteX1" fmla="*/ 1669409 w 1997350"/>
                <a:gd name="connsiteY1" fmla="*/ 117446 h 1778466"/>
                <a:gd name="connsiteX2" fmla="*/ 1652631 w 1997350"/>
                <a:gd name="connsiteY2" fmla="*/ 192947 h 1778466"/>
                <a:gd name="connsiteX3" fmla="*/ 1635853 w 1997350"/>
                <a:gd name="connsiteY3" fmla="*/ 268448 h 1778466"/>
                <a:gd name="connsiteX4" fmla="*/ 1635853 w 1997350"/>
                <a:gd name="connsiteY4" fmla="*/ 268448 h 1778466"/>
                <a:gd name="connsiteX5" fmla="*/ 1602298 w 1997350"/>
                <a:gd name="connsiteY5" fmla="*/ 369116 h 1778466"/>
                <a:gd name="connsiteX6" fmla="*/ 1602298 w 1997350"/>
                <a:gd name="connsiteY6" fmla="*/ 369116 h 1778466"/>
                <a:gd name="connsiteX7" fmla="*/ 1627465 w 1997350"/>
                <a:gd name="connsiteY7" fmla="*/ 436227 h 1778466"/>
                <a:gd name="connsiteX8" fmla="*/ 1644242 w 1997350"/>
                <a:gd name="connsiteY8" fmla="*/ 461394 h 1778466"/>
                <a:gd name="connsiteX9" fmla="*/ 1694576 w 1997350"/>
                <a:gd name="connsiteY9" fmla="*/ 469783 h 1778466"/>
                <a:gd name="connsiteX10" fmla="*/ 1694576 w 1997350"/>
                <a:gd name="connsiteY10" fmla="*/ 469783 h 1778466"/>
                <a:gd name="connsiteX11" fmla="*/ 1770077 w 1997350"/>
                <a:gd name="connsiteY11" fmla="*/ 570451 h 1778466"/>
                <a:gd name="connsiteX12" fmla="*/ 1778466 w 1997350"/>
                <a:gd name="connsiteY12" fmla="*/ 570451 h 1778466"/>
                <a:gd name="connsiteX13" fmla="*/ 1778466 w 1997350"/>
                <a:gd name="connsiteY13" fmla="*/ 570451 h 1778466"/>
                <a:gd name="connsiteX14" fmla="*/ 1879134 w 1997350"/>
                <a:gd name="connsiteY14" fmla="*/ 570451 h 1778466"/>
                <a:gd name="connsiteX15" fmla="*/ 1879134 w 1997350"/>
                <a:gd name="connsiteY15" fmla="*/ 570451 h 1778466"/>
                <a:gd name="connsiteX16" fmla="*/ 1921079 w 1997350"/>
                <a:gd name="connsiteY16" fmla="*/ 671119 h 1778466"/>
                <a:gd name="connsiteX17" fmla="*/ 1921079 w 1997350"/>
                <a:gd name="connsiteY17" fmla="*/ 671119 h 1778466"/>
                <a:gd name="connsiteX18" fmla="*/ 1929468 w 1997350"/>
                <a:gd name="connsiteY18" fmla="*/ 763398 h 1778466"/>
                <a:gd name="connsiteX19" fmla="*/ 1929468 w 1997350"/>
                <a:gd name="connsiteY19" fmla="*/ 763398 h 1778466"/>
                <a:gd name="connsiteX20" fmla="*/ 1996580 w 1997350"/>
                <a:gd name="connsiteY20" fmla="*/ 830510 h 1778466"/>
                <a:gd name="connsiteX21" fmla="*/ 1996580 w 1997350"/>
                <a:gd name="connsiteY21" fmla="*/ 872455 h 1778466"/>
                <a:gd name="connsiteX22" fmla="*/ 1996580 w 1997350"/>
                <a:gd name="connsiteY22" fmla="*/ 872455 h 1778466"/>
                <a:gd name="connsiteX23" fmla="*/ 1870745 w 1997350"/>
                <a:gd name="connsiteY23" fmla="*/ 906011 h 1778466"/>
                <a:gd name="connsiteX24" fmla="*/ 1870745 w 1997350"/>
                <a:gd name="connsiteY24" fmla="*/ 906011 h 1778466"/>
                <a:gd name="connsiteX25" fmla="*/ 1870745 w 1997350"/>
                <a:gd name="connsiteY25" fmla="*/ 989901 h 1778466"/>
                <a:gd name="connsiteX26" fmla="*/ 1870745 w 1997350"/>
                <a:gd name="connsiteY26" fmla="*/ 989901 h 1778466"/>
                <a:gd name="connsiteX27" fmla="*/ 1828800 w 1997350"/>
                <a:gd name="connsiteY27" fmla="*/ 1107347 h 1778466"/>
                <a:gd name="connsiteX28" fmla="*/ 1812022 w 1997350"/>
                <a:gd name="connsiteY28" fmla="*/ 1132514 h 1778466"/>
                <a:gd name="connsiteX29" fmla="*/ 1812022 w 1997350"/>
                <a:gd name="connsiteY29" fmla="*/ 1132514 h 1778466"/>
                <a:gd name="connsiteX30" fmla="*/ 1694576 w 1997350"/>
                <a:gd name="connsiteY30" fmla="*/ 1098958 h 1778466"/>
                <a:gd name="connsiteX31" fmla="*/ 1686187 w 1997350"/>
                <a:gd name="connsiteY31" fmla="*/ 1082180 h 1778466"/>
                <a:gd name="connsiteX32" fmla="*/ 1686187 w 1997350"/>
                <a:gd name="connsiteY32" fmla="*/ 1082180 h 1778466"/>
                <a:gd name="connsiteX33" fmla="*/ 1677798 w 1997350"/>
                <a:gd name="connsiteY33" fmla="*/ 1166070 h 1778466"/>
                <a:gd name="connsiteX34" fmla="*/ 1669409 w 1997350"/>
                <a:gd name="connsiteY34" fmla="*/ 1199626 h 1778466"/>
                <a:gd name="connsiteX35" fmla="*/ 1669409 w 1997350"/>
                <a:gd name="connsiteY35" fmla="*/ 1199626 h 1778466"/>
                <a:gd name="connsiteX36" fmla="*/ 1627465 w 1997350"/>
                <a:gd name="connsiteY36" fmla="*/ 1258349 h 1778466"/>
                <a:gd name="connsiteX37" fmla="*/ 1551964 w 1997350"/>
                <a:gd name="connsiteY37" fmla="*/ 1291904 h 1778466"/>
                <a:gd name="connsiteX38" fmla="*/ 1459685 w 1997350"/>
                <a:gd name="connsiteY38" fmla="*/ 1283516 h 1778466"/>
                <a:gd name="connsiteX39" fmla="*/ 1459685 w 1997350"/>
                <a:gd name="connsiteY39" fmla="*/ 1283516 h 1778466"/>
                <a:gd name="connsiteX40" fmla="*/ 1459685 w 1997350"/>
                <a:gd name="connsiteY40" fmla="*/ 1375794 h 1778466"/>
                <a:gd name="connsiteX41" fmla="*/ 1459685 w 1997350"/>
                <a:gd name="connsiteY41" fmla="*/ 1375794 h 1778466"/>
                <a:gd name="connsiteX42" fmla="*/ 1359017 w 1997350"/>
                <a:gd name="connsiteY42" fmla="*/ 1384183 h 1778466"/>
                <a:gd name="connsiteX43" fmla="*/ 1359017 w 1997350"/>
                <a:gd name="connsiteY43" fmla="*/ 1384183 h 1778466"/>
                <a:gd name="connsiteX44" fmla="*/ 1291905 w 1997350"/>
                <a:gd name="connsiteY44" fmla="*/ 1400961 h 1778466"/>
                <a:gd name="connsiteX45" fmla="*/ 1149292 w 1997350"/>
                <a:gd name="connsiteY45" fmla="*/ 1400961 h 1778466"/>
                <a:gd name="connsiteX46" fmla="*/ 1149292 w 1997350"/>
                <a:gd name="connsiteY46" fmla="*/ 1400961 h 1778466"/>
                <a:gd name="connsiteX47" fmla="*/ 1057013 w 1997350"/>
                <a:gd name="connsiteY47" fmla="*/ 1367405 h 1778466"/>
                <a:gd name="connsiteX48" fmla="*/ 1057013 w 1997350"/>
                <a:gd name="connsiteY48" fmla="*/ 1367405 h 1778466"/>
                <a:gd name="connsiteX49" fmla="*/ 1023457 w 1997350"/>
                <a:gd name="connsiteY49" fmla="*/ 1426128 h 1778466"/>
                <a:gd name="connsiteX50" fmla="*/ 931178 w 1997350"/>
                <a:gd name="connsiteY50" fmla="*/ 1426128 h 1778466"/>
                <a:gd name="connsiteX51" fmla="*/ 931178 w 1997350"/>
                <a:gd name="connsiteY51" fmla="*/ 1426128 h 1778466"/>
                <a:gd name="connsiteX52" fmla="*/ 855677 w 1997350"/>
                <a:gd name="connsiteY52" fmla="*/ 1392572 h 1778466"/>
                <a:gd name="connsiteX53" fmla="*/ 855677 w 1997350"/>
                <a:gd name="connsiteY53" fmla="*/ 1392572 h 1778466"/>
                <a:gd name="connsiteX54" fmla="*/ 788565 w 1997350"/>
                <a:gd name="connsiteY54" fmla="*/ 1367405 h 1778466"/>
                <a:gd name="connsiteX55" fmla="*/ 771787 w 1997350"/>
                <a:gd name="connsiteY55" fmla="*/ 1342238 h 1778466"/>
                <a:gd name="connsiteX56" fmla="*/ 771787 w 1997350"/>
                <a:gd name="connsiteY56" fmla="*/ 1342238 h 1778466"/>
                <a:gd name="connsiteX57" fmla="*/ 687898 w 1997350"/>
                <a:gd name="connsiteY57" fmla="*/ 1342238 h 1778466"/>
                <a:gd name="connsiteX58" fmla="*/ 654342 w 1997350"/>
                <a:gd name="connsiteY58" fmla="*/ 1426128 h 1778466"/>
                <a:gd name="connsiteX59" fmla="*/ 654342 w 1997350"/>
                <a:gd name="connsiteY59" fmla="*/ 1426128 h 1778466"/>
                <a:gd name="connsiteX60" fmla="*/ 612397 w 1997350"/>
                <a:gd name="connsiteY60" fmla="*/ 1451295 h 1778466"/>
                <a:gd name="connsiteX61" fmla="*/ 520118 w 1997350"/>
                <a:gd name="connsiteY61" fmla="*/ 1451295 h 1778466"/>
                <a:gd name="connsiteX62" fmla="*/ 494951 w 1997350"/>
                <a:gd name="connsiteY62" fmla="*/ 1577130 h 1778466"/>
                <a:gd name="connsiteX63" fmla="*/ 494951 w 1997350"/>
                <a:gd name="connsiteY63" fmla="*/ 1577130 h 1778466"/>
                <a:gd name="connsiteX64" fmla="*/ 411061 w 1997350"/>
                <a:gd name="connsiteY64" fmla="*/ 1619075 h 1778466"/>
                <a:gd name="connsiteX65" fmla="*/ 369116 w 1997350"/>
                <a:gd name="connsiteY65" fmla="*/ 1711354 h 1778466"/>
                <a:gd name="connsiteX66" fmla="*/ 352338 w 1997350"/>
                <a:gd name="connsiteY66" fmla="*/ 1719743 h 1778466"/>
                <a:gd name="connsiteX67" fmla="*/ 352338 w 1997350"/>
                <a:gd name="connsiteY67" fmla="*/ 1719743 h 1778466"/>
                <a:gd name="connsiteX68" fmla="*/ 318782 w 1997350"/>
                <a:gd name="connsiteY68" fmla="*/ 1778466 h 1778466"/>
                <a:gd name="connsiteX69" fmla="*/ 276837 w 1997350"/>
                <a:gd name="connsiteY69" fmla="*/ 1711354 h 1778466"/>
                <a:gd name="connsiteX70" fmla="*/ 276837 w 1997350"/>
                <a:gd name="connsiteY70" fmla="*/ 1711354 h 1778466"/>
                <a:gd name="connsiteX71" fmla="*/ 201336 w 1997350"/>
                <a:gd name="connsiteY71" fmla="*/ 1694576 h 1778466"/>
                <a:gd name="connsiteX72" fmla="*/ 167780 w 1997350"/>
                <a:gd name="connsiteY72" fmla="*/ 1669409 h 1778466"/>
                <a:gd name="connsiteX73" fmla="*/ 167780 w 1997350"/>
                <a:gd name="connsiteY73" fmla="*/ 1669409 h 1778466"/>
                <a:gd name="connsiteX74" fmla="*/ 167780 w 1997350"/>
                <a:gd name="connsiteY74" fmla="*/ 1669409 h 1778466"/>
                <a:gd name="connsiteX75" fmla="*/ 92279 w 1997350"/>
                <a:gd name="connsiteY75" fmla="*/ 1652631 h 1778466"/>
                <a:gd name="connsiteX76" fmla="*/ 33556 w 1997350"/>
                <a:gd name="connsiteY76" fmla="*/ 1644242 h 1778466"/>
                <a:gd name="connsiteX77" fmla="*/ 0 w 1997350"/>
                <a:gd name="connsiteY77" fmla="*/ 1627464 h 1778466"/>
                <a:gd name="connsiteX78" fmla="*/ 0 w 1997350"/>
                <a:gd name="connsiteY78" fmla="*/ 1627464 h 1778466"/>
                <a:gd name="connsiteX79" fmla="*/ 0 w 1997350"/>
                <a:gd name="connsiteY79" fmla="*/ 1627464 h 1778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1997350" h="1778466">
                  <a:moveTo>
                    <a:pt x="1652631" y="0"/>
                  </a:moveTo>
                  <a:lnTo>
                    <a:pt x="1669409" y="117446"/>
                  </a:lnTo>
                  <a:cubicBezTo>
                    <a:pt x="1663816" y="142613"/>
                    <a:pt x="1657382" y="167608"/>
                    <a:pt x="1652631" y="192947"/>
                  </a:cubicBezTo>
                  <a:cubicBezTo>
                    <a:pt x="1638721" y="267133"/>
                    <a:pt x="1654551" y="231052"/>
                    <a:pt x="1635853" y="268448"/>
                  </a:cubicBezTo>
                  <a:lnTo>
                    <a:pt x="1635853" y="268448"/>
                  </a:lnTo>
                  <a:cubicBezTo>
                    <a:pt x="1597296" y="345565"/>
                    <a:pt x="1602298" y="310549"/>
                    <a:pt x="1602298" y="369116"/>
                  </a:cubicBezTo>
                  <a:lnTo>
                    <a:pt x="1602298" y="369116"/>
                  </a:lnTo>
                  <a:cubicBezTo>
                    <a:pt x="1610687" y="391486"/>
                    <a:pt x="1617579" y="414477"/>
                    <a:pt x="1627465" y="436227"/>
                  </a:cubicBezTo>
                  <a:cubicBezTo>
                    <a:pt x="1631637" y="445405"/>
                    <a:pt x="1635853" y="455801"/>
                    <a:pt x="1644242" y="461394"/>
                  </a:cubicBezTo>
                  <a:cubicBezTo>
                    <a:pt x="1658860" y="471139"/>
                    <a:pt x="1678087" y="469783"/>
                    <a:pt x="1694576" y="469783"/>
                  </a:cubicBezTo>
                  <a:lnTo>
                    <a:pt x="1694576" y="469783"/>
                  </a:lnTo>
                  <a:cubicBezTo>
                    <a:pt x="1706025" y="500315"/>
                    <a:pt x="1717417" y="570451"/>
                    <a:pt x="1770077" y="570451"/>
                  </a:cubicBezTo>
                  <a:lnTo>
                    <a:pt x="1778466" y="570451"/>
                  </a:lnTo>
                  <a:lnTo>
                    <a:pt x="1778466" y="570451"/>
                  </a:lnTo>
                  <a:lnTo>
                    <a:pt x="1879134" y="570451"/>
                  </a:lnTo>
                  <a:lnTo>
                    <a:pt x="1879134" y="570451"/>
                  </a:lnTo>
                  <a:cubicBezTo>
                    <a:pt x="1927007" y="647048"/>
                    <a:pt x="1921079" y="611182"/>
                    <a:pt x="1921079" y="671119"/>
                  </a:cubicBezTo>
                  <a:lnTo>
                    <a:pt x="1921079" y="671119"/>
                  </a:lnTo>
                  <a:cubicBezTo>
                    <a:pt x="1929746" y="757791"/>
                    <a:pt x="1929468" y="726906"/>
                    <a:pt x="1929468" y="763398"/>
                  </a:cubicBezTo>
                  <a:lnTo>
                    <a:pt x="1929468" y="763398"/>
                  </a:lnTo>
                  <a:cubicBezTo>
                    <a:pt x="1965525" y="789153"/>
                    <a:pt x="1991562" y="790364"/>
                    <a:pt x="1996580" y="830510"/>
                  </a:cubicBezTo>
                  <a:cubicBezTo>
                    <a:pt x="1998314" y="844384"/>
                    <a:pt x="1996580" y="858473"/>
                    <a:pt x="1996580" y="872455"/>
                  </a:cubicBezTo>
                  <a:lnTo>
                    <a:pt x="1996580" y="872455"/>
                  </a:lnTo>
                  <a:cubicBezTo>
                    <a:pt x="1911960" y="914765"/>
                    <a:pt x="1954479" y="906011"/>
                    <a:pt x="1870745" y="906011"/>
                  </a:cubicBezTo>
                  <a:lnTo>
                    <a:pt x="1870745" y="906011"/>
                  </a:lnTo>
                  <a:lnTo>
                    <a:pt x="1870745" y="989901"/>
                  </a:lnTo>
                  <a:lnTo>
                    <a:pt x="1870745" y="989901"/>
                  </a:lnTo>
                  <a:cubicBezTo>
                    <a:pt x="1839368" y="1073573"/>
                    <a:pt x="1853133" y="1034347"/>
                    <a:pt x="1828800" y="1107347"/>
                  </a:cubicBezTo>
                  <a:cubicBezTo>
                    <a:pt x="1819527" y="1135167"/>
                    <a:pt x="1829254" y="1132514"/>
                    <a:pt x="1812022" y="1132514"/>
                  </a:cubicBezTo>
                  <a:lnTo>
                    <a:pt x="1812022" y="1132514"/>
                  </a:lnTo>
                  <a:cubicBezTo>
                    <a:pt x="1713771" y="1124326"/>
                    <a:pt x="1726300" y="1151831"/>
                    <a:pt x="1694576" y="1098958"/>
                  </a:cubicBezTo>
                  <a:cubicBezTo>
                    <a:pt x="1691359" y="1093596"/>
                    <a:pt x="1688983" y="1087773"/>
                    <a:pt x="1686187" y="1082180"/>
                  </a:cubicBezTo>
                  <a:lnTo>
                    <a:pt x="1686187" y="1082180"/>
                  </a:lnTo>
                  <a:cubicBezTo>
                    <a:pt x="1683391" y="1110143"/>
                    <a:pt x="1682071" y="1138294"/>
                    <a:pt x="1677798" y="1166070"/>
                  </a:cubicBezTo>
                  <a:cubicBezTo>
                    <a:pt x="1668525" y="1226346"/>
                    <a:pt x="1669409" y="1172131"/>
                    <a:pt x="1669409" y="1199626"/>
                  </a:cubicBezTo>
                  <a:lnTo>
                    <a:pt x="1669409" y="1199626"/>
                  </a:lnTo>
                  <a:lnTo>
                    <a:pt x="1627465" y="1258349"/>
                  </a:lnTo>
                  <a:lnTo>
                    <a:pt x="1551964" y="1291904"/>
                  </a:lnTo>
                  <a:cubicBezTo>
                    <a:pt x="1470905" y="1282898"/>
                    <a:pt x="1501785" y="1283516"/>
                    <a:pt x="1459685" y="1283516"/>
                  </a:cubicBezTo>
                  <a:lnTo>
                    <a:pt x="1459685" y="1283516"/>
                  </a:lnTo>
                  <a:lnTo>
                    <a:pt x="1459685" y="1375794"/>
                  </a:lnTo>
                  <a:lnTo>
                    <a:pt x="1459685" y="1375794"/>
                  </a:lnTo>
                  <a:cubicBezTo>
                    <a:pt x="1375846" y="1385109"/>
                    <a:pt x="1409506" y="1384183"/>
                    <a:pt x="1359017" y="1384183"/>
                  </a:cubicBezTo>
                  <a:lnTo>
                    <a:pt x="1359017" y="1384183"/>
                  </a:lnTo>
                  <a:lnTo>
                    <a:pt x="1291905" y="1400961"/>
                  </a:lnTo>
                  <a:lnTo>
                    <a:pt x="1149292" y="1400961"/>
                  </a:lnTo>
                  <a:lnTo>
                    <a:pt x="1149292" y="1400961"/>
                  </a:lnTo>
                  <a:cubicBezTo>
                    <a:pt x="1074677" y="1363653"/>
                    <a:pt x="1107191" y="1367405"/>
                    <a:pt x="1057013" y="1367405"/>
                  </a:cubicBezTo>
                  <a:lnTo>
                    <a:pt x="1057013" y="1367405"/>
                  </a:lnTo>
                  <a:lnTo>
                    <a:pt x="1023457" y="1426128"/>
                  </a:lnTo>
                  <a:lnTo>
                    <a:pt x="931178" y="1426128"/>
                  </a:lnTo>
                  <a:lnTo>
                    <a:pt x="931178" y="1426128"/>
                  </a:lnTo>
                  <a:cubicBezTo>
                    <a:pt x="860363" y="1399572"/>
                    <a:pt x="880960" y="1417855"/>
                    <a:pt x="855677" y="1392572"/>
                  </a:cubicBezTo>
                  <a:lnTo>
                    <a:pt x="855677" y="1392572"/>
                  </a:lnTo>
                  <a:cubicBezTo>
                    <a:pt x="833306" y="1384183"/>
                    <a:pt x="809052" y="1379697"/>
                    <a:pt x="788565" y="1367405"/>
                  </a:cubicBezTo>
                  <a:cubicBezTo>
                    <a:pt x="779919" y="1362218"/>
                    <a:pt x="771787" y="1342238"/>
                    <a:pt x="771787" y="1342238"/>
                  </a:cubicBezTo>
                  <a:lnTo>
                    <a:pt x="771787" y="1342238"/>
                  </a:lnTo>
                  <a:lnTo>
                    <a:pt x="687898" y="1342238"/>
                  </a:lnTo>
                  <a:cubicBezTo>
                    <a:pt x="669764" y="1423843"/>
                    <a:pt x="694179" y="1406209"/>
                    <a:pt x="654342" y="1426128"/>
                  </a:cubicBezTo>
                  <a:lnTo>
                    <a:pt x="654342" y="1426128"/>
                  </a:lnTo>
                  <a:lnTo>
                    <a:pt x="612397" y="1451295"/>
                  </a:lnTo>
                  <a:lnTo>
                    <a:pt x="520118" y="1451295"/>
                  </a:lnTo>
                  <a:cubicBezTo>
                    <a:pt x="511284" y="1574978"/>
                    <a:pt x="546834" y="1551189"/>
                    <a:pt x="494951" y="1577130"/>
                  </a:cubicBezTo>
                  <a:lnTo>
                    <a:pt x="494951" y="1577130"/>
                  </a:lnTo>
                  <a:lnTo>
                    <a:pt x="411061" y="1619075"/>
                  </a:lnTo>
                  <a:cubicBezTo>
                    <a:pt x="403703" y="1638697"/>
                    <a:pt x="390138" y="1690332"/>
                    <a:pt x="369116" y="1711354"/>
                  </a:cubicBezTo>
                  <a:cubicBezTo>
                    <a:pt x="364695" y="1715775"/>
                    <a:pt x="357931" y="1716947"/>
                    <a:pt x="352338" y="1719743"/>
                  </a:cubicBezTo>
                  <a:lnTo>
                    <a:pt x="352338" y="1719743"/>
                  </a:lnTo>
                  <a:lnTo>
                    <a:pt x="318782" y="1778466"/>
                  </a:lnTo>
                  <a:cubicBezTo>
                    <a:pt x="283975" y="1708853"/>
                    <a:pt x="310237" y="1711354"/>
                    <a:pt x="276837" y="1711354"/>
                  </a:cubicBezTo>
                  <a:lnTo>
                    <a:pt x="276837" y="1711354"/>
                  </a:lnTo>
                  <a:cubicBezTo>
                    <a:pt x="251670" y="1705761"/>
                    <a:pt x="225134" y="1704492"/>
                    <a:pt x="201336" y="1694576"/>
                  </a:cubicBezTo>
                  <a:cubicBezTo>
                    <a:pt x="136190" y="1667432"/>
                    <a:pt x="196990" y="1669409"/>
                    <a:pt x="167780" y="1669409"/>
                  </a:cubicBezTo>
                  <a:lnTo>
                    <a:pt x="167780" y="1669409"/>
                  </a:lnTo>
                  <a:lnTo>
                    <a:pt x="167780" y="1669409"/>
                  </a:lnTo>
                  <a:cubicBezTo>
                    <a:pt x="142613" y="1663816"/>
                    <a:pt x="117618" y="1657382"/>
                    <a:pt x="92279" y="1652631"/>
                  </a:cubicBezTo>
                  <a:cubicBezTo>
                    <a:pt x="72845" y="1648987"/>
                    <a:pt x="52495" y="1649924"/>
                    <a:pt x="33556" y="1644242"/>
                  </a:cubicBezTo>
                  <a:cubicBezTo>
                    <a:pt x="-27541" y="1625913"/>
                    <a:pt x="27791" y="1627464"/>
                    <a:pt x="0" y="1627464"/>
                  </a:cubicBezTo>
                  <a:lnTo>
                    <a:pt x="0" y="1627464"/>
                  </a:lnTo>
                  <a:lnTo>
                    <a:pt x="0" y="1627464"/>
                  </a:lnTo>
                </a:path>
              </a:pathLst>
            </a:cu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任意多边形: 形状 7"/>
            <p:cNvSpPr/>
            <p:nvPr/>
          </p:nvSpPr>
          <p:spPr>
            <a:xfrm>
              <a:off x="70776" y="782320"/>
              <a:ext cx="3586505" cy="2611120"/>
            </a:xfrm>
            <a:custGeom>
              <a:avLst/>
              <a:gdLst>
                <a:gd name="connsiteX0" fmla="*/ 3586505 w 3586505"/>
                <a:gd name="connsiteY0" fmla="*/ 452120 h 2611120"/>
                <a:gd name="connsiteX1" fmla="*/ 3586505 w 3586505"/>
                <a:gd name="connsiteY1" fmla="*/ 452120 h 2611120"/>
                <a:gd name="connsiteX2" fmla="*/ 3545865 w 3586505"/>
                <a:gd name="connsiteY2" fmla="*/ 436880 h 2611120"/>
                <a:gd name="connsiteX3" fmla="*/ 3540785 w 3586505"/>
                <a:gd name="connsiteY3" fmla="*/ 421640 h 2611120"/>
                <a:gd name="connsiteX4" fmla="*/ 3510305 w 3586505"/>
                <a:gd name="connsiteY4" fmla="*/ 401320 h 2611120"/>
                <a:gd name="connsiteX5" fmla="*/ 3495065 w 3586505"/>
                <a:gd name="connsiteY5" fmla="*/ 381000 h 2611120"/>
                <a:gd name="connsiteX6" fmla="*/ 3495065 w 3586505"/>
                <a:gd name="connsiteY6" fmla="*/ 381000 h 2611120"/>
                <a:gd name="connsiteX7" fmla="*/ 3449345 w 3586505"/>
                <a:gd name="connsiteY7" fmla="*/ 416560 h 2611120"/>
                <a:gd name="connsiteX8" fmla="*/ 3449345 w 3586505"/>
                <a:gd name="connsiteY8" fmla="*/ 416560 h 2611120"/>
                <a:gd name="connsiteX9" fmla="*/ 3403625 w 3586505"/>
                <a:gd name="connsiteY9" fmla="*/ 411480 h 2611120"/>
                <a:gd name="connsiteX10" fmla="*/ 3388385 w 3586505"/>
                <a:gd name="connsiteY10" fmla="*/ 406400 h 2611120"/>
                <a:gd name="connsiteX11" fmla="*/ 3362985 w 3586505"/>
                <a:gd name="connsiteY11" fmla="*/ 401320 h 2611120"/>
                <a:gd name="connsiteX12" fmla="*/ 3352825 w 3586505"/>
                <a:gd name="connsiteY12" fmla="*/ 386080 h 2611120"/>
                <a:gd name="connsiteX13" fmla="*/ 3352825 w 3586505"/>
                <a:gd name="connsiteY13" fmla="*/ 386080 h 2611120"/>
                <a:gd name="connsiteX14" fmla="*/ 3322345 w 3586505"/>
                <a:gd name="connsiteY14" fmla="*/ 350520 h 2611120"/>
                <a:gd name="connsiteX15" fmla="*/ 3302025 w 3586505"/>
                <a:gd name="connsiteY15" fmla="*/ 335280 h 2611120"/>
                <a:gd name="connsiteX16" fmla="*/ 3276625 w 3586505"/>
                <a:gd name="connsiteY16" fmla="*/ 309880 h 2611120"/>
                <a:gd name="connsiteX17" fmla="*/ 3266465 w 3586505"/>
                <a:gd name="connsiteY17" fmla="*/ 294640 h 2611120"/>
                <a:gd name="connsiteX18" fmla="*/ 3261385 w 3586505"/>
                <a:gd name="connsiteY18" fmla="*/ 279400 h 2611120"/>
                <a:gd name="connsiteX19" fmla="*/ 3246145 w 3586505"/>
                <a:gd name="connsiteY19" fmla="*/ 254000 h 2611120"/>
                <a:gd name="connsiteX20" fmla="*/ 3246145 w 3586505"/>
                <a:gd name="connsiteY20" fmla="*/ 254000 h 2611120"/>
                <a:gd name="connsiteX21" fmla="*/ 3164865 w 3586505"/>
                <a:gd name="connsiteY21" fmla="*/ 243840 h 2611120"/>
                <a:gd name="connsiteX22" fmla="*/ 3154705 w 3586505"/>
                <a:gd name="connsiteY22" fmla="*/ 238760 h 2611120"/>
                <a:gd name="connsiteX23" fmla="*/ 3154705 w 3586505"/>
                <a:gd name="connsiteY23" fmla="*/ 238760 h 2611120"/>
                <a:gd name="connsiteX24" fmla="*/ 3139465 w 3586505"/>
                <a:gd name="connsiteY24" fmla="*/ 279400 h 2611120"/>
                <a:gd name="connsiteX25" fmla="*/ 3134385 w 3586505"/>
                <a:gd name="connsiteY25" fmla="*/ 299720 h 2611120"/>
                <a:gd name="connsiteX26" fmla="*/ 3134385 w 3586505"/>
                <a:gd name="connsiteY26" fmla="*/ 299720 h 2611120"/>
                <a:gd name="connsiteX27" fmla="*/ 3093745 w 3586505"/>
                <a:gd name="connsiteY27" fmla="*/ 279400 h 2611120"/>
                <a:gd name="connsiteX28" fmla="*/ 3078505 w 3586505"/>
                <a:gd name="connsiteY28" fmla="*/ 274320 h 2611120"/>
                <a:gd name="connsiteX29" fmla="*/ 3063265 w 3586505"/>
                <a:gd name="connsiteY29" fmla="*/ 264160 h 2611120"/>
                <a:gd name="connsiteX30" fmla="*/ 3032785 w 3586505"/>
                <a:gd name="connsiteY30" fmla="*/ 248920 h 2611120"/>
                <a:gd name="connsiteX31" fmla="*/ 3032785 w 3586505"/>
                <a:gd name="connsiteY31" fmla="*/ 238760 h 2611120"/>
                <a:gd name="connsiteX32" fmla="*/ 3032785 w 3586505"/>
                <a:gd name="connsiteY32" fmla="*/ 238760 h 2611120"/>
                <a:gd name="connsiteX33" fmla="*/ 2921025 w 3586505"/>
                <a:gd name="connsiteY33" fmla="*/ 248920 h 2611120"/>
                <a:gd name="connsiteX34" fmla="*/ 2921025 w 3586505"/>
                <a:gd name="connsiteY34" fmla="*/ 248920 h 2611120"/>
                <a:gd name="connsiteX35" fmla="*/ 2880385 w 3586505"/>
                <a:gd name="connsiteY35" fmla="*/ 233680 h 2611120"/>
                <a:gd name="connsiteX36" fmla="*/ 2870225 w 3586505"/>
                <a:gd name="connsiteY36" fmla="*/ 218440 h 2611120"/>
                <a:gd name="connsiteX37" fmla="*/ 2839745 w 3586505"/>
                <a:gd name="connsiteY37" fmla="*/ 198120 h 2611120"/>
                <a:gd name="connsiteX38" fmla="*/ 2824505 w 3586505"/>
                <a:gd name="connsiteY38" fmla="*/ 187960 h 2611120"/>
                <a:gd name="connsiteX39" fmla="*/ 2824505 w 3586505"/>
                <a:gd name="connsiteY39" fmla="*/ 187960 h 2611120"/>
                <a:gd name="connsiteX40" fmla="*/ 2849905 w 3586505"/>
                <a:gd name="connsiteY40" fmla="*/ 142240 h 2611120"/>
                <a:gd name="connsiteX41" fmla="*/ 2860065 w 3586505"/>
                <a:gd name="connsiteY41" fmla="*/ 127000 h 2611120"/>
                <a:gd name="connsiteX42" fmla="*/ 2849905 w 3586505"/>
                <a:gd name="connsiteY42" fmla="*/ 127000 h 2611120"/>
                <a:gd name="connsiteX43" fmla="*/ 2849905 w 3586505"/>
                <a:gd name="connsiteY43" fmla="*/ 127000 h 2611120"/>
                <a:gd name="connsiteX44" fmla="*/ 2824505 w 3586505"/>
                <a:gd name="connsiteY44" fmla="*/ 86360 h 2611120"/>
                <a:gd name="connsiteX45" fmla="*/ 2809265 w 3586505"/>
                <a:gd name="connsiteY45" fmla="*/ 76200 h 2611120"/>
                <a:gd name="connsiteX46" fmla="*/ 2788945 w 3586505"/>
                <a:gd name="connsiteY46" fmla="*/ 45720 h 2611120"/>
                <a:gd name="connsiteX47" fmla="*/ 2773705 w 3586505"/>
                <a:gd name="connsiteY47" fmla="*/ 30480 h 2611120"/>
                <a:gd name="connsiteX48" fmla="*/ 2773705 w 3586505"/>
                <a:gd name="connsiteY48" fmla="*/ 30480 h 2611120"/>
                <a:gd name="connsiteX49" fmla="*/ 2651785 w 3586505"/>
                <a:gd name="connsiteY49" fmla="*/ 10160 h 2611120"/>
                <a:gd name="connsiteX50" fmla="*/ 2651785 w 3586505"/>
                <a:gd name="connsiteY50" fmla="*/ 0 h 2611120"/>
                <a:gd name="connsiteX51" fmla="*/ 2651785 w 3586505"/>
                <a:gd name="connsiteY51" fmla="*/ 0 h 2611120"/>
                <a:gd name="connsiteX52" fmla="*/ 2611145 w 3586505"/>
                <a:gd name="connsiteY52" fmla="*/ 35560 h 2611120"/>
                <a:gd name="connsiteX53" fmla="*/ 2580665 w 3586505"/>
                <a:gd name="connsiteY53" fmla="*/ 60960 h 2611120"/>
                <a:gd name="connsiteX54" fmla="*/ 2570505 w 3586505"/>
                <a:gd name="connsiteY54" fmla="*/ 76200 h 2611120"/>
                <a:gd name="connsiteX55" fmla="*/ 2555265 w 3586505"/>
                <a:gd name="connsiteY55" fmla="*/ 86360 h 2611120"/>
                <a:gd name="connsiteX56" fmla="*/ 2550185 w 3586505"/>
                <a:gd name="connsiteY56" fmla="*/ 101600 h 2611120"/>
                <a:gd name="connsiteX57" fmla="*/ 2534945 w 3586505"/>
                <a:gd name="connsiteY57" fmla="*/ 106680 h 2611120"/>
                <a:gd name="connsiteX58" fmla="*/ 2489225 w 3586505"/>
                <a:gd name="connsiteY58" fmla="*/ 132080 h 2611120"/>
                <a:gd name="connsiteX59" fmla="*/ 2479065 w 3586505"/>
                <a:gd name="connsiteY59" fmla="*/ 152400 h 2611120"/>
                <a:gd name="connsiteX60" fmla="*/ 2479065 w 3586505"/>
                <a:gd name="connsiteY60" fmla="*/ 152400 h 2611120"/>
                <a:gd name="connsiteX61" fmla="*/ 2479065 w 3586505"/>
                <a:gd name="connsiteY61" fmla="*/ 187960 h 2611120"/>
                <a:gd name="connsiteX62" fmla="*/ 2433345 w 3586505"/>
                <a:gd name="connsiteY62" fmla="*/ 208280 h 2611120"/>
                <a:gd name="connsiteX63" fmla="*/ 2418105 w 3586505"/>
                <a:gd name="connsiteY63" fmla="*/ 228600 h 2611120"/>
                <a:gd name="connsiteX64" fmla="*/ 2397785 w 3586505"/>
                <a:gd name="connsiteY64" fmla="*/ 243840 h 2611120"/>
                <a:gd name="connsiteX65" fmla="*/ 2377465 w 3586505"/>
                <a:gd name="connsiteY65" fmla="*/ 264160 h 2611120"/>
                <a:gd name="connsiteX66" fmla="*/ 2357145 w 3586505"/>
                <a:gd name="connsiteY66" fmla="*/ 269240 h 2611120"/>
                <a:gd name="connsiteX67" fmla="*/ 2306345 w 3586505"/>
                <a:gd name="connsiteY67" fmla="*/ 284480 h 2611120"/>
                <a:gd name="connsiteX68" fmla="*/ 2291105 w 3586505"/>
                <a:gd name="connsiteY68" fmla="*/ 330200 h 2611120"/>
                <a:gd name="connsiteX69" fmla="*/ 2291105 w 3586505"/>
                <a:gd name="connsiteY69" fmla="*/ 330200 h 2611120"/>
                <a:gd name="connsiteX70" fmla="*/ 2245385 w 3586505"/>
                <a:gd name="connsiteY70" fmla="*/ 335280 h 2611120"/>
                <a:gd name="connsiteX71" fmla="*/ 2230145 w 3586505"/>
                <a:gd name="connsiteY71" fmla="*/ 340360 h 2611120"/>
                <a:gd name="connsiteX72" fmla="*/ 2159025 w 3586505"/>
                <a:gd name="connsiteY72" fmla="*/ 345440 h 2611120"/>
                <a:gd name="connsiteX73" fmla="*/ 2143785 w 3586505"/>
                <a:gd name="connsiteY73" fmla="*/ 350520 h 2611120"/>
                <a:gd name="connsiteX74" fmla="*/ 2123465 w 3586505"/>
                <a:gd name="connsiteY74" fmla="*/ 381000 h 2611120"/>
                <a:gd name="connsiteX75" fmla="*/ 2103145 w 3586505"/>
                <a:gd name="connsiteY75" fmla="*/ 386080 h 2611120"/>
                <a:gd name="connsiteX76" fmla="*/ 2103145 w 3586505"/>
                <a:gd name="connsiteY76" fmla="*/ 386080 h 2611120"/>
                <a:gd name="connsiteX77" fmla="*/ 2072665 w 3586505"/>
                <a:gd name="connsiteY77" fmla="*/ 421640 h 2611120"/>
                <a:gd name="connsiteX78" fmla="*/ 2057425 w 3586505"/>
                <a:gd name="connsiteY78" fmla="*/ 426720 h 2611120"/>
                <a:gd name="connsiteX79" fmla="*/ 2057425 w 3586505"/>
                <a:gd name="connsiteY79" fmla="*/ 426720 h 2611120"/>
                <a:gd name="connsiteX80" fmla="*/ 1981225 w 3586505"/>
                <a:gd name="connsiteY80" fmla="*/ 411480 h 2611120"/>
                <a:gd name="connsiteX81" fmla="*/ 1960905 w 3586505"/>
                <a:gd name="connsiteY81" fmla="*/ 406400 h 2611120"/>
                <a:gd name="connsiteX82" fmla="*/ 1930425 w 3586505"/>
                <a:gd name="connsiteY82" fmla="*/ 396240 h 2611120"/>
                <a:gd name="connsiteX83" fmla="*/ 1833905 w 3586505"/>
                <a:gd name="connsiteY83" fmla="*/ 381000 h 2611120"/>
                <a:gd name="connsiteX84" fmla="*/ 1823745 w 3586505"/>
                <a:gd name="connsiteY84" fmla="*/ 289560 h 2611120"/>
                <a:gd name="connsiteX85" fmla="*/ 1889785 w 3586505"/>
                <a:gd name="connsiteY85" fmla="*/ 294640 h 2611120"/>
                <a:gd name="connsiteX86" fmla="*/ 1915185 w 3586505"/>
                <a:gd name="connsiteY86" fmla="*/ 325120 h 2611120"/>
                <a:gd name="connsiteX87" fmla="*/ 1920265 w 3586505"/>
                <a:gd name="connsiteY87" fmla="*/ 340360 h 2611120"/>
                <a:gd name="connsiteX88" fmla="*/ 1920265 w 3586505"/>
                <a:gd name="connsiteY88" fmla="*/ 340360 h 2611120"/>
                <a:gd name="connsiteX89" fmla="*/ 1874545 w 3586505"/>
                <a:gd name="connsiteY89" fmla="*/ 330200 h 2611120"/>
                <a:gd name="connsiteX90" fmla="*/ 1849145 w 3586505"/>
                <a:gd name="connsiteY90" fmla="*/ 304800 h 2611120"/>
                <a:gd name="connsiteX91" fmla="*/ 1833905 w 3586505"/>
                <a:gd name="connsiteY91" fmla="*/ 299720 h 2611120"/>
                <a:gd name="connsiteX92" fmla="*/ 1813585 w 3586505"/>
                <a:gd name="connsiteY92" fmla="*/ 259080 h 2611120"/>
                <a:gd name="connsiteX93" fmla="*/ 1798345 w 3586505"/>
                <a:gd name="connsiteY93" fmla="*/ 228600 h 2611120"/>
                <a:gd name="connsiteX94" fmla="*/ 1798345 w 3586505"/>
                <a:gd name="connsiteY94" fmla="*/ 228600 h 2611120"/>
                <a:gd name="connsiteX95" fmla="*/ 1752625 w 3586505"/>
                <a:gd name="connsiteY95" fmla="*/ 172720 h 2611120"/>
                <a:gd name="connsiteX96" fmla="*/ 1752625 w 3586505"/>
                <a:gd name="connsiteY96" fmla="*/ 172720 h 2611120"/>
                <a:gd name="connsiteX97" fmla="*/ 1691665 w 3586505"/>
                <a:gd name="connsiteY97" fmla="*/ 157480 h 2611120"/>
                <a:gd name="connsiteX98" fmla="*/ 1686585 w 3586505"/>
                <a:gd name="connsiteY98" fmla="*/ 142240 h 2611120"/>
                <a:gd name="connsiteX99" fmla="*/ 1676425 w 3586505"/>
                <a:gd name="connsiteY99" fmla="*/ 127000 h 2611120"/>
                <a:gd name="connsiteX100" fmla="*/ 1645945 w 3586505"/>
                <a:gd name="connsiteY100" fmla="*/ 111760 h 2611120"/>
                <a:gd name="connsiteX101" fmla="*/ 1635785 w 3586505"/>
                <a:gd name="connsiteY101" fmla="*/ 111760 h 2611120"/>
                <a:gd name="connsiteX102" fmla="*/ 1635785 w 3586505"/>
                <a:gd name="connsiteY102" fmla="*/ 111760 h 2611120"/>
                <a:gd name="connsiteX103" fmla="*/ 1564665 w 3586505"/>
                <a:gd name="connsiteY103" fmla="*/ 121920 h 2611120"/>
                <a:gd name="connsiteX104" fmla="*/ 1564665 w 3586505"/>
                <a:gd name="connsiteY104" fmla="*/ 121920 h 2611120"/>
                <a:gd name="connsiteX105" fmla="*/ 1544345 w 3586505"/>
                <a:gd name="connsiteY105" fmla="*/ 162560 h 2611120"/>
                <a:gd name="connsiteX106" fmla="*/ 1513865 w 3586505"/>
                <a:gd name="connsiteY106" fmla="*/ 193040 h 2611120"/>
                <a:gd name="connsiteX107" fmla="*/ 1508785 w 3586505"/>
                <a:gd name="connsiteY107" fmla="*/ 213360 h 2611120"/>
                <a:gd name="connsiteX108" fmla="*/ 1503705 w 3586505"/>
                <a:gd name="connsiteY108" fmla="*/ 238760 h 2611120"/>
                <a:gd name="connsiteX109" fmla="*/ 1483385 w 3586505"/>
                <a:gd name="connsiteY109" fmla="*/ 274320 h 2611120"/>
                <a:gd name="connsiteX110" fmla="*/ 1478305 w 3586505"/>
                <a:gd name="connsiteY110" fmla="*/ 289560 h 2611120"/>
                <a:gd name="connsiteX111" fmla="*/ 1447825 w 3586505"/>
                <a:gd name="connsiteY111" fmla="*/ 345440 h 2611120"/>
                <a:gd name="connsiteX112" fmla="*/ 1437665 w 3586505"/>
                <a:gd name="connsiteY112" fmla="*/ 375920 h 2611120"/>
                <a:gd name="connsiteX113" fmla="*/ 1432585 w 3586505"/>
                <a:gd name="connsiteY113" fmla="*/ 391160 h 2611120"/>
                <a:gd name="connsiteX114" fmla="*/ 1402105 w 3586505"/>
                <a:gd name="connsiteY114" fmla="*/ 411480 h 2611120"/>
                <a:gd name="connsiteX115" fmla="*/ 1386865 w 3586505"/>
                <a:gd name="connsiteY115" fmla="*/ 441960 h 2611120"/>
                <a:gd name="connsiteX116" fmla="*/ 1361465 w 3586505"/>
                <a:gd name="connsiteY116" fmla="*/ 447040 h 2611120"/>
                <a:gd name="connsiteX117" fmla="*/ 1330985 w 3586505"/>
                <a:gd name="connsiteY117" fmla="*/ 457200 h 2611120"/>
                <a:gd name="connsiteX118" fmla="*/ 1330985 w 3586505"/>
                <a:gd name="connsiteY118" fmla="*/ 457200 h 2611120"/>
                <a:gd name="connsiteX119" fmla="*/ 1361465 w 3586505"/>
                <a:gd name="connsiteY119" fmla="*/ 492760 h 2611120"/>
                <a:gd name="connsiteX120" fmla="*/ 1366545 w 3586505"/>
                <a:gd name="connsiteY120" fmla="*/ 508000 h 2611120"/>
                <a:gd name="connsiteX121" fmla="*/ 1371625 w 3586505"/>
                <a:gd name="connsiteY121" fmla="*/ 518160 h 2611120"/>
                <a:gd name="connsiteX122" fmla="*/ 1371625 w 3586505"/>
                <a:gd name="connsiteY122" fmla="*/ 518160 h 2611120"/>
                <a:gd name="connsiteX123" fmla="*/ 1371625 w 3586505"/>
                <a:gd name="connsiteY123" fmla="*/ 568960 h 2611120"/>
                <a:gd name="connsiteX124" fmla="*/ 1371625 w 3586505"/>
                <a:gd name="connsiteY124" fmla="*/ 568960 h 2611120"/>
                <a:gd name="connsiteX125" fmla="*/ 1320825 w 3586505"/>
                <a:gd name="connsiteY125" fmla="*/ 609600 h 2611120"/>
                <a:gd name="connsiteX126" fmla="*/ 1320825 w 3586505"/>
                <a:gd name="connsiteY126" fmla="*/ 609600 h 2611120"/>
                <a:gd name="connsiteX127" fmla="*/ 1371625 w 3586505"/>
                <a:gd name="connsiteY127" fmla="*/ 665480 h 2611120"/>
                <a:gd name="connsiteX128" fmla="*/ 1376705 w 3586505"/>
                <a:gd name="connsiteY128" fmla="*/ 711200 h 2611120"/>
                <a:gd name="connsiteX129" fmla="*/ 1386865 w 3586505"/>
                <a:gd name="connsiteY129" fmla="*/ 746760 h 2611120"/>
                <a:gd name="connsiteX130" fmla="*/ 1386865 w 3586505"/>
                <a:gd name="connsiteY130" fmla="*/ 746760 h 2611120"/>
                <a:gd name="connsiteX131" fmla="*/ 1381785 w 3586505"/>
                <a:gd name="connsiteY131" fmla="*/ 792480 h 2611120"/>
                <a:gd name="connsiteX132" fmla="*/ 1376705 w 3586505"/>
                <a:gd name="connsiteY132" fmla="*/ 858520 h 2611120"/>
                <a:gd name="connsiteX133" fmla="*/ 1376705 w 3586505"/>
                <a:gd name="connsiteY133" fmla="*/ 858520 h 2611120"/>
                <a:gd name="connsiteX134" fmla="*/ 1341145 w 3586505"/>
                <a:gd name="connsiteY134" fmla="*/ 889000 h 2611120"/>
                <a:gd name="connsiteX135" fmla="*/ 1315745 w 3586505"/>
                <a:gd name="connsiteY135" fmla="*/ 919480 h 2611120"/>
                <a:gd name="connsiteX136" fmla="*/ 1330985 w 3586505"/>
                <a:gd name="connsiteY136" fmla="*/ 919480 h 2611120"/>
                <a:gd name="connsiteX137" fmla="*/ 1330985 w 3586505"/>
                <a:gd name="connsiteY137" fmla="*/ 919480 h 2611120"/>
                <a:gd name="connsiteX138" fmla="*/ 1330985 w 3586505"/>
                <a:gd name="connsiteY138" fmla="*/ 1041400 h 2611120"/>
                <a:gd name="connsiteX139" fmla="*/ 1330985 w 3586505"/>
                <a:gd name="connsiteY139" fmla="*/ 1041400 h 2611120"/>
                <a:gd name="connsiteX140" fmla="*/ 1280185 w 3586505"/>
                <a:gd name="connsiteY140" fmla="*/ 1046480 h 2611120"/>
                <a:gd name="connsiteX141" fmla="*/ 1275105 w 3586505"/>
                <a:gd name="connsiteY141" fmla="*/ 1061720 h 2611120"/>
                <a:gd name="connsiteX142" fmla="*/ 1259865 w 3586505"/>
                <a:gd name="connsiteY142" fmla="*/ 1061720 h 2611120"/>
                <a:gd name="connsiteX143" fmla="*/ 1259865 w 3586505"/>
                <a:gd name="connsiteY143" fmla="*/ 1061720 h 2611120"/>
                <a:gd name="connsiteX144" fmla="*/ 1259865 w 3586505"/>
                <a:gd name="connsiteY144" fmla="*/ 1168400 h 2611120"/>
                <a:gd name="connsiteX145" fmla="*/ 1259865 w 3586505"/>
                <a:gd name="connsiteY145" fmla="*/ 1168400 h 2611120"/>
                <a:gd name="connsiteX146" fmla="*/ 1224305 w 3586505"/>
                <a:gd name="connsiteY146" fmla="*/ 1193800 h 2611120"/>
                <a:gd name="connsiteX147" fmla="*/ 1214145 w 3586505"/>
                <a:gd name="connsiteY147" fmla="*/ 1209040 h 2611120"/>
                <a:gd name="connsiteX148" fmla="*/ 1209065 w 3586505"/>
                <a:gd name="connsiteY148" fmla="*/ 1224280 h 2611120"/>
                <a:gd name="connsiteX149" fmla="*/ 1209065 w 3586505"/>
                <a:gd name="connsiteY149" fmla="*/ 1224280 h 2611120"/>
                <a:gd name="connsiteX150" fmla="*/ 1183665 w 3586505"/>
                <a:gd name="connsiteY150" fmla="*/ 1188720 h 2611120"/>
                <a:gd name="connsiteX151" fmla="*/ 1168425 w 3586505"/>
                <a:gd name="connsiteY151" fmla="*/ 1178560 h 2611120"/>
                <a:gd name="connsiteX152" fmla="*/ 1163345 w 3586505"/>
                <a:gd name="connsiteY152" fmla="*/ 1163320 h 2611120"/>
                <a:gd name="connsiteX153" fmla="*/ 1122705 w 3586505"/>
                <a:gd name="connsiteY153" fmla="*/ 1153160 h 2611120"/>
                <a:gd name="connsiteX154" fmla="*/ 1122705 w 3586505"/>
                <a:gd name="connsiteY154" fmla="*/ 1153160 h 2611120"/>
                <a:gd name="connsiteX155" fmla="*/ 1076985 w 3586505"/>
                <a:gd name="connsiteY155" fmla="*/ 1158240 h 2611120"/>
                <a:gd name="connsiteX156" fmla="*/ 889025 w 3586505"/>
                <a:gd name="connsiteY156" fmla="*/ 1153160 h 2611120"/>
                <a:gd name="connsiteX157" fmla="*/ 889025 w 3586505"/>
                <a:gd name="connsiteY157" fmla="*/ 1153160 h 2611120"/>
                <a:gd name="connsiteX158" fmla="*/ 863625 w 3586505"/>
                <a:gd name="connsiteY158" fmla="*/ 1188720 h 2611120"/>
                <a:gd name="connsiteX159" fmla="*/ 848385 w 3586505"/>
                <a:gd name="connsiteY159" fmla="*/ 1219200 h 2611120"/>
                <a:gd name="connsiteX160" fmla="*/ 838225 w 3586505"/>
                <a:gd name="connsiteY160" fmla="*/ 1224280 h 2611120"/>
                <a:gd name="connsiteX161" fmla="*/ 838225 w 3586505"/>
                <a:gd name="connsiteY161" fmla="*/ 1224280 h 2611120"/>
                <a:gd name="connsiteX162" fmla="*/ 751865 w 3586505"/>
                <a:gd name="connsiteY162" fmla="*/ 1224280 h 2611120"/>
                <a:gd name="connsiteX163" fmla="*/ 751865 w 3586505"/>
                <a:gd name="connsiteY163" fmla="*/ 1224280 h 2611120"/>
                <a:gd name="connsiteX164" fmla="*/ 716305 w 3586505"/>
                <a:gd name="connsiteY164" fmla="*/ 1178560 h 2611120"/>
                <a:gd name="connsiteX165" fmla="*/ 701065 w 3586505"/>
                <a:gd name="connsiteY165" fmla="*/ 1168400 h 2611120"/>
                <a:gd name="connsiteX166" fmla="*/ 695985 w 3586505"/>
                <a:gd name="connsiteY166" fmla="*/ 1153160 h 2611120"/>
                <a:gd name="connsiteX167" fmla="*/ 670585 w 3586505"/>
                <a:gd name="connsiteY167" fmla="*/ 1102360 h 2611120"/>
                <a:gd name="connsiteX168" fmla="*/ 665505 w 3586505"/>
                <a:gd name="connsiteY168" fmla="*/ 1087120 h 2611120"/>
                <a:gd name="connsiteX169" fmla="*/ 645185 w 3586505"/>
                <a:gd name="connsiteY169" fmla="*/ 1056640 h 2611120"/>
                <a:gd name="connsiteX170" fmla="*/ 624865 w 3586505"/>
                <a:gd name="connsiteY170" fmla="*/ 1000760 h 2611120"/>
                <a:gd name="connsiteX171" fmla="*/ 609625 w 3586505"/>
                <a:gd name="connsiteY171" fmla="*/ 995680 h 2611120"/>
                <a:gd name="connsiteX172" fmla="*/ 568985 w 3586505"/>
                <a:gd name="connsiteY172" fmla="*/ 985520 h 2611120"/>
                <a:gd name="connsiteX173" fmla="*/ 543585 w 3586505"/>
                <a:gd name="connsiteY173" fmla="*/ 955040 h 2611120"/>
                <a:gd name="connsiteX174" fmla="*/ 533425 w 3586505"/>
                <a:gd name="connsiteY174" fmla="*/ 924560 h 2611120"/>
                <a:gd name="connsiteX175" fmla="*/ 523265 w 3586505"/>
                <a:gd name="connsiteY175" fmla="*/ 914400 h 2611120"/>
                <a:gd name="connsiteX176" fmla="*/ 523265 w 3586505"/>
                <a:gd name="connsiteY176" fmla="*/ 914400 h 2611120"/>
                <a:gd name="connsiteX177" fmla="*/ 482625 w 3586505"/>
                <a:gd name="connsiteY177" fmla="*/ 934720 h 2611120"/>
                <a:gd name="connsiteX178" fmla="*/ 457225 w 3586505"/>
                <a:gd name="connsiteY178" fmla="*/ 939800 h 2611120"/>
                <a:gd name="connsiteX179" fmla="*/ 441985 w 3586505"/>
                <a:gd name="connsiteY179" fmla="*/ 944880 h 2611120"/>
                <a:gd name="connsiteX180" fmla="*/ 436905 w 3586505"/>
                <a:gd name="connsiteY180" fmla="*/ 965200 h 2611120"/>
                <a:gd name="connsiteX181" fmla="*/ 421665 w 3586505"/>
                <a:gd name="connsiteY181" fmla="*/ 970280 h 2611120"/>
                <a:gd name="connsiteX182" fmla="*/ 406425 w 3586505"/>
                <a:gd name="connsiteY182" fmla="*/ 985520 h 2611120"/>
                <a:gd name="connsiteX183" fmla="*/ 401345 w 3586505"/>
                <a:gd name="connsiteY183" fmla="*/ 990600 h 2611120"/>
                <a:gd name="connsiteX184" fmla="*/ 401345 w 3586505"/>
                <a:gd name="connsiteY184" fmla="*/ 990600 h 2611120"/>
                <a:gd name="connsiteX185" fmla="*/ 370865 w 3586505"/>
                <a:gd name="connsiteY185" fmla="*/ 1026160 h 2611120"/>
                <a:gd name="connsiteX186" fmla="*/ 345465 w 3586505"/>
                <a:gd name="connsiteY186" fmla="*/ 1061720 h 2611120"/>
                <a:gd name="connsiteX187" fmla="*/ 345465 w 3586505"/>
                <a:gd name="connsiteY187" fmla="*/ 1061720 h 2611120"/>
                <a:gd name="connsiteX188" fmla="*/ 299745 w 3586505"/>
                <a:gd name="connsiteY188" fmla="*/ 1066800 h 2611120"/>
                <a:gd name="connsiteX189" fmla="*/ 269265 w 3586505"/>
                <a:gd name="connsiteY189" fmla="*/ 1071880 h 2611120"/>
                <a:gd name="connsiteX190" fmla="*/ 259105 w 3586505"/>
                <a:gd name="connsiteY190" fmla="*/ 1112520 h 2611120"/>
                <a:gd name="connsiteX191" fmla="*/ 259105 w 3586505"/>
                <a:gd name="connsiteY191" fmla="*/ 1112520 h 2611120"/>
                <a:gd name="connsiteX192" fmla="*/ 208305 w 3586505"/>
                <a:gd name="connsiteY192" fmla="*/ 1112520 h 2611120"/>
                <a:gd name="connsiteX193" fmla="*/ 208305 w 3586505"/>
                <a:gd name="connsiteY193" fmla="*/ 1112520 h 2611120"/>
                <a:gd name="connsiteX194" fmla="*/ 208305 w 3586505"/>
                <a:gd name="connsiteY194" fmla="*/ 1203960 h 2611120"/>
                <a:gd name="connsiteX195" fmla="*/ 208305 w 3586505"/>
                <a:gd name="connsiteY195" fmla="*/ 1203960 h 2611120"/>
                <a:gd name="connsiteX196" fmla="*/ 167665 w 3586505"/>
                <a:gd name="connsiteY196" fmla="*/ 1219200 h 2611120"/>
                <a:gd name="connsiteX197" fmla="*/ 137185 w 3586505"/>
                <a:gd name="connsiteY197" fmla="*/ 1249680 h 2611120"/>
                <a:gd name="connsiteX198" fmla="*/ 121945 w 3586505"/>
                <a:gd name="connsiteY198" fmla="*/ 1259840 h 2611120"/>
                <a:gd name="connsiteX199" fmla="*/ 111785 w 3586505"/>
                <a:gd name="connsiteY199" fmla="*/ 1275080 h 2611120"/>
                <a:gd name="connsiteX200" fmla="*/ 81305 w 3586505"/>
                <a:gd name="connsiteY200" fmla="*/ 1290320 h 2611120"/>
                <a:gd name="connsiteX201" fmla="*/ 30505 w 3586505"/>
                <a:gd name="connsiteY201" fmla="*/ 1290320 h 2611120"/>
                <a:gd name="connsiteX202" fmla="*/ 50825 w 3586505"/>
                <a:gd name="connsiteY202" fmla="*/ 1290320 h 2611120"/>
                <a:gd name="connsiteX203" fmla="*/ 45745 w 3586505"/>
                <a:gd name="connsiteY203" fmla="*/ 1478280 h 2611120"/>
                <a:gd name="connsiteX204" fmla="*/ 30505 w 3586505"/>
                <a:gd name="connsiteY204" fmla="*/ 1513840 h 2611120"/>
                <a:gd name="connsiteX205" fmla="*/ 30505 w 3586505"/>
                <a:gd name="connsiteY205" fmla="*/ 1513840 h 2611120"/>
                <a:gd name="connsiteX206" fmla="*/ 25 w 3586505"/>
                <a:gd name="connsiteY206" fmla="*/ 1564640 h 2611120"/>
                <a:gd name="connsiteX207" fmla="*/ 25 w 3586505"/>
                <a:gd name="connsiteY207" fmla="*/ 1564640 h 2611120"/>
                <a:gd name="connsiteX208" fmla="*/ 40665 w 3586505"/>
                <a:gd name="connsiteY208" fmla="*/ 1584960 h 2611120"/>
                <a:gd name="connsiteX209" fmla="*/ 50825 w 3586505"/>
                <a:gd name="connsiteY209" fmla="*/ 1600200 h 2611120"/>
                <a:gd name="connsiteX210" fmla="*/ 66065 w 3586505"/>
                <a:gd name="connsiteY210" fmla="*/ 1610360 h 2611120"/>
                <a:gd name="connsiteX211" fmla="*/ 76225 w 3586505"/>
                <a:gd name="connsiteY211" fmla="*/ 1640840 h 2611120"/>
                <a:gd name="connsiteX212" fmla="*/ 81305 w 3586505"/>
                <a:gd name="connsiteY212" fmla="*/ 1656080 h 2611120"/>
                <a:gd name="connsiteX213" fmla="*/ 86385 w 3586505"/>
                <a:gd name="connsiteY213" fmla="*/ 1701800 h 2611120"/>
                <a:gd name="connsiteX214" fmla="*/ 101625 w 3586505"/>
                <a:gd name="connsiteY214" fmla="*/ 1711960 h 2611120"/>
                <a:gd name="connsiteX215" fmla="*/ 101625 w 3586505"/>
                <a:gd name="connsiteY215" fmla="*/ 1711960 h 2611120"/>
                <a:gd name="connsiteX216" fmla="*/ 142265 w 3586505"/>
                <a:gd name="connsiteY216" fmla="*/ 1742440 h 2611120"/>
                <a:gd name="connsiteX217" fmla="*/ 157505 w 3586505"/>
                <a:gd name="connsiteY217" fmla="*/ 1752600 h 2611120"/>
                <a:gd name="connsiteX218" fmla="*/ 177825 w 3586505"/>
                <a:gd name="connsiteY218" fmla="*/ 1757680 h 2611120"/>
                <a:gd name="connsiteX219" fmla="*/ 198145 w 3586505"/>
                <a:gd name="connsiteY219" fmla="*/ 1762760 h 2611120"/>
                <a:gd name="connsiteX220" fmla="*/ 198145 w 3586505"/>
                <a:gd name="connsiteY220" fmla="*/ 1762760 h 2611120"/>
                <a:gd name="connsiteX221" fmla="*/ 243865 w 3586505"/>
                <a:gd name="connsiteY221" fmla="*/ 1838960 h 2611120"/>
                <a:gd name="connsiteX222" fmla="*/ 254025 w 3586505"/>
                <a:gd name="connsiteY222" fmla="*/ 1889760 h 2611120"/>
                <a:gd name="connsiteX223" fmla="*/ 259105 w 3586505"/>
                <a:gd name="connsiteY223" fmla="*/ 1915160 h 2611120"/>
                <a:gd name="connsiteX224" fmla="*/ 264185 w 3586505"/>
                <a:gd name="connsiteY224" fmla="*/ 1930400 h 2611120"/>
                <a:gd name="connsiteX225" fmla="*/ 279425 w 3586505"/>
                <a:gd name="connsiteY225" fmla="*/ 1935480 h 2611120"/>
                <a:gd name="connsiteX226" fmla="*/ 284505 w 3586505"/>
                <a:gd name="connsiteY226" fmla="*/ 1940560 h 2611120"/>
                <a:gd name="connsiteX227" fmla="*/ 284505 w 3586505"/>
                <a:gd name="connsiteY227" fmla="*/ 1940560 h 2611120"/>
                <a:gd name="connsiteX228" fmla="*/ 325145 w 3586505"/>
                <a:gd name="connsiteY228" fmla="*/ 1960880 h 2611120"/>
                <a:gd name="connsiteX229" fmla="*/ 340385 w 3586505"/>
                <a:gd name="connsiteY229" fmla="*/ 1965960 h 2611120"/>
                <a:gd name="connsiteX230" fmla="*/ 350545 w 3586505"/>
                <a:gd name="connsiteY230" fmla="*/ 1981200 h 2611120"/>
                <a:gd name="connsiteX231" fmla="*/ 381025 w 3586505"/>
                <a:gd name="connsiteY231" fmla="*/ 1991360 h 2611120"/>
                <a:gd name="connsiteX232" fmla="*/ 411505 w 3586505"/>
                <a:gd name="connsiteY232" fmla="*/ 2006600 h 2611120"/>
                <a:gd name="connsiteX233" fmla="*/ 426745 w 3586505"/>
                <a:gd name="connsiteY233" fmla="*/ 2011680 h 2611120"/>
                <a:gd name="connsiteX234" fmla="*/ 477545 w 3586505"/>
                <a:gd name="connsiteY234" fmla="*/ 2037080 h 2611120"/>
                <a:gd name="connsiteX235" fmla="*/ 492785 w 3586505"/>
                <a:gd name="connsiteY235" fmla="*/ 2047240 h 2611120"/>
                <a:gd name="connsiteX236" fmla="*/ 492785 w 3586505"/>
                <a:gd name="connsiteY236" fmla="*/ 2047240 h 2611120"/>
                <a:gd name="connsiteX237" fmla="*/ 462305 w 3586505"/>
                <a:gd name="connsiteY237" fmla="*/ 2087880 h 2611120"/>
                <a:gd name="connsiteX238" fmla="*/ 441985 w 3586505"/>
                <a:gd name="connsiteY238" fmla="*/ 2108200 h 2611120"/>
                <a:gd name="connsiteX239" fmla="*/ 421665 w 3586505"/>
                <a:gd name="connsiteY239" fmla="*/ 2138680 h 2611120"/>
                <a:gd name="connsiteX240" fmla="*/ 406425 w 3586505"/>
                <a:gd name="connsiteY240" fmla="*/ 2169160 h 2611120"/>
                <a:gd name="connsiteX241" fmla="*/ 406425 w 3586505"/>
                <a:gd name="connsiteY241" fmla="*/ 2169160 h 2611120"/>
                <a:gd name="connsiteX242" fmla="*/ 396265 w 3586505"/>
                <a:gd name="connsiteY242" fmla="*/ 2230120 h 2611120"/>
                <a:gd name="connsiteX243" fmla="*/ 386105 w 3586505"/>
                <a:gd name="connsiteY243" fmla="*/ 2255520 h 2611120"/>
                <a:gd name="connsiteX244" fmla="*/ 386105 w 3586505"/>
                <a:gd name="connsiteY244" fmla="*/ 2255520 h 2611120"/>
                <a:gd name="connsiteX245" fmla="*/ 416585 w 3586505"/>
                <a:gd name="connsiteY245" fmla="*/ 2270760 h 2611120"/>
                <a:gd name="connsiteX246" fmla="*/ 436905 w 3586505"/>
                <a:gd name="connsiteY246" fmla="*/ 2438400 h 2611120"/>
                <a:gd name="connsiteX247" fmla="*/ 447065 w 3586505"/>
                <a:gd name="connsiteY247" fmla="*/ 2443480 h 2611120"/>
                <a:gd name="connsiteX248" fmla="*/ 447065 w 3586505"/>
                <a:gd name="connsiteY248" fmla="*/ 2443480 h 2611120"/>
                <a:gd name="connsiteX249" fmla="*/ 487705 w 3586505"/>
                <a:gd name="connsiteY249" fmla="*/ 2458720 h 2611120"/>
                <a:gd name="connsiteX250" fmla="*/ 502945 w 3586505"/>
                <a:gd name="connsiteY250" fmla="*/ 2463800 h 2611120"/>
                <a:gd name="connsiteX251" fmla="*/ 528345 w 3586505"/>
                <a:gd name="connsiteY251" fmla="*/ 2463800 h 2611120"/>
                <a:gd name="connsiteX252" fmla="*/ 528345 w 3586505"/>
                <a:gd name="connsiteY252" fmla="*/ 2463800 h 2611120"/>
                <a:gd name="connsiteX253" fmla="*/ 574065 w 3586505"/>
                <a:gd name="connsiteY253" fmla="*/ 2448560 h 2611120"/>
                <a:gd name="connsiteX254" fmla="*/ 574065 w 3586505"/>
                <a:gd name="connsiteY254" fmla="*/ 2448560 h 2611120"/>
                <a:gd name="connsiteX255" fmla="*/ 594385 w 3586505"/>
                <a:gd name="connsiteY255" fmla="*/ 2382520 h 2611120"/>
                <a:gd name="connsiteX256" fmla="*/ 614705 w 3586505"/>
                <a:gd name="connsiteY256" fmla="*/ 2362200 h 2611120"/>
                <a:gd name="connsiteX257" fmla="*/ 624865 w 3586505"/>
                <a:gd name="connsiteY257" fmla="*/ 2321560 h 2611120"/>
                <a:gd name="connsiteX258" fmla="*/ 624865 w 3586505"/>
                <a:gd name="connsiteY258" fmla="*/ 2321560 h 2611120"/>
                <a:gd name="connsiteX259" fmla="*/ 731545 w 3586505"/>
                <a:gd name="connsiteY259" fmla="*/ 2326640 h 2611120"/>
                <a:gd name="connsiteX260" fmla="*/ 731545 w 3586505"/>
                <a:gd name="connsiteY260" fmla="*/ 2326640 h 2611120"/>
                <a:gd name="connsiteX261" fmla="*/ 777265 w 3586505"/>
                <a:gd name="connsiteY261" fmla="*/ 2336800 h 2611120"/>
                <a:gd name="connsiteX262" fmla="*/ 782345 w 3586505"/>
                <a:gd name="connsiteY262" fmla="*/ 2352040 h 2611120"/>
                <a:gd name="connsiteX263" fmla="*/ 797585 w 3586505"/>
                <a:gd name="connsiteY263" fmla="*/ 2357120 h 2611120"/>
                <a:gd name="connsiteX264" fmla="*/ 838225 w 3586505"/>
                <a:gd name="connsiteY264" fmla="*/ 2346960 h 2611120"/>
                <a:gd name="connsiteX265" fmla="*/ 843305 w 3586505"/>
                <a:gd name="connsiteY265" fmla="*/ 2336800 h 2611120"/>
                <a:gd name="connsiteX266" fmla="*/ 843305 w 3586505"/>
                <a:gd name="connsiteY266" fmla="*/ 2336800 h 2611120"/>
                <a:gd name="connsiteX267" fmla="*/ 883945 w 3586505"/>
                <a:gd name="connsiteY267" fmla="*/ 2311400 h 2611120"/>
                <a:gd name="connsiteX268" fmla="*/ 894105 w 3586505"/>
                <a:gd name="connsiteY268" fmla="*/ 2296160 h 2611120"/>
                <a:gd name="connsiteX269" fmla="*/ 914425 w 3586505"/>
                <a:gd name="connsiteY269" fmla="*/ 2275840 h 2611120"/>
                <a:gd name="connsiteX270" fmla="*/ 914425 w 3586505"/>
                <a:gd name="connsiteY270" fmla="*/ 2275840 h 2611120"/>
                <a:gd name="connsiteX271" fmla="*/ 1010945 w 3586505"/>
                <a:gd name="connsiteY271" fmla="*/ 2255520 h 2611120"/>
                <a:gd name="connsiteX272" fmla="*/ 1016025 w 3586505"/>
                <a:gd name="connsiteY272" fmla="*/ 2240280 h 2611120"/>
                <a:gd name="connsiteX273" fmla="*/ 1016025 w 3586505"/>
                <a:gd name="connsiteY273" fmla="*/ 2230120 h 2611120"/>
                <a:gd name="connsiteX274" fmla="*/ 1016025 w 3586505"/>
                <a:gd name="connsiteY274" fmla="*/ 2230120 h 2611120"/>
                <a:gd name="connsiteX275" fmla="*/ 1102385 w 3586505"/>
                <a:gd name="connsiteY275" fmla="*/ 2230120 h 2611120"/>
                <a:gd name="connsiteX276" fmla="*/ 1193825 w 3586505"/>
                <a:gd name="connsiteY276" fmla="*/ 2286000 h 2611120"/>
                <a:gd name="connsiteX277" fmla="*/ 1310665 w 3586505"/>
                <a:gd name="connsiteY277" fmla="*/ 2458720 h 2611120"/>
                <a:gd name="connsiteX278" fmla="*/ 1336065 w 3586505"/>
                <a:gd name="connsiteY278" fmla="*/ 2499360 h 2611120"/>
                <a:gd name="connsiteX279" fmla="*/ 1351305 w 3586505"/>
                <a:gd name="connsiteY279" fmla="*/ 2534920 h 2611120"/>
                <a:gd name="connsiteX280" fmla="*/ 1366545 w 3586505"/>
                <a:gd name="connsiteY280" fmla="*/ 2545080 h 2611120"/>
                <a:gd name="connsiteX281" fmla="*/ 1376705 w 3586505"/>
                <a:gd name="connsiteY281" fmla="*/ 2575560 h 2611120"/>
                <a:gd name="connsiteX282" fmla="*/ 1381785 w 3586505"/>
                <a:gd name="connsiteY282" fmla="*/ 2590800 h 2611120"/>
                <a:gd name="connsiteX283" fmla="*/ 1397025 w 3586505"/>
                <a:gd name="connsiteY283" fmla="*/ 2595880 h 2611120"/>
                <a:gd name="connsiteX284" fmla="*/ 1417345 w 3586505"/>
                <a:gd name="connsiteY284" fmla="*/ 2600960 h 2611120"/>
                <a:gd name="connsiteX285" fmla="*/ 1417345 w 3586505"/>
                <a:gd name="connsiteY285" fmla="*/ 2611120 h 2611120"/>
                <a:gd name="connsiteX286" fmla="*/ 1417345 w 3586505"/>
                <a:gd name="connsiteY286" fmla="*/ 2611120 h 2611120"/>
                <a:gd name="connsiteX0-1" fmla="*/ 3586505 w 3586505"/>
                <a:gd name="connsiteY0-2" fmla="*/ 452120 h 2611120"/>
                <a:gd name="connsiteX1-3" fmla="*/ 3586505 w 3586505"/>
                <a:gd name="connsiteY1-4" fmla="*/ 452120 h 2611120"/>
                <a:gd name="connsiteX2-5" fmla="*/ 3545865 w 3586505"/>
                <a:gd name="connsiteY2-6" fmla="*/ 436880 h 2611120"/>
                <a:gd name="connsiteX3-7" fmla="*/ 3540785 w 3586505"/>
                <a:gd name="connsiteY3-8" fmla="*/ 421640 h 2611120"/>
                <a:gd name="connsiteX4-9" fmla="*/ 3510305 w 3586505"/>
                <a:gd name="connsiteY4-10" fmla="*/ 401320 h 2611120"/>
                <a:gd name="connsiteX5-11" fmla="*/ 3495065 w 3586505"/>
                <a:gd name="connsiteY5-12" fmla="*/ 381000 h 2611120"/>
                <a:gd name="connsiteX6-13" fmla="*/ 3495065 w 3586505"/>
                <a:gd name="connsiteY6-14" fmla="*/ 381000 h 2611120"/>
                <a:gd name="connsiteX7-15" fmla="*/ 3449345 w 3586505"/>
                <a:gd name="connsiteY7-16" fmla="*/ 416560 h 2611120"/>
                <a:gd name="connsiteX8-17" fmla="*/ 3449345 w 3586505"/>
                <a:gd name="connsiteY8-18" fmla="*/ 416560 h 2611120"/>
                <a:gd name="connsiteX9-19" fmla="*/ 3403625 w 3586505"/>
                <a:gd name="connsiteY9-20" fmla="*/ 411480 h 2611120"/>
                <a:gd name="connsiteX10-21" fmla="*/ 3388385 w 3586505"/>
                <a:gd name="connsiteY10-22" fmla="*/ 406400 h 2611120"/>
                <a:gd name="connsiteX11-23" fmla="*/ 3362985 w 3586505"/>
                <a:gd name="connsiteY11-24" fmla="*/ 401320 h 2611120"/>
                <a:gd name="connsiteX12-25" fmla="*/ 3352825 w 3586505"/>
                <a:gd name="connsiteY12-26" fmla="*/ 386080 h 2611120"/>
                <a:gd name="connsiteX13-27" fmla="*/ 3352825 w 3586505"/>
                <a:gd name="connsiteY13-28" fmla="*/ 386080 h 2611120"/>
                <a:gd name="connsiteX14-29" fmla="*/ 3322345 w 3586505"/>
                <a:gd name="connsiteY14-30" fmla="*/ 350520 h 2611120"/>
                <a:gd name="connsiteX15-31" fmla="*/ 3302025 w 3586505"/>
                <a:gd name="connsiteY15-32" fmla="*/ 335280 h 2611120"/>
                <a:gd name="connsiteX16-33" fmla="*/ 3276625 w 3586505"/>
                <a:gd name="connsiteY16-34" fmla="*/ 309880 h 2611120"/>
                <a:gd name="connsiteX17-35" fmla="*/ 3266465 w 3586505"/>
                <a:gd name="connsiteY17-36" fmla="*/ 294640 h 2611120"/>
                <a:gd name="connsiteX18-37" fmla="*/ 3261385 w 3586505"/>
                <a:gd name="connsiteY18-38" fmla="*/ 279400 h 2611120"/>
                <a:gd name="connsiteX19-39" fmla="*/ 3246145 w 3586505"/>
                <a:gd name="connsiteY19-40" fmla="*/ 254000 h 2611120"/>
                <a:gd name="connsiteX20-41" fmla="*/ 3246145 w 3586505"/>
                <a:gd name="connsiteY20-42" fmla="*/ 254000 h 2611120"/>
                <a:gd name="connsiteX21-43" fmla="*/ 3164865 w 3586505"/>
                <a:gd name="connsiteY21-44" fmla="*/ 243840 h 2611120"/>
                <a:gd name="connsiteX22-45" fmla="*/ 3154705 w 3586505"/>
                <a:gd name="connsiteY22-46" fmla="*/ 238760 h 2611120"/>
                <a:gd name="connsiteX23-47" fmla="*/ 3154705 w 3586505"/>
                <a:gd name="connsiteY23-48" fmla="*/ 238760 h 2611120"/>
                <a:gd name="connsiteX24-49" fmla="*/ 3139465 w 3586505"/>
                <a:gd name="connsiteY24-50" fmla="*/ 279400 h 2611120"/>
                <a:gd name="connsiteX25-51" fmla="*/ 3134385 w 3586505"/>
                <a:gd name="connsiteY25-52" fmla="*/ 299720 h 2611120"/>
                <a:gd name="connsiteX26-53" fmla="*/ 3134385 w 3586505"/>
                <a:gd name="connsiteY26-54" fmla="*/ 299720 h 2611120"/>
                <a:gd name="connsiteX27-55" fmla="*/ 3093745 w 3586505"/>
                <a:gd name="connsiteY27-56" fmla="*/ 279400 h 2611120"/>
                <a:gd name="connsiteX28-57" fmla="*/ 3078505 w 3586505"/>
                <a:gd name="connsiteY28-58" fmla="*/ 274320 h 2611120"/>
                <a:gd name="connsiteX29-59" fmla="*/ 3063265 w 3586505"/>
                <a:gd name="connsiteY29-60" fmla="*/ 264160 h 2611120"/>
                <a:gd name="connsiteX30-61" fmla="*/ 3032785 w 3586505"/>
                <a:gd name="connsiteY30-62" fmla="*/ 248920 h 2611120"/>
                <a:gd name="connsiteX31-63" fmla="*/ 3032785 w 3586505"/>
                <a:gd name="connsiteY31-64" fmla="*/ 238760 h 2611120"/>
                <a:gd name="connsiteX32-65" fmla="*/ 3032785 w 3586505"/>
                <a:gd name="connsiteY32-66" fmla="*/ 238760 h 2611120"/>
                <a:gd name="connsiteX33-67" fmla="*/ 2921025 w 3586505"/>
                <a:gd name="connsiteY33-68" fmla="*/ 248920 h 2611120"/>
                <a:gd name="connsiteX34-69" fmla="*/ 2921025 w 3586505"/>
                <a:gd name="connsiteY34-70" fmla="*/ 248920 h 2611120"/>
                <a:gd name="connsiteX35-71" fmla="*/ 2880385 w 3586505"/>
                <a:gd name="connsiteY35-72" fmla="*/ 233680 h 2611120"/>
                <a:gd name="connsiteX36-73" fmla="*/ 2870225 w 3586505"/>
                <a:gd name="connsiteY36-74" fmla="*/ 218440 h 2611120"/>
                <a:gd name="connsiteX37-75" fmla="*/ 2839745 w 3586505"/>
                <a:gd name="connsiteY37-76" fmla="*/ 198120 h 2611120"/>
                <a:gd name="connsiteX38-77" fmla="*/ 2824505 w 3586505"/>
                <a:gd name="connsiteY38-78" fmla="*/ 187960 h 2611120"/>
                <a:gd name="connsiteX39-79" fmla="*/ 2824505 w 3586505"/>
                <a:gd name="connsiteY39-80" fmla="*/ 187960 h 2611120"/>
                <a:gd name="connsiteX40-81" fmla="*/ 2849905 w 3586505"/>
                <a:gd name="connsiteY40-82" fmla="*/ 142240 h 2611120"/>
                <a:gd name="connsiteX41-83" fmla="*/ 2860065 w 3586505"/>
                <a:gd name="connsiteY41-84" fmla="*/ 127000 h 2611120"/>
                <a:gd name="connsiteX42-85" fmla="*/ 2849905 w 3586505"/>
                <a:gd name="connsiteY42-86" fmla="*/ 127000 h 2611120"/>
                <a:gd name="connsiteX43-87" fmla="*/ 2849905 w 3586505"/>
                <a:gd name="connsiteY43-88" fmla="*/ 127000 h 2611120"/>
                <a:gd name="connsiteX44-89" fmla="*/ 2824505 w 3586505"/>
                <a:gd name="connsiteY44-90" fmla="*/ 86360 h 2611120"/>
                <a:gd name="connsiteX45-91" fmla="*/ 2809265 w 3586505"/>
                <a:gd name="connsiteY45-92" fmla="*/ 76200 h 2611120"/>
                <a:gd name="connsiteX46-93" fmla="*/ 2788945 w 3586505"/>
                <a:gd name="connsiteY46-94" fmla="*/ 45720 h 2611120"/>
                <a:gd name="connsiteX47-95" fmla="*/ 2773705 w 3586505"/>
                <a:gd name="connsiteY47-96" fmla="*/ 30480 h 2611120"/>
                <a:gd name="connsiteX48-97" fmla="*/ 2773705 w 3586505"/>
                <a:gd name="connsiteY48-98" fmla="*/ 30480 h 2611120"/>
                <a:gd name="connsiteX49-99" fmla="*/ 2651785 w 3586505"/>
                <a:gd name="connsiteY49-100" fmla="*/ 10160 h 2611120"/>
                <a:gd name="connsiteX50-101" fmla="*/ 2651785 w 3586505"/>
                <a:gd name="connsiteY50-102" fmla="*/ 0 h 2611120"/>
                <a:gd name="connsiteX51-103" fmla="*/ 2651785 w 3586505"/>
                <a:gd name="connsiteY51-104" fmla="*/ 0 h 2611120"/>
                <a:gd name="connsiteX52-105" fmla="*/ 2611145 w 3586505"/>
                <a:gd name="connsiteY52-106" fmla="*/ 35560 h 2611120"/>
                <a:gd name="connsiteX53-107" fmla="*/ 2580665 w 3586505"/>
                <a:gd name="connsiteY53-108" fmla="*/ 60960 h 2611120"/>
                <a:gd name="connsiteX54-109" fmla="*/ 2570505 w 3586505"/>
                <a:gd name="connsiteY54-110" fmla="*/ 76200 h 2611120"/>
                <a:gd name="connsiteX55-111" fmla="*/ 2555265 w 3586505"/>
                <a:gd name="connsiteY55-112" fmla="*/ 86360 h 2611120"/>
                <a:gd name="connsiteX56-113" fmla="*/ 2550185 w 3586505"/>
                <a:gd name="connsiteY56-114" fmla="*/ 101600 h 2611120"/>
                <a:gd name="connsiteX57-115" fmla="*/ 2534945 w 3586505"/>
                <a:gd name="connsiteY57-116" fmla="*/ 106680 h 2611120"/>
                <a:gd name="connsiteX58-117" fmla="*/ 2489225 w 3586505"/>
                <a:gd name="connsiteY58-118" fmla="*/ 132080 h 2611120"/>
                <a:gd name="connsiteX59-119" fmla="*/ 2479065 w 3586505"/>
                <a:gd name="connsiteY59-120" fmla="*/ 152400 h 2611120"/>
                <a:gd name="connsiteX60-121" fmla="*/ 2479065 w 3586505"/>
                <a:gd name="connsiteY60-122" fmla="*/ 152400 h 2611120"/>
                <a:gd name="connsiteX61-123" fmla="*/ 2479065 w 3586505"/>
                <a:gd name="connsiteY61-124" fmla="*/ 187960 h 2611120"/>
                <a:gd name="connsiteX62-125" fmla="*/ 2433345 w 3586505"/>
                <a:gd name="connsiteY62-126" fmla="*/ 208280 h 2611120"/>
                <a:gd name="connsiteX63-127" fmla="*/ 2418105 w 3586505"/>
                <a:gd name="connsiteY63-128" fmla="*/ 228600 h 2611120"/>
                <a:gd name="connsiteX64-129" fmla="*/ 2397785 w 3586505"/>
                <a:gd name="connsiteY64-130" fmla="*/ 243840 h 2611120"/>
                <a:gd name="connsiteX65-131" fmla="*/ 2377465 w 3586505"/>
                <a:gd name="connsiteY65-132" fmla="*/ 264160 h 2611120"/>
                <a:gd name="connsiteX66-133" fmla="*/ 2357145 w 3586505"/>
                <a:gd name="connsiteY66-134" fmla="*/ 269240 h 2611120"/>
                <a:gd name="connsiteX67-135" fmla="*/ 2306345 w 3586505"/>
                <a:gd name="connsiteY67-136" fmla="*/ 284480 h 2611120"/>
                <a:gd name="connsiteX68-137" fmla="*/ 2291105 w 3586505"/>
                <a:gd name="connsiteY68-138" fmla="*/ 330200 h 2611120"/>
                <a:gd name="connsiteX69-139" fmla="*/ 2291105 w 3586505"/>
                <a:gd name="connsiteY69-140" fmla="*/ 330200 h 2611120"/>
                <a:gd name="connsiteX70-141" fmla="*/ 2245385 w 3586505"/>
                <a:gd name="connsiteY70-142" fmla="*/ 335280 h 2611120"/>
                <a:gd name="connsiteX71-143" fmla="*/ 2230145 w 3586505"/>
                <a:gd name="connsiteY71-144" fmla="*/ 340360 h 2611120"/>
                <a:gd name="connsiteX72-145" fmla="*/ 2159025 w 3586505"/>
                <a:gd name="connsiteY72-146" fmla="*/ 345440 h 2611120"/>
                <a:gd name="connsiteX73-147" fmla="*/ 2143785 w 3586505"/>
                <a:gd name="connsiteY73-148" fmla="*/ 350520 h 2611120"/>
                <a:gd name="connsiteX74-149" fmla="*/ 2123465 w 3586505"/>
                <a:gd name="connsiteY74-150" fmla="*/ 381000 h 2611120"/>
                <a:gd name="connsiteX75-151" fmla="*/ 2103145 w 3586505"/>
                <a:gd name="connsiteY75-152" fmla="*/ 386080 h 2611120"/>
                <a:gd name="connsiteX76-153" fmla="*/ 2103145 w 3586505"/>
                <a:gd name="connsiteY76-154" fmla="*/ 386080 h 2611120"/>
                <a:gd name="connsiteX77-155" fmla="*/ 2072665 w 3586505"/>
                <a:gd name="connsiteY77-156" fmla="*/ 421640 h 2611120"/>
                <a:gd name="connsiteX78-157" fmla="*/ 2057425 w 3586505"/>
                <a:gd name="connsiteY78-158" fmla="*/ 426720 h 2611120"/>
                <a:gd name="connsiteX79-159" fmla="*/ 2057425 w 3586505"/>
                <a:gd name="connsiteY79-160" fmla="*/ 426720 h 2611120"/>
                <a:gd name="connsiteX80-161" fmla="*/ 1981225 w 3586505"/>
                <a:gd name="connsiteY80-162" fmla="*/ 411480 h 2611120"/>
                <a:gd name="connsiteX81-163" fmla="*/ 1960905 w 3586505"/>
                <a:gd name="connsiteY81-164" fmla="*/ 406400 h 2611120"/>
                <a:gd name="connsiteX82-165" fmla="*/ 1930425 w 3586505"/>
                <a:gd name="connsiteY82-166" fmla="*/ 396240 h 2611120"/>
                <a:gd name="connsiteX83-167" fmla="*/ 1833905 w 3586505"/>
                <a:gd name="connsiteY83-168" fmla="*/ 381000 h 2611120"/>
                <a:gd name="connsiteX84-169" fmla="*/ 1823745 w 3586505"/>
                <a:gd name="connsiteY84-170" fmla="*/ 289560 h 2611120"/>
                <a:gd name="connsiteX85-171" fmla="*/ 1889785 w 3586505"/>
                <a:gd name="connsiteY85-172" fmla="*/ 294640 h 2611120"/>
                <a:gd name="connsiteX86-173" fmla="*/ 1915185 w 3586505"/>
                <a:gd name="connsiteY86-174" fmla="*/ 325120 h 2611120"/>
                <a:gd name="connsiteX87-175" fmla="*/ 1920265 w 3586505"/>
                <a:gd name="connsiteY87-176" fmla="*/ 340360 h 2611120"/>
                <a:gd name="connsiteX88-177" fmla="*/ 1920265 w 3586505"/>
                <a:gd name="connsiteY88-178" fmla="*/ 340360 h 2611120"/>
                <a:gd name="connsiteX89-179" fmla="*/ 1874545 w 3586505"/>
                <a:gd name="connsiteY89-180" fmla="*/ 330200 h 2611120"/>
                <a:gd name="connsiteX90-181" fmla="*/ 1849145 w 3586505"/>
                <a:gd name="connsiteY90-182" fmla="*/ 304800 h 2611120"/>
                <a:gd name="connsiteX91-183" fmla="*/ 1833905 w 3586505"/>
                <a:gd name="connsiteY91-184" fmla="*/ 299720 h 2611120"/>
                <a:gd name="connsiteX92-185" fmla="*/ 1813585 w 3586505"/>
                <a:gd name="connsiteY92-186" fmla="*/ 259080 h 2611120"/>
                <a:gd name="connsiteX93-187" fmla="*/ 1798345 w 3586505"/>
                <a:gd name="connsiteY93-188" fmla="*/ 228600 h 2611120"/>
                <a:gd name="connsiteX94-189" fmla="*/ 1798345 w 3586505"/>
                <a:gd name="connsiteY94-190" fmla="*/ 228600 h 2611120"/>
                <a:gd name="connsiteX95-191" fmla="*/ 1752625 w 3586505"/>
                <a:gd name="connsiteY95-192" fmla="*/ 172720 h 2611120"/>
                <a:gd name="connsiteX96-193" fmla="*/ 1752625 w 3586505"/>
                <a:gd name="connsiteY96-194" fmla="*/ 172720 h 2611120"/>
                <a:gd name="connsiteX97-195" fmla="*/ 1691665 w 3586505"/>
                <a:gd name="connsiteY97-196" fmla="*/ 157480 h 2611120"/>
                <a:gd name="connsiteX98-197" fmla="*/ 1686585 w 3586505"/>
                <a:gd name="connsiteY98-198" fmla="*/ 142240 h 2611120"/>
                <a:gd name="connsiteX99-199" fmla="*/ 1676425 w 3586505"/>
                <a:gd name="connsiteY99-200" fmla="*/ 127000 h 2611120"/>
                <a:gd name="connsiteX100-201" fmla="*/ 1645945 w 3586505"/>
                <a:gd name="connsiteY100-202" fmla="*/ 111760 h 2611120"/>
                <a:gd name="connsiteX101-203" fmla="*/ 1635785 w 3586505"/>
                <a:gd name="connsiteY101-204" fmla="*/ 111760 h 2611120"/>
                <a:gd name="connsiteX102-205" fmla="*/ 1635785 w 3586505"/>
                <a:gd name="connsiteY102-206" fmla="*/ 111760 h 2611120"/>
                <a:gd name="connsiteX103-207" fmla="*/ 1564665 w 3586505"/>
                <a:gd name="connsiteY103-208" fmla="*/ 121920 h 2611120"/>
                <a:gd name="connsiteX104-209" fmla="*/ 1564665 w 3586505"/>
                <a:gd name="connsiteY104-210" fmla="*/ 121920 h 2611120"/>
                <a:gd name="connsiteX105-211" fmla="*/ 1544345 w 3586505"/>
                <a:gd name="connsiteY105-212" fmla="*/ 162560 h 2611120"/>
                <a:gd name="connsiteX106-213" fmla="*/ 1513865 w 3586505"/>
                <a:gd name="connsiteY106-214" fmla="*/ 193040 h 2611120"/>
                <a:gd name="connsiteX107-215" fmla="*/ 1508785 w 3586505"/>
                <a:gd name="connsiteY107-216" fmla="*/ 213360 h 2611120"/>
                <a:gd name="connsiteX108-217" fmla="*/ 1503705 w 3586505"/>
                <a:gd name="connsiteY108-218" fmla="*/ 238760 h 2611120"/>
                <a:gd name="connsiteX109-219" fmla="*/ 1483385 w 3586505"/>
                <a:gd name="connsiteY109-220" fmla="*/ 274320 h 2611120"/>
                <a:gd name="connsiteX110-221" fmla="*/ 1478305 w 3586505"/>
                <a:gd name="connsiteY110-222" fmla="*/ 289560 h 2611120"/>
                <a:gd name="connsiteX111-223" fmla="*/ 1447825 w 3586505"/>
                <a:gd name="connsiteY111-224" fmla="*/ 345440 h 2611120"/>
                <a:gd name="connsiteX112-225" fmla="*/ 1437665 w 3586505"/>
                <a:gd name="connsiteY112-226" fmla="*/ 375920 h 2611120"/>
                <a:gd name="connsiteX113-227" fmla="*/ 1432585 w 3586505"/>
                <a:gd name="connsiteY113-228" fmla="*/ 391160 h 2611120"/>
                <a:gd name="connsiteX114-229" fmla="*/ 1402105 w 3586505"/>
                <a:gd name="connsiteY114-230" fmla="*/ 411480 h 2611120"/>
                <a:gd name="connsiteX115-231" fmla="*/ 1386865 w 3586505"/>
                <a:gd name="connsiteY115-232" fmla="*/ 441960 h 2611120"/>
                <a:gd name="connsiteX116-233" fmla="*/ 1361465 w 3586505"/>
                <a:gd name="connsiteY116-234" fmla="*/ 447040 h 2611120"/>
                <a:gd name="connsiteX117-235" fmla="*/ 1330985 w 3586505"/>
                <a:gd name="connsiteY117-236" fmla="*/ 457200 h 2611120"/>
                <a:gd name="connsiteX118-237" fmla="*/ 1330985 w 3586505"/>
                <a:gd name="connsiteY118-238" fmla="*/ 457200 h 2611120"/>
                <a:gd name="connsiteX119-239" fmla="*/ 1361465 w 3586505"/>
                <a:gd name="connsiteY119-240" fmla="*/ 492760 h 2611120"/>
                <a:gd name="connsiteX120-241" fmla="*/ 1366545 w 3586505"/>
                <a:gd name="connsiteY120-242" fmla="*/ 508000 h 2611120"/>
                <a:gd name="connsiteX121-243" fmla="*/ 1371625 w 3586505"/>
                <a:gd name="connsiteY121-244" fmla="*/ 518160 h 2611120"/>
                <a:gd name="connsiteX122-245" fmla="*/ 1371625 w 3586505"/>
                <a:gd name="connsiteY122-246" fmla="*/ 518160 h 2611120"/>
                <a:gd name="connsiteX123-247" fmla="*/ 1371625 w 3586505"/>
                <a:gd name="connsiteY123-248" fmla="*/ 568960 h 2611120"/>
                <a:gd name="connsiteX124-249" fmla="*/ 1371625 w 3586505"/>
                <a:gd name="connsiteY124-250" fmla="*/ 568960 h 2611120"/>
                <a:gd name="connsiteX125-251" fmla="*/ 1320825 w 3586505"/>
                <a:gd name="connsiteY125-252" fmla="*/ 609600 h 2611120"/>
                <a:gd name="connsiteX126-253" fmla="*/ 1320825 w 3586505"/>
                <a:gd name="connsiteY126-254" fmla="*/ 609600 h 2611120"/>
                <a:gd name="connsiteX127-255" fmla="*/ 1371625 w 3586505"/>
                <a:gd name="connsiteY127-256" fmla="*/ 665480 h 2611120"/>
                <a:gd name="connsiteX128-257" fmla="*/ 1376705 w 3586505"/>
                <a:gd name="connsiteY128-258" fmla="*/ 711200 h 2611120"/>
                <a:gd name="connsiteX129-259" fmla="*/ 1386865 w 3586505"/>
                <a:gd name="connsiteY129-260" fmla="*/ 746760 h 2611120"/>
                <a:gd name="connsiteX130-261" fmla="*/ 1386865 w 3586505"/>
                <a:gd name="connsiteY130-262" fmla="*/ 746760 h 2611120"/>
                <a:gd name="connsiteX131-263" fmla="*/ 1381785 w 3586505"/>
                <a:gd name="connsiteY131-264" fmla="*/ 792480 h 2611120"/>
                <a:gd name="connsiteX132-265" fmla="*/ 1376705 w 3586505"/>
                <a:gd name="connsiteY132-266" fmla="*/ 858520 h 2611120"/>
                <a:gd name="connsiteX133-267" fmla="*/ 1376705 w 3586505"/>
                <a:gd name="connsiteY133-268" fmla="*/ 858520 h 2611120"/>
                <a:gd name="connsiteX134-269" fmla="*/ 1341145 w 3586505"/>
                <a:gd name="connsiteY134-270" fmla="*/ 889000 h 2611120"/>
                <a:gd name="connsiteX135-271" fmla="*/ 1315745 w 3586505"/>
                <a:gd name="connsiteY135-272" fmla="*/ 919480 h 2611120"/>
                <a:gd name="connsiteX136-273" fmla="*/ 1330985 w 3586505"/>
                <a:gd name="connsiteY136-274" fmla="*/ 919480 h 2611120"/>
                <a:gd name="connsiteX137-275" fmla="*/ 1330985 w 3586505"/>
                <a:gd name="connsiteY137-276" fmla="*/ 919480 h 2611120"/>
                <a:gd name="connsiteX138-277" fmla="*/ 1330985 w 3586505"/>
                <a:gd name="connsiteY138-278" fmla="*/ 1041400 h 2611120"/>
                <a:gd name="connsiteX139-279" fmla="*/ 1330985 w 3586505"/>
                <a:gd name="connsiteY139-280" fmla="*/ 1041400 h 2611120"/>
                <a:gd name="connsiteX140-281" fmla="*/ 1280185 w 3586505"/>
                <a:gd name="connsiteY140-282" fmla="*/ 1046480 h 2611120"/>
                <a:gd name="connsiteX141-283" fmla="*/ 1275105 w 3586505"/>
                <a:gd name="connsiteY141-284" fmla="*/ 1061720 h 2611120"/>
                <a:gd name="connsiteX142-285" fmla="*/ 1259865 w 3586505"/>
                <a:gd name="connsiteY142-286" fmla="*/ 1061720 h 2611120"/>
                <a:gd name="connsiteX143-287" fmla="*/ 1259865 w 3586505"/>
                <a:gd name="connsiteY143-288" fmla="*/ 1061720 h 2611120"/>
                <a:gd name="connsiteX144-289" fmla="*/ 1259865 w 3586505"/>
                <a:gd name="connsiteY144-290" fmla="*/ 1168400 h 2611120"/>
                <a:gd name="connsiteX145-291" fmla="*/ 1259865 w 3586505"/>
                <a:gd name="connsiteY145-292" fmla="*/ 1168400 h 2611120"/>
                <a:gd name="connsiteX146-293" fmla="*/ 1224305 w 3586505"/>
                <a:gd name="connsiteY146-294" fmla="*/ 1193800 h 2611120"/>
                <a:gd name="connsiteX147-295" fmla="*/ 1214145 w 3586505"/>
                <a:gd name="connsiteY147-296" fmla="*/ 1209040 h 2611120"/>
                <a:gd name="connsiteX148-297" fmla="*/ 1209065 w 3586505"/>
                <a:gd name="connsiteY148-298" fmla="*/ 1224280 h 2611120"/>
                <a:gd name="connsiteX149-299" fmla="*/ 1209065 w 3586505"/>
                <a:gd name="connsiteY149-300" fmla="*/ 1224280 h 2611120"/>
                <a:gd name="connsiteX150-301" fmla="*/ 1183665 w 3586505"/>
                <a:gd name="connsiteY150-302" fmla="*/ 1188720 h 2611120"/>
                <a:gd name="connsiteX151-303" fmla="*/ 1168425 w 3586505"/>
                <a:gd name="connsiteY151-304" fmla="*/ 1178560 h 2611120"/>
                <a:gd name="connsiteX152-305" fmla="*/ 1163345 w 3586505"/>
                <a:gd name="connsiteY152-306" fmla="*/ 1163320 h 2611120"/>
                <a:gd name="connsiteX153-307" fmla="*/ 1122705 w 3586505"/>
                <a:gd name="connsiteY153-308" fmla="*/ 1153160 h 2611120"/>
                <a:gd name="connsiteX154-309" fmla="*/ 1122705 w 3586505"/>
                <a:gd name="connsiteY154-310" fmla="*/ 1153160 h 2611120"/>
                <a:gd name="connsiteX155-311" fmla="*/ 1076985 w 3586505"/>
                <a:gd name="connsiteY155-312" fmla="*/ 1158240 h 2611120"/>
                <a:gd name="connsiteX156-313" fmla="*/ 889025 w 3586505"/>
                <a:gd name="connsiteY156-314" fmla="*/ 1153160 h 2611120"/>
                <a:gd name="connsiteX157-315" fmla="*/ 889025 w 3586505"/>
                <a:gd name="connsiteY157-316" fmla="*/ 1153160 h 2611120"/>
                <a:gd name="connsiteX158-317" fmla="*/ 863625 w 3586505"/>
                <a:gd name="connsiteY158-318" fmla="*/ 1188720 h 2611120"/>
                <a:gd name="connsiteX159-319" fmla="*/ 848385 w 3586505"/>
                <a:gd name="connsiteY159-320" fmla="*/ 1219200 h 2611120"/>
                <a:gd name="connsiteX160-321" fmla="*/ 838225 w 3586505"/>
                <a:gd name="connsiteY160-322" fmla="*/ 1224280 h 2611120"/>
                <a:gd name="connsiteX161-323" fmla="*/ 838225 w 3586505"/>
                <a:gd name="connsiteY161-324" fmla="*/ 1224280 h 2611120"/>
                <a:gd name="connsiteX162-325" fmla="*/ 751865 w 3586505"/>
                <a:gd name="connsiteY162-326" fmla="*/ 1224280 h 2611120"/>
                <a:gd name="connsiteX163-327" fmla="*/ 751865 w 3586505"/>
                <a:gd name="connsiteY163-328" fmla="*/ 1224280 h 2611120"/>
                <a:gd name="connsiteX164-329" fmla="*/ 716305 w 3586505"/>
                <a:gd name="connsiteY164-330" fmla="*/ 1178560 h 2611120"/>
                <a:gd name="connsiteX165-331" fmla="*/ 701065 w 3586505"/>
                <a:gd name="connsiteY165-332" fmla="*/ 1168400 h 2611120"/>
                <a:gd name="connsiteX166-333" fmla="*/ 695985 w 3586505"/>
                <a:gd name="connsiteY166-334" fmla="*/ 1153160 h 2611120"/>
                <a:gd name="connsiteX167-335" fmla="*/ 670585 w 3586505"/>
                <a:gd name="connsiteY167-336" fmla="*/ 1102360 h 2611120"/>
                <a:gd name="connsiteX168-337" fmla="*/ 665505 w 3586505"/>
                <a:gd name="connsiteY168-338" fmla="*/ 1087120 h 2611120"/>
                <a:gd name="connsiteX169-339" fmla="*/ 645185 w 3586505"/>
                <a:gd name="connsiteY169-340" fmla="*/ 1056640 h 2611120"/>
                <a:gd name="connsiteX170-341" fmla="*/ 624865 w 3586505"/>
                <a:gd name="connsiteY170-342" fmla="*/ 1000760 h 2611120"/>
                <a:gd name="connsiteX171-343" fmla="*/ 609625 w 3586505"/>
                <a:gd name="connsiteY171-344" fmla="*/ 995680 h 2611120"/>
                <a:gd name="connsiteX172-345" fmla="*/ 568985 w 3586505"/>
                <a:gd name="connsiteY172-346" fmla="*/ 985520 h 2611120"/>
                <a:gd name="connsiteX173-347" fmla="*/ 543585 w 3586505"/>
                <a:gd name="connsiteY173-348" fmla="*/ 955040 h 2611120"/>
                <a:gd name="connsiteX174-349" fmla="*/ 533425 w 3586505"/>
                <a:gd name="connsiteY174-350" fmla="*/ 924560 h 2611120"/>
                <a:gd name="connsiteX175-351" fmla="*/ 523265 w 3586505"/>
                <a:gd name="connsiteY175-352" fmla="*/ 914400 h 2611120"/>
                <a:gd name="connsiteX176-353" fmla="*/ 523265 w 3586505"/>
                <a:gd name="connsiteY176-354" fmla="*/ 914400 h 2611120"/>
                <a:gd name="connsiteX177-355" fmla="*/ 482625 w 3586505"/>
                <a:gd name="connsiteY177-356" fmla="*/ 934720 h 2611120"/>
                <a:gd name="connsiteX178-357" fmla="*/ 457225 w 3586505"/>
                <a:gd name="connsiteY178-358" fmla="*/ 939800 h 2611120"/>
                <a:gd name="connsiteX179-359" fmla="*/ 441985 w 3586505"/>
                <a:gd name="connsiteY179-360" fmla="*/ 944880 h 2611120"/>
                <a:gd name="connsiteX180-361" fmla="*/ 436905 w 3586505"/>
                <a:gd name="connsiteY180-362" fmla="*/ 965200 h 2611120"/>
                <a:gd name="connsiteX181-363" fmla="*/ 421665 w 3586505"/>
                <a:gd name="connsiteY181-364" fmla="*/ 970280 h 2611120"/>
                <a:gd name="connsiteX182-365" fmla="*/ 406425 w 3586505"/>
                <a:gd name="connsiteY182-366" fmla="*/ 985520 h 2611120"/>
                <a:gd name="connsiteX183-367" fmla="*/ 401345 w 3586505"/>
                <a:gd name="connsiteY183-368" fmla="*/ 990600 h 2611120"/>
                <a:gd name="connsiteX184-369" fmla="*/ 401345 w 3586505"/>
                <a:gd name="connsiteY184-370" fmla="*/ 990600 h 2611120"/>
                <a:gd name="connsiteX185-371" fmla="*/ 370865 w 3586505"/>
                <a:gd name="connsiteY185-372" fmla="*/ 1026160 h 2611120"/>
                <a:gd name="connsiteX186-373" fmla="*/ 345465 w 3586505"/>
                <a:gd name="connsiteY186-374" fmla="*/ 1061720 h 2611120"/>
                <a:gd name="connsiteX187-375" fmla="*/ 345465 w 3586505"/>
                <a:gd name="connsiteY187-376" fmla="*/ 1061720 h 2611120"/>
                <a:gd name="connsiteX188-377" fmla="*/ 299745 w 3586505"/>
                <a:gd name="connsiteY188-378" fmla="*/ 1066800 h 2611120"/>
                <a:gd name="connsiteX189-379" fmla="*/ 269265 w 3586505"/>
                <a:gd name="connsiteY189-380" fmla="*/ 1071880 h 2611120"/>
                <a:gd name="connsiteX190-381" fmla="*/ 259105 w 3586505"/>
                <a:gd name="connsiteY190-382" fmla="*/ 1112520 h 2611120"/>
                <a:gd name="connsiteX191-383" fmla="*/ 259105 w 3586505"/>
                <a:gd name="connsiteY191-384" fmla="*/ 1112520 h 2611120"/>
                <a:gd name="connsiteX192-385" fmla="*/ 208305 w 3586505"/>
                <a:gd name="connsiteY192-386" fmla="*/ 1112520 h 2611120"/>
                <a:gd name="connsiteX193-387" fmla="*/ 208305 w 3586505"/>
                <a:gd name="connsiteY193-388" fmla="*/ 1112520 h 2611120"/>
                <a:gd name="connsiteX194-389" fmla="*/ 208305 w 3586505"/>
                <a:gd name="connsiteY194-390" fmla="*/ 1203960 h 2611120"/>
                <a:gd name="connsiteX195-391" fmla="*/ 208305 w 3586505"/>
                <a:gd name="connsiteY195-392" fmla="*/ 1203960 h 2611120"/>
                <a:gd name="connsiteX196-393" fmla="*/ 167665 w 3586505"/>
                <a:gd name="connsiteY196-394" fmla="*/ 1219200 h 2611120"/>
                <a:gd name="connsiteX197-395" fmla="*/ 137185 w 3586505"/>
                <a:gd name="connsiteY197-396" fmla="*/ 1249680 h 2611120"/>
                <a:gd name="connsiteX198-397" fmla="*/ 121945 w 3586505"/>
                <a:gd name="connsiteY198-398" fmla="*/ 1259840 h 2611120"/>
                <a:gd name="connsiteX199-399" fmla="*/ 111785 w 3586505"/>
                <a:gd name="connsiteY199-400" fmla="*/ 1275080 h 2611120"/>
                <a:gd name="connsiteX200-401" fmla="*/ 81305 w 3586505"/>
                <a:gd name="connsiteY200-402" fmla="*/ 1290320 h 2611120"/>
                <a:gd name="connsiteX201-403" fmla="*/ 30505 w 3586505"/>
                <a:gd name="connsiteY201-404" fmla="*/ 1290320 h 2611120"/>
                <a:gd name="connsiteX202-405" fmla="*/ 50825 w 3586505"/>
                <a:gd name="connsiteY202-406" fmla="*/ 1290320 h 2611120"/>
                <a:gd name="connsiteX203-407" fmla="*/ 45745 w 3586505"/>
                <a:gd name="connsiteY203-408" fmla="*/ 1478280 h 2611120"/>
                <a:gd name="connsiteX204-409" fmla="*/ 30505 w 3586505"/>
                <a:gd name="connsiteY204-410" fmla="*/ 1513840 h 2611120"/>
                <a:gd name="connsiteX205-411" fmla="*/ 30505 w 3586505"/>
                <a:gd name="connsiteY205-412" fmla="*/ 1513840 h 2611120"/>
                <a:gd name="connsiteX206-413" fmla="*/ 25 w 3586505"/>
                <a:gd name="connsiteY206-414" fmla="*/ 1564640 h 2611120"/>
                <a:gd name="connsiteX207-415" fmla="*/ 25 w 3586505"/>
                <a:gd name="connsiteY207-416" fmla="*/ 1564640 h 2611120"/>
                <a:gd name="connsiteX208-417" fmla="*/ 40665 w 3586505"/>
                <a:gd name="connsiteY208-418" fmla="*/ 1584960 h 2611120"/>
                <a:gd name="connsiteX209-419" fmla="*/ 50825 w 3586505"/>
                <a:gd name="connsiteY209-420" fmla="*/ 1600200 h 2611120"/>
                <a:gd name="connsiteX210-421" fmla="*/ 66065 w 3586505"/>
                <a:gd name="connsiteY210-422" fmla="*/ 1610360 h 2611120"/>
                <a:gd name="connsiteX211-423" fmla="*/ 76225 w 3586505"/>
                <a:gd name="connsiteY211-424" fmla="*/ 1640840 h 2611120"/>
                <a:gd name="connsiteX212-425" fmla="*/ 81305 w 3586505"/>
                <a:gd name="connsiteY212-426" fmla="*/ 1656080 h 2611120"/>
                <a:gd name="connsiteX213-427" fmla="*/ 86385 w 3586505"/>
                <a:gd name="connsiteY213-428" fmla="*/ 1701800 h 2611120"/>
                <a:gd name="connsiteX214-429" fmla="*/ 101625 w 3586505"/>
                <a:gd name="connsiteY214-430" fmla="*/ 1711960 h 2611120"/>
                <a:gd name="connsiteX215-431" fmla="*/ 101625 w 3586505"/>
                <a:gd name="connsiteY215-432" fmla="*/ 1711960 h 2611120"/>
                <a:gd name="connsiteX216-433" fmla="*/ 142265 w 3586505"/>
                <a:gd name="connsiteY216-434" fmla="*/ 1742440 h 2611120"/>
                <a:gd name="connsiteX217-435" fmla="*/ 157505 w 3586505"/>
                <a:gd name="connsiteY217-436" fmla="*/ 1752600 h 2611120"/>
                <a:gd name="connsiteX218-437" fmla="*/ 177825 w 3586505"/>
                <a:gd name="connsiteY218-438" fmla="*/ 1757680 h 2611120"/>
                <a:gd name="connsiteX219-439" fmla="*/ 198145 w 3586505"/>
                <a:gd name="connsiteY219-440" fmla="*/ 1762760 h 2611120"/>
                <a:gd name="connsiteX220-441" fmla="*/ 198145 w 3586505"/>
                <a:gd name="connsiteY220-442" fmla="*/ 1762760 h 2611120"/>
                <a:gd name="connsiteX221-443" fmla="*/ 243865 w 3586505"/>
                <a:gd name="connsiteY221-444" fmla="*/ 1838960 h 2611120"/>
                <a:gd name="connsiteX222-445" fmla="*/ 254025 w 3586505"/>
                <a:gd name="connsiteY222-446" fmla="*/ 1889760 h 2611120"/>
                <a:gd name="connsiteX223-447" fmla="*/ 259105 w 3586505"/>
                <a:gd name="connsiteY223-448" fmla="*/ 1915160 h 2611120"/>
                <a:gd name="connsiteX224-449" fmla="*/ 264185 w 3586505"/>
                <a:gd name="connsiteY224-450" fmla="*/ 1930400 h 2611120"/>
                <a:gd name="connsiteX225-451" fmla="*/ 279425 w 3586505"/>
                <a:gd name="connsiteY225-452" fmla="*/ 1935480 h 2611120"/>
                <a:gd name="connsiteX226-453" fmla="*/ 284505 w 3586505"/>
                <a:gd name="connsiteY226-454" fmla="*/ 1940560 h 2611120"/>
                <a:gd name="connsiteX227-455" fmla="*/ 284505 w 3586505"/>
                <a:gd name="connsiteY227-456" fmla="*/ 1940560 h 2611120"/>
                <a:gd name="connsiteX228-457" fmla="*/ 325145 w 3586505"/>
                <a:gd name="connsiteY228-458" fmla="*/ 1960880 h 2611120"/>
                <a:gd name="connsiteX229-459" fmla="*/ 340385 w 3586505"/>
                <a:gd name="connsiteY229-460" fmla="*/ 1965960 h 2611120"/>
                <a:gd name="connsiteX230-461" fmla="*/ 350545 w 3586505"/>
                <a:gd name="connsiteY230-462" fmla="*/ 1981200 h 2611120"/>
                <a:gd name="connsiteX231-463" fmla="*/ 381025 w 3586505"/>
                <a:gd name="connsiteY231-464" fmla="*/ 1991360 h 2611120"/>
                <a:gd name="connsiteX232-465" fmla="*/ 411505 w 3586505"/>
                <a:gd name="connsiteY232-466" fmla="*/ 2006600 h 2611120"/>
                <a:gd name="connsiteX233-467" fmla="*/ 426745 w 3586505"/>
                <a:gd name="connsiteY233-468" fmla="*/ 2011680 h 2611120"/>
                <a:gd name="connsiteX234-469" fmla="*/ 477545 w 3586505"/>
                <a:gd name="connsiteY234-470" fmla="*/ 2037080 h 2611120"/>
                <a:gd name="connsiteX235-471" fmla="*/ 492785 w 3586505"/>
                <a:gd name="connsiteY235-472" fmla="*/ 2047240 h 2611120"/>
                <a:gd name="connsiteX236-473" fmla="*/ 492785 w 3586505"/>
                <a:gd name="connsiteY236-474" fmla="*/ 2047240 h 2611120"/>
                <a:gd name="connsiteX237-475" fmla="*/ 462305 w 3586505"/>
                <a:gd name="connsiteY237-476" fmla="*/ 2087880 h 2611120"/>
                <a:gd name="connsiteX238-477" fmla="*/ 441985 w 3586505"/>
                <a:gd name="connsiteY238-478" fmla="*/ 2108200 h 2611120"/>
                <a:gd name="connsiteX239-479" fmla="*/ 421665 w 3586505"/>
                <a:gd name="connsiteY239-480" fmla="*/ 2138680 h 2611120"/>
                <a:gd name="connsiteX240-481" fmla="*/ 406425 w 3586505"/>
                <a:gd name="connsiteY240-482" fmla="*/ 2169160 h 2611120"/>
                <a:gd name="connsiteX241-483" fmla="*/ 406425 w 3586505"/>
                <a:gd name="connsiteY241-484" fmla="*/ 2169160 h 2611120"/>
                <a:gd name="connsiteX242-485" fmla="*/ 396265 w 3586505"/>
                <a:gd name="connsiteY242-486" fmla="*/ 2230120 h 2611120"/>
                <a:gd name="connsiteX243-487" fmla="*/ 386105 w 3586505"/>
                <a:gd name="connsiteY243-488" fmla="*/ 2255520 h 2611120"/>
                <a:gd name="connsiteX244-489" fmla="*/ 386105 w 3586505"/>
                <a:gd name="connsiteY244-490" fmla="*/ 2255520 h 2611120"/>
                <a:gd name="connsiteX245-491" fmla="*/ 416585 w 3586505"/>
                <a:gd name="connsiteY245-492" fmla="*/ 2270760 h 2611120"/>
                <a:gd name="connsiteX246-493" fmla="*/ 436905 w 3586505"/>
                <a:gd name="connsiteY246-494" fmla="*/ 2438400 h 2611120"/>
                <a:gd name="connsiteX247-495" fmla="*/ 447065 w 3586505"/>
                <a:gd name="connsiteY247-496" fmla="*/ 2443480 h 2611120"/>
                <a:gd name="connsiteX248-497" fmla="*/ 447065 w 3586505"/>
                <a:gd name="connsiteY248-498" fmla="*/ 2443480 h 2611120"/>
                <a:gd name="connsiteX249-499" fmla="*/ 487705 w 3586505"/>
                <a:gd name="connsiteY249-500" fmla="*/ 2458720 h 2611120"/>
                <a:gd name="connsiteX250-501" fmla="*/ 502945 w 3586505"/>
                <a:gd name="connsiteY250-502" fmla="*/ 2463800 h 2611120"/>
                <a:gd name="connsiteX251-503" fmla="*/ 528345 w 3586505"/>
                <a:gd name="connsiteY251-504" fmla="*/ 2463800 h 2611120"/>
                <a:gd name="connsiteX252-505" fmla="*/ 528345 w 3586505"/>
                <a:gd name="connsiteY252-506" fmla="*/ 2463800 h 2611120"/>
                <a:gd name="connsiteX253-507" fmla="*/ 574065 w 3586505"/>
                <a:gd name="connsiteY253-508" fmla="*/ 2448560 h 2611120"/>
                <a:gd name="connsiteX254-509" fmla="*/ 574065 w 3586505"/>
                <a:gd name="connsiteY254-510" fmla="*/ 2448560 h 2611120"/>
                <a:gd name="connsiteX255-511" fmla="*/ 594385 w 3586505"/>
                <a:gd name="connsiteY255-512" fmla="*/ 2382520 h 2611120"/>
                <a:gd name="connsiteX256-513" fmla="*/ 614705 w 3586505"/>
                <a:gd name="connsiteY256-514" fmla="*/ 2362200 h 2611120"/>
                <a:gd name="connsiteX257-515" fmla="*/ 624865 w 3586505"/>
                <a:gd name="connsiteY257-516" fmla="*/ 2321560 h 2611120"/>
                <a:gd name="connsiteX258-517" fmla="*/ 624865 w 3586505"/>
                <a:gd name="connsiteY258-518" fmla="*/ 2321560 h 2611120"/>
                <a:gd name="connsiteX259-519" fmla="*/ 731545 w 3586505"/>
                <a:gd name="connsiteY259-520" fmla="*/ 2326640 h 2611120"/>
                <a:gd name="connsiteX260-521" fmla="*/ 731545 w 3586505"/>
                <a:gd name="connsiteY260-522" fmla="*/ 2326640 h 2611120"/>
                <a:gd name="connsiteX261-523" fmla="*/ 777265 w 3586505"/>
                <a:gd name="connsiteY261-524" fmla="*/ 2336800 h 2611120"/>
                <a:gd name="connsiteX262-525" fmla="*/ 782345 w 3586505"/>
                <a:gd name="connsiteY262-526" fmla="*/ 2352040 h 2611120"/>
                <a:gd name="connsiteX263-527" fmla="*/ 797585 w 3586505"/>
                <a:gd name="connsiteY263-528" fmla="*/ 2357120 h 2611120"/>
                <a:gd name="connsiteX264-529" fmla="*/ 838225 w 3586505"/>
                <a:gd name="connsiteY264-530" fmla="*/ 2346960 h 2611120"/>
                <a:gd name="connsiteX265-531" fmla="*/ 843305 w 3586505"/>
                <a:gd name="connsiteY265-532" fmla="*/ 2336800 h 2611120"/>
                <a:gd name="connsiteX266-533" fmla="*/ 843305 w 3586505"/>
                <a:gd name="connsiteY266-534" fmla="*/ 2336800 h 2611120"/>
                <a:gd name="connsiteX267-535" fmla="*/ 883945 w 3586505"/>
                <a:gd name="connsiteY267-536" fmla="*/ 2311400 h 2611120"/>
                <a:gd name="connsiteX268-537" fmla="*/ 894105 w 3586505"/>
                <a:gd name="connsiteY268-538" fmla="*/ 2296160 h 2611120"/>
                <a:gd name="connsiteX269-539" fmla="*/ 914425 w 3586505"/>
                <a:gd name="connsiteY269-540" fmla="*/ 2275840 h 2611120"/>
                <a:gd name="connsiteX270-541" fmla="*/ 914425 w 3586505"/>
                <a:gd name="connsiteY270-542" fmla="*/ 2275840 h 2611120"/>
                <a:gd name="connsiteX271-543" fmla="*/ 1010945 w 3586505"/>
                <a:gd name="connsiteY271-544" fmla="*/ 2255520 h 2611120"/>
                <a:gd name="connsiteX272-545" fmla="*/ 1016025 w 3586505"/>
                <a:gd name="connsiteY272-546" fmla="*/ 2240280 h 2611120"/>
                <a:gd name="connsiteX273-547" fmla="*/ 1016025 w 3586505"/>
                <a:gd name="connsiteY273-548" fmla="*/ 2230120 h 2611120"/>
                <a:gd name="connsiteX274-549" fmla="*/ 1016025 w 3586505"/>
                <a:gd name="connsiteY274-550" fmla="*/ 2230120 h 2611120"/>
                <a:gd name="connsiteX275-551" fmla="*/ 1102385 w 3586505"/>
                <a:gd name="connsiteY275-552" fmla="*/ 2230120 h 2611120"/>
                <a:gd name="connsiteX276-553" fmla="*/ 1193825 w 3586505"/>
                <a:gd name="connsiteY276-554" fmla="*/ 2286000 h 2611120"/>
                <a:gd name="connsiteX277-555" fmla="*/ 1310665 w 3586505"/>
                <a:gd name="connsiteY277-556" fmla="*/ 2458720 h 2611120"/>
                <a:gd name="connsiteX278-557" fmla="*/ 1336065 w 3586505"/>
                <a:gd name="connsiteY278-558" fmla="*/ 2499360 h 2611120"/>
                <a:gd name="connsiteX279-559" fmla="*/ 1351305 w 3586505"/>
                <a:gd name="connsiteY279-560" fmla="*/ 2534920 h 2611120"/>
                <a:gd name="connsiteX280-561" fmla="*/ 1366545 w 3586505"/>
                <a:gd name="connsiteY280-562" fmla="*/ 2545080 h 2611120"/>
                <a:gd name="connsiteX281-563" fmla="*/ 1376705 w 3586505"/>
                <a:gd name="connsiteY281-564" fmla="*/ 2575560 h 2611120"/>
                <a:gd name="connsiteX282-565" fmla="*/ 1381785 w 3586505"/>
                <a:gd name="connsiteY282-566" fmla="*/ 2590800 h 2611120"/>
                <a:gd name="connsiteX283-567" fmla="*/ 1397025 w 3586505"/>
                <a:gd name="connsiteY283-568" fmla="*/ 2595880 h 2611120"/>
                <a:gd name="connsiteX284-569" fmla="*/ 1417345 w 3586505"/>
                <a:gd name="connsiteY284-570" fmla="*/ 2600960 h 2611120"/>
                <a:gd name="connsiteX285-571" fmla="*/ 1417345 w 3586505"/>
                <a:gd name="connsiteY285-572" fmla="*/ 2611120 h 2611120"/>
                <a:gd name="connsiteX286-573" fmla="*/ 1417345 w 3586505"/>
                <a:gd name="connsiteY286-574" fmla="*/ 2611120 h 2611120"/>
                <a:gd name="connsiteX0-575" fmla="*/ 3586505 w 3586505"/>
                <a:gd name="connsiteY0-576" fmla="*/ 452120 h 2611120"/>
                <a:gd name="connsiteX1-577" fmla="*/ 3586505 w 3586505"/>
                <a:gd name="connsiteY1-578" fmla="*/ 452120 h 2611120"/>
                <a:gd name="connsiteX2-579" fmla="*/ 3545865 w 3586505"/>
                <a:gd name="connsiteY2-580" fmla="*/ 436880 h 2611120"/>
                <a:gd name="connsiteX3-581" fmla="*/ 3540785 w 3586505"/>
                <a:gd name="connsiteY3-582" fmla="*/ 421640 h 2611120"/>
                <a:gd name="connsiteX4-583" fmla="*/ 3510305 w 3586505"/>
                <a:gd name="connsiteY4-584" fmla="*/ 401320 h 2611120"/>
                <a:gd name="connsiteX5-585" fmla="*/ 3495065 w 3586505"/>
                <a:gd name="connsiteY5-586" fmla="*/ 381000 h 2611120"/>
                <a:gd name="connsiteX6-587" fmla="*/ 3495065 w 3586505"/>
                <a:gd name="connsiteY6-588" fmla="*/ 381000 h 2611120"/>
                <a:gd name="connsiteX7-589" fmla="*/ 3449345 w 3586505"/>
                <a:gd name="connsiteY7-590" fmla="*/ 416560 h 2611120"/>
                <a:gd name="connsiteX8-591" fmla="*/ 3449345 w 3586505"/>
                <a:gd name="connsiteY8-592" fmla="*/ 416560 h 2611120"/>
                <a:gd name="connsiteX9-593" fmla="*/ 3403625 w 3586505"/>
                <a:gd name="connsiteY9-594" fmla="*/ 411480 h 2611120"/>
                <a:gd name="connsiteX10-595" fmla="*/ 3388385 w 3586505"/>
                <a:gd name="connsiteY10-596" fmla="*/ 406400 h 2611120"/>
                <a:gd name="connsiteX11-597" fmla="*/ 3362985 w 3586505"/>
                <a:gd name="connsiteY11-598" fmla="*/ 401320 h 2611120"/>
                <a:gd name="connsiteX12-599" fmla="*/ 3352825 w 3586505"/>
                <a:gd name="connsiteY12-600" fmla="*/ 386080 h 2611120"/>
                <a:gd name="connsiteX13-601" fmla="*/ 3352825 w 3586505"/>
                <a:gd name="connsiteY13-602" fmla="*/ 386080 h 2611120"/>
                <a:gd name="connsiteX14-603" fmla="*/ 3322345 w 3586505"/>
                <a:gd name="connsiteY14-604" fmla="*/ 350520 h 2611120"/>
                <a:gd name="connsiteX15-605" fmla="*/ 3302025 w 3586505"/>
                <a:gd name="connsiteY15-606" fmla="*/ 335280 h 2611120"/>
                <a:gd name="connsiteX16-607" fmla="*/ 3276625 w 3586505"/>
                <a:gd name="connsiteY16-608" fmla="*/ 309880 h 2611120"/>
                <a:gd name="connsiteX17-609" fmla="*/ 3266465 w 3586505"/>
                <a:gd name="connsiteY17-610" fmla="*/ 294640 h 2611120"/>
                <a:gd name="connsiteX18-611" fmla="*/ 3261385 w 3586505"/>
                <a:gd name="connsiteY18-612" fmla="*/ 279400 h 2611120"/>
                <a:gd name="connsiteX19-613" fmla="*/ 3246145 w 3586505"/>
                <a:gd name="connsiteY19-614" fmla="*/ 254000 h 2611120"/>
                <a:gd name="connsiteX20-615" fmla="*/ 3246145 w 3586505"/>
                <a:gd name="connsiteY20-616" fmla="*/ 254000 h 2611120"/>
                <a:gd name="connsiteX21-617" fmla="*/ 3164865 w 3586505"/>
                <a:gd name="connsiteY21-618" fmla="*/ 243840 h 2611120"/>
                <a:gd name="connsiteX22-619" fmla="*/ 3154705 w 3586505"/>
                <a:gd name="connsiteY22-620" fmla="*/ 238760 h 2611120"/>
                <a:gd name="connsiteX23-621" fmla="*/ 3154705 w 3586505"/>
                <a:gd name="connsiteY23-622" fmla="*/ 238760 h 2611120"/>
                <a:gd name="connsiteX24-623" fmla="*/ 3139465 w 3586505"/>
                <a:gd name="connsiteY24-624" fmla="*/ 279400 h 2611120"/>
                <a:gd name="connsiteX25-625" fmla="*/ 3134385 w 3586505"/>
                <a:gd name="connsiteY25-626" fmla="*/ 299720 h 2611120"/>
                <a:gd name="connsiteX26-627" fmla="*/ 3134385 w 3586505"/>
                <a:gd name="connsiteY26-628" fmla="*/ 299720 h 2611120"/>
                <a:gd name="connsiteX27-629" fmla="*/ 3093745 w 3586505"/>
                <a:gd name="connsiteY27-630" fmla="*/ 279400 h 2611120"/>
                <a:gd name="connsiteX28-631" fmla="*/ 3078505 w 3586505"/>
                <a:gd name="connsiteY28-632" fmla="*/ 274320 h 2611120"/>
                <a:gd name="connsiteX29-633" fmla="*/ 3063265 w 3586505"/>
                <a:gd name="connsiteY29-634" fmla="*/ 264160 h 2611120"/>
                <a:gd name="connsiteX30-635" fmla="*/ 3032785 w 3586505"/>
                <a:gd name="connsiteY30-636" fmla="*/ 248920 h 2611120"/>
                <a:gd name="connsiteX31-637" fmla="*/ 3032785 w 3586505"/>
                <a:gd name="connsiteY31-638" fmla="*/ 238760 h 2611120"/>
                <a:gd name="connsiteX32-639" fmla="*/ 3032785 w 3586505"/>
                <a:gd name="connsiteY32-640" fmla="*/ 238760 h 2611120"/>
                <a:gd name="connsiteX33-641" fmla="*/ 2921025 w 3586505"/>
                <a:gd name="connsiteY33-642" fmla="*/ 248920 h 2611120"/>
                <a:gd name="connsiteX34-643" fmla="*/ 2921025 w 3586505"/>
                <a:gd name="connsiteY34-644" fmla="*/ 248920 h 2611120"/>
                <a:gd name="connsiteX35-645" fmla="*/ 2880385 w 3586505"/>
                <a:gd name="connsiteY35-646" fmla="*/ 233680 h 2611120"/>
                <a:gd name="connsiteX36-647" fmla="*/ 2870225 w 3586505"/>
                <a:gd name="connsiteY36-648" fmla="*/ 218440 h 2611120"/>
                <a:gd name="connsiteX37-649" fmla="*/ 2839745 w 3586505"/>
                <a:gd name="connsiteY37-650" fmla="*/ 198120 h 2611120"/>
                <a:gd name="connsiteX38-651" fmla="*/ 2824505 w 3586505"/>
                <a:gd name="connsiteY38-652" fmla="*/ 187960 h 2611120"/>
                <a:gd name="connsiteX39-653" fmla="*/ 2824505 w 3586505"/>
                <a:gd name="connsiteY39-654" fmla="*/ 187960 h 2611120"/>
                <a:gd name="connsiteX40-655" fmla="*/ 2849905 w 3586505"/>
                <a:gd name="connsiteY40-656" fmla="*/ 142240 h 2611120"/>
                <a:gd name="connsiteX41-657" fmla="*/ 2860065 w 3586505"/>
                <a:gd name="connsiteY41-658" fmla="*/ 127000 h 2611120"/>
                <a:gd name="connsiteX42-659" fmla="*/ 2849905 w 3586505"/>
                <a:gd name="connsiteY42-660" fmla="*/ 127000 h 2611120"/>
                <a:gd name="connsiteX43-661" fmla="*/ 2849905 w 3586505"/>
                <a:gd name="connsiteY43-662" fmla="*/ 127000 h 2611120"/>
                <a:gd name="connsiteX44-663" fmla="*/ 2824505 w 3586505"/>
                <a:gd name="connsiteY44-664" fmla="*/ 86360 h 2611120"/>
                <a:gd name="connsiteX45-665" fmla="*/ 2809265 w 3586505"/>
                <a:gd name="connsiteY45-666" fmla="*/ 76200 h 2611120"/>
                <a:gd name="connsiteX46-667" fmla="*/ 2788945 w 3586505"/>
                <a:gd name="connsiteY46-668" fmla="*/ 45720 h 2611120"/>
                <a:gd name="connsiteX47-669" fmla="*/ 2773705 w 3586505"/>
                <a:gd name="connsiteY47-670" fmla="*/ 30480 h 2611120"/>
                <a:gd name="connsiteX48-671" fmla="*/ 2773705 w 3586505"/>
                <a:gd name="connsiteY48-672" fmla="*/ 30480 h 2611120"/>
                <a:gd name="connsiteX49-673" fmla="*/ 2651785 w 3586505"/>
                <a:gd name="connsiteY49-674" fmla="*/ 10160 h 2611120"/>
                <a:gd name="connsiteX50-675" fmla="*/ 2651785 w 3586505"/>
                <a:gd name="connsiteY50-676" fmla="*/ 0 h 2611120"/>
                <a:gd name="connsiteX51-677" fmla="*/ 2651785 w 3586505"/>
                <a:gd name="connsiteY51-678" fmla="*/ 0 h 2611120"/>
                <a:gd name="connsiteX52-679" fmla="*/ 2611145 w 3586505"/>
                <a:gd name="connsiteY52-680" fmla="*/ 35560 h 2611120"/>
                <a:gd name="connsiteX53-681" fmla="*/ 2580665 w 3586505"/>
                <a:gd name="connsiteY53-682" fmla="*/ 60960 h 2611120"/>
                <a:gd name="connsiteX54-683" fmla="*/ 2570505 w 3586505"/>
                <a:gd name="connsiteY54-684" fmla="*/ 76200 h 2611120"/>
                <a:gd name="connsiteX55-685" fmla="*/ 2555265 w 3586505"/>
                <a:gd name="connsiteY55-686" fmla="*/ 86360 h 2611120"/>
                <a:gd name="connsiteX56-687" fmla="*/ 2550185 w 3586505"/>
                <a:gd name="connsiteY56-688" fmla="*/ 101600 h 2611120"/>
                <a:gd name="connsiteX57-689" fmla="*/ 2534945 w 3586505"/>
                <a:gd name="connsiteY57-690" fmla="*/ 106680 h 2611120"/>
                <a:gd name="connsiteX58-691" fmla="*/ 2489225 w 3586505"/>
                <a:gd name="connsiteY58-692" fmla="*/ 132080 h 2611120"/>
                <a:gd name="connsiteX59-693" fmla="*/ 2479065 w 3586505"/>
                <a:gd name="connsiteY59-694" fmla="*/ 152400 h 2611120"/>
                <a:gd name="connsiteX60-695" fmla="*/ 2479065 w 3586505"/>
                <a:gd name="connsiteY60-696" fmla="*/ 152400 h 2611120"/>
                <a:gd name="connsiteX61-697" fmla="*/ 2479065 w 3586505"/>
                <a:gd name="connsiteY61-698" fmla="*/ 187960 h 2611120"/>
                <a:gd name="connsiteX62-699" fmla="*/ 2433345 w 3586505"/>
                <a:gd name="connsiteY62-700" fmla="*/ 208280 h 2611120"/>
                <a:gd name="connsiteX63-701" fmla="*/ 2418105 w 3586505"/>
                <a:gd name="connsiteY63-702" fmla="*/ 228600 h 2611120"/>
                <a:gd name="connsiteX64-703" fmla="*/ 2397785 w 3586505"/>
                <a:gd name="connsiteY64-704" fmla="*/ 243840 h 2611120"/>
                <a:gd name="connsiteX65-705" fmla="*/ 2377465 w 3586505"/>
                <a:gd name="connsiteY65-706" fmla="*/ 264160 h 2611120"/>
                <a:gd name="connsiteX66-707" fmla="*/ 2357145 w 3586505"/>
                <a:gd name="connsiteY66-708" fmla="*/ 269240 h 2611120"/>
                <a:gd name="connsiteX67-709" fmla="*/ 2306345 w 3586505"/>
                <a:gd name="connsiteY67-710" fmla="*/ 284480 h 2611120"/>
                <a:gd name="connsiteX68-711" fmla="*/ 2291105 w 3586505"/>
                <a:gd name="connsiteY68-712" fmla="*/ 330200 h 2611120"/>
                <a:gd name="connsiteX69-713" fmla="*/ 2291105 w 3586505"/>
                <a:gd name="connsiteY69-714" fmla="*/ 330200 h 2611120"/>
                <a:gd name="connsiteX70-715" fmla="*/ 2245385 w 3586505"/>
                <a:gd name="connsiteY70-716" fmla="*/ 335280 h 2611120"/>
                <a:gd name="connsiteX71-717" fmla="*/ 2230145 w 3586505"/>
                <a:gd name="connsiteY71-718" fmla="*/ 340360 h 2611120"/>
                <a:gd name="connsiteX72-719" fmla="*/ 2159025 w 3586505"/>
                <a:gd name="connsiteY72-720" fmla="*/ 345440 h 2611120"/>
                <a:gd name="connsiteX73-721" fmla="*/ 2143785 w 3586505"/>
                <a:gd name="connsiteY73-722" fmla="*/ 350520 h 2611120"/>
                <a:gd name="connsiteX74-723" fmla="*/ 2123465 w 3586505"/>
                <a:gd name="connsiteY74-724" fmla="*/ 381000 h 2611120"/>
                <a:gd name="connsiteX75-725" fmla="*/ 2103145 w 3586505"/>
                <a:gd name="connsiteY75-726" fmla="*/ 386080 h 2611120"/>
                <a:gd name="connsiteX76-727" fmla="*/ 2103145 w 3586505"/>
                <a:gd name="connsiteY76-728" fmla="*/ 386080 h 2611120"/>
                <a:gd name="connsiteX77-729" fmla="*/ 2072665 w 3586505"/>
                <a:gd name="connsiteY77-730" fmla="*/ 421640 h 2611120"/>
                <a:gd name="connsiteX78-731" fmla="*/ 2057425 w 3586505"/>
                <a:gd name="connsiteY78-732" fmla="*/ 426720 h 2611120"/>
                <a:gd name="connsiteX79-733" fmla="*/ 2057425 w 3586505"/>
                <a:gd name="connsiteY79-734" fmla="*/ 426720 h 2611120"/>
                <a:gd name="connsiteX80-735" fmla="*/ 1981225 w 3586505"/>
                <a:gd name="connsiteY80-736" fmla="*/ 411480 h 2611120"/>
                <a:gd name="connsiteX81-737" fmla="*/ 1960905 w 3586505"/>
                <a:gd name="connsiteY81-738" fmla="*/ 406400 h 2611120"/>
                <a:gd name="connsiteX82-739" fmla="*/ 1930425 w 3586505"/>
                <a:gd name="connsiteY82-740" fmla="*/ 396240 h 2611120"/>
                <a:gd name="connsiteX83-741" fmla="*/ 1833905 w 3586505"/>
                <a:gd name="connsiteY83-742" fmla="*/ 381000 h 2611120"/>
                <a:gd name="connsiteX84-743" fmla="*/ 1823745 w 3586505"/>
                <a:gd name="connsiteY84-744" fmla="*/ 289560 h 2611120"/>
                <a:gd name="connsiteX85-745" fmla="*/ 1889785 w 3586505"/>
                <a:gd name="connsiteY85-746" fmla="*/ 294640 h 2611120"/>
                <a:gd name="connsiteX86-747" fmla="*/ 1915185 w 3586505"/>
                <a:gd name="connsiteY86-748" fmla="*/ 325120 h 2611120"/>
                <a:gd name="connsiteX87-749" fmla="*/ 1920265 w 3586505"/>
                <a:gd name="connsiteY87-750" fmla="*/ 340360 h 2611120"/>
                <a:gd name="connsiteX88-751" fmla="*/ 1920265 w 3586505"/>
                <a:gd name="connsiteY88-752" fmla="*/ 340360 h 2611120"/>
                <a:gd name="connsiteX89-753" fmla="*/ 1874545 w 3586505"/>
                <a:gd name="connsiteY89-754" fmla="*/ 330200 h 2611120"/>
                <a:gd name="connsiteX90-755" fmla="*/ 1849145 w 3586505"/>
                <a:gd name="connsiteY90-756" fmla="*/ 304800 h 2611120"/>
                <a:gd name="connsiteX91-757" fmla="*/ 1833905 w 3586505"/>
                <a:gd name="connsiteY91-758" fmla="*/ 299720 h 2611120"/>
                <a:gd name="connsiteX92-759" fmla="*/ 1813585 w 3586505"/>
                <a:gd name="connsiteY92-760" fmla="*/ 259080 h 2611120"/>
                <a:gd name="connsiteX93-761" fmla="*/ 1798345 w 3586505"/>
                <a:gd name="connsiteY93-762" fmla="*/ 228600 h 2611120"/>
                <a:gd name="connsiteX94-763" fmla="*/ 1798345 w 3586505"/>
                <a:gd name="connsiteY94-764" fmla="*/ 228600 h 2611120"/>
                <a:gd name="connsiteX95-765" fmla="*/ 1752625 w 3586505"/>
                <a:gd name="connsiteY95-766" fmla="*/ 172720 h 2611120"/>
                <a:gd name="connsiteX96-767" fmla="*/ 1752625 w 3586505"/>
                <a:gd name="connsiteY96-768" fmla="*/ 172720 h 2611120"/>
                <a:gd name="connsiteX97-769" fmla="*/ 1691665 w 3586505"/>
                <a:gd name="connsiteY97-770" fmla="*/ 157480 h 2611120"/>
                <a:gd name="connsiteX98-771" fmla="*/ 1686585 w 3586505"/>
                <a:gd name="connsiteY98-772" fmla="*/ 142240 h 2611120"/>
                <a:gd name="connsiteX99-773" fmla="*/ 1676425 w 3586505"/>
                <a:gd name="connsiteY99-774" fmla="*/ 127000 h 2611120"/>
                <a:gd name="connsiteX100-775" fmla="*/ 1645945 w 3586505"/>
                <a:gd name="connsiteY100-776" fmla="*/ 111760 h 2611120"/>
                <a:gd name="connsiteX101-777" fmla="*/ 1635785 w 3586505"/>
                <a:gd name="connsiteY101-778" fmla="*/ 111760 h 2611120"/>
                <a:gd name="connsiteX102-779" fmla="*/ 1635785 w 3586505"/>
                <a:gd name="connsiteY102-780" fmla="*/ 111760 h 2611120"/>
                <a:gd name="connsiteX103-781" fmla="*/ 1564665 w 3586505"/>
                <a:gd name="connsiteY103-782" fmla="*/ 121920 h 2611120"/>
                <a:gd name="connsiteX104-783" fmla="*/ 1564665 w 3586505"/>
                <a:gd name="connsiteY104-784" fmla="*/ 121920 h 2611120"/>
                <a:gd name="connsiteX105-785" fmla="*/ 1544345 w 3586505"/>
                <a:gd name="connsiteY105-786" fmla="*/ 162560 h 2611120"/>
                <a:gd name="connsiteX106-787" fmla="*/ 1513865 w 3586505"/>
                <a:gd name="connsiteY106-788" fmla="*/ 193040 h 2611120"/>
                <a:gd name="connsiteX107-789" fmla="*/ 1508785 w 3586505"/>
                <a:gd name="connsiteY107-790" fmla="*/ 213360 h 2611120"/>
                <a:gd name="connsiteX108-791" fmla="*/ 1503705 w 3586505"/>
                <a:gd name="connsiteY108-792" fmla="*/ 238760 h 2611120"/>
                <a:gd name="connsiteX109-793" fmla="*/ 1483385 w 3586505"/>
                <a:gd name="connsiteY109-794" fmla="*/ 274320 h 2611120"/>
                <a:gd name="connsiteX110-795" fmla="*/ 1478305 w 3586505"/>
                <a:gd name="connsiteY110-796" fmla="*/ 289560 h 2611120"/>
                <a:gd name="connsiteX111-797" fmla="*/ 1447825 w 3586505"/>
                <a:gd name="connsiteY111-798" fmla="*/ 345440 h 2611120"/>
                <a:gd name="connsiteX112-799" fmla="*/ 1437665 w 3586505"/>
                <a:gd name="connsiteY112-800" fmla="*/ 375920 h 2611120"/>
                <a:gd name="connsiteX113-801" fmla="*/ 1432585 w 3586505"/>
                <a:gd name="connsiteY113-802" fmla="*/ 391160 h 2611120"/>
                <a:gd name="connsiteX114-803" fmla="*/ 1402105 w 3586505"/>
                <a:gd name="connsiteY114-804" fmla="*/ 411480 h 2611120"/>
                <a:gd name="connsiteX115-805" fmla="*/ 1386865 w 3586505"/>
                <a:gd name="connsiteY115-806" fmla="*/ 441960 h 2611120"/>
                <a:gd name="connsiteX116-807" fmla="*/ 1361465 w 3586505"/>
                <a:gd name="connsiteY116-808" fmla="*/ 447040 h 2611120"/>
                <a:gd name="connsiteX117-809" fmla="*/ 1330985 w 3586505"/>
                <a:gd name="connsiteY117-810" fmla="*/ 457200 h 2611120"/>
                <a:gd name="connsiteX118-811" fmla="*/ 1330985 w 3586505"/>
                <a:gd name="connsiteY118-812" fmla="*/ 457200 h 2611120"/>
                <a:gd name="connsiteX119-813" fmla="*/ 1361465 w 3586505"/>
                <a:gd name="connsiteY119-814" fmla="*/ 492760 h 2611120"/>
                <a:gd name="connsiteX120-815" fmla="*/ 1366545 w 3586505"/>
                <a:gd name="connsiteY120-816" fmla="*/ 508000 h 2611120"/>
                <a:gd name="connsiteX121-817" fmla="*/ 1371625 w 3586505"/>
                <a:gd name="connsiteY121-818" fmla="*/ 518160 h 2611120"/>
                <a:gd name="connsiteX122-819" fmla="*/ 1371625 w 3586505"/>
                <a:gd name="connsiteY122-820" fmla="*/ 518160 h 2611120"/>
                <a:gd name="connsiteX123-821" fmla="*/ 1371625 w 3586505"/>
                <a:gd name="connsiteY123-822" fmla="*/ 568960 h 2611120"/>
                <a:gd name="connsiteX124-823" fmla="*/ 1371625 w 3586505"/>
                <a:gd name="connsiteY124-824" fmla="*/ 568960 h 2611120"/>
                <a:gd name="connsiteX125-825" fmla="*/ 1320825 w 3586505"/>
                <a:gd name="connsiteY125-826" fmla="*/ 609600 h 2611120"/>
                <a:gd name="connsiteX126-827" fmla="*/ 1320825 w 3586505"/>
                <a:gd name="connsiteY126-828" fmla="*/ 609600 h 2611120"/>
                <a:gd name="connsiteX127-829" fmla="*/ 1371625 w 3586505"/>
                <a:gd name="connsiteY127-830" fmla="*/ 665480 h 2611120"/>
                <a:gd name="connsiteX128-831" fmla="*/ 1376705 w 3586505"/>
                <a:gd name="connsiteY128-832" fmla="*/ 711200 h 2611120"/>
                <a:gd name="connsiteX129-833" fmla="*/ 1386865 w 3586505"/>
                <a:gd name="connsiteY129-834" fmla="*/ 746760 h 2611120"/>
                <a:gd name="connsiteX130-835" fmla="*/ 1386865 w 3586505"/>
                <a:gd name="connsiteY130-836" fmla="*/ 746760 h 2611120"/>
                <a:gd name="connsiteX131-837" fmla="*/ 1381785 w 3586505"/>
                <a:gd name="connsiteY131-838" fmla="*/ 792480 h 2611120"/>
                <a:gd name="connsiteX132-839" fmla="*/ 1376705 w 3586505"/>
                <a:gd name="connsiteY132-840" fmla="*/ 858520 h 2611120"/>
                <a:gd name="connsiteX133-841" fmla="*/ 1376705 w 3586505"/>
                <a:gd name="connsiteY133-842" fmla="*/ 858520 h 2611120"/>
                <a:gd name="connsiteX134-843" fmla="*/ 1341145 w 3586505"/>
                <a:gd name="connsiteY134-844" fmla="*/ 889000 h 2611120"/>
                <a:gd name="connsiteX135-845" fmla="*/ 1315745 w 3586505"/>
                <a:gd name="connsiteY135-846" fmla="*/ 919480 h 2611120"/>
                <a:gd name="connsiteX136-847" fmla="*/ 1330985 w 3586505"/>
                <a:gd name="connsiteY136-848" fmla="*/ 919480 h 2611120"/>
                <a:gd name="connsiteX137-849" fmla="*/ 1330985 w 3586505"/>
                <a:gd name="connsiteY137-850" fmla="*/ 919480 h 2611120"/>
                <a:gd name="connsiteX138-851" fmla="*/ 1330985 w 3586505"/>
                <a:gd name="connsiteY138-852" fmla="*/ 1041400 h 2611120"/>
                <a:gd name="connsiteX139-853" fmla="*/ 1330985 w 3586505"/>
                <a:gd name="connsiteY139-854" fmla="*/ 1041400 h 2611120"/>
                <a:gd name="connsiteX140-855" fmla="*/ 1280185 w 3586505"/>
                <a:gd name="connsiteY140-856" fmla="*/ 1046480 h 2611120"/>
                <a:gd name="connsiteX141-857" fmla="*/ 1275105 w 3586505"/>
                <a:gd name="connsiteY141-858" fmla="*/ 1061720 h 2611120"/>
                <a:gd name="connsiteX142-859" fmla="*/ 1259865 w 3586505"/>
                <a:gd name="connsiteY142-860" fmla="*/ 1061720 h 2611120"/>
                <a:gd name="connsiteX143-861" fmla="*/ 1259865 w 3586505"/>
                <a:gd name="connsiteY143-862" fmla="*/ 1061720 h 2611120"/>
                <a:gd name="connsiteX144-863" fmla="*/ 1259865 w 3586505"/>
                <a:gd name="connsiteY144-864" fmla="*/ 1168400 h 2611120"/>
                <a:gd name="connsiteX145-865" fmla="*/ 1259865 w 3586505"/>
                <a:gd name="connsiteY145-866" fmla="*/ 1168400 h 2611120"/>
                <a:gd name="connsiteX146-867" fmla="*/ 1224305 w 3586505"/>
                <a:gd name="connsiteY146-868" fmla="*/ 1193800 h 2611120"/>
                <a:gd name="connsiteX147-869" fmla="*/ 1214145 w 3586505"/>
                <a:gd name="connsiteY147-870" fmla="*/ 1209040 h 2611120"/>
                <a:gd name="connsiteX148-871" fmla="*/ 1209065 w 3586505"/>
                <a:gd name="connsiteY148-872" fmla="*/ 1224280 h 2611120"/>
                <a:gd name="connsiteX149-873" fmla="*/ 1209065 w 3586505"/>
                <a:gd name="connsiteY149-874" fmla="*/ 1224280 h 2611120"/>
                <a:gd name="connsiteX150-875" fmla="*/ 1183665 w 3586505"/>
                <a:gd name="connsiteY150-876" fmla="*/ 1188720 h 2611120"/>
                <a:gd name="connsiteX151-877" fmla="*/ 1168425 w 3586505"/>
                <a:gd name="connsiteY151-878" fmla="*/ 1178560 h 2611120"/>
                <a:gd name="connsiteX152-879" fmla="*/ 1163345 w 3586505"/>
                <a:gd name="connsiteY152-880" fmla="*/ 1163320 h 2611120"/>
                <a:gd name="connsiteX153-881" fmla="*/ 1122705 w 3586505"/>
                <a:gd name="connsiteY153-882" fmla="*/ 1153160 h 2611120"/>
                <a:gd name="connsiteX154-883" fmla="*/ 1122705 w 3586505"/>
                <a:gd name="connsiteY154-884" fmla="*/ 1153160 h 2611120"/>
                <a:gd name="connsiteX155-885" fmla="*/ 1076985 w 3586505"/>
                <a:gd name="connsiteY155-886" fmla="*/ 1158240 h 2611120"/>
                <a:gd name="connsiteX156-887" fmla="*/ 889025 w 3586505"/>
                <a:gd name="connsiteY156-888" fmla="*/ 1153160 h 2611120"/>
                <a:gd name="connsiteX157-889" fmla="*/ 889025 w 3586505"/>
                <a:gd name="connsiteY157-890" fmla="*/ 1153160 h 2611120"/>
                <a:gd name="connsiteX158-891" fmla="*/ 863625 w 3586505"/>
                <a:gd name="connsiteY158-892" fmla="*/ 1188720 h 2611120"/>
                <a:gd name="connsiteX159-893" fmla="*/ 848385 w 3586505"/>
                <a:gd name="connsiteY159-894" fmla="*/ 1219200 h 2611120"/>
                <a:gd name="connsiteX160-895" fmla="*/ 838225 w 3586505"/>
                <a:gd name="connsiteY160-896" fmla="*/ 1224280 h 2611120"/>
                <a:gd name="connsiteX161-897" fmla="*/ 838225 w 3586505"/>
                <a:gd name="connsiteY161-898" fmla="*/ 1224280 h 2611120"/>
                <a:gd name="connsiteX162-899" fmla="*/ 751865 w 3586505"/>
                <a:gd name="connsiteY162-900" fmla="*/ 1224280 h 2611120"/>
                <a:gd name="connsiteX163-901" fmla="*/ 751865 w 3586505"/>
                <a:gd name="connsiteY163-902" fmla="*/ 1224280 h 2611120"/>
                <a:gd name="connsiteX164-903" fmla="*/ 716305 w 3586505"/>
                <a:gd name="connsiteY164-904" fmla="*/ 1178560 h 2611120"/>
                <a:gd name="connsiteX165-905" fmla="*/ 701065 w 3586505"/>
                <a:gd name="connsiteY165-906" fmla="*/ 1168400 h 2611120"/>
                <a:gd name="connsiteX166-907" fmla="*/ 695985 w 3586505"/>
                <a:gd name="connsiteY166-908" fmla="*/ 1153160 h 2611120"/>
                <a:gd name="connsiteX167-909" fmla="*/ 670585 w 3586505"/>
                <a:gd name="connsiteY167-910" fmla="*/ 1102360 h 2611120"/>
                <a:gd name="connsiteX168-911" fmla="*/ 665505 w 3586505"/>
                <a:gd name="connsiteY168-912" fmla="*/ 1087120 h 2611120"/>
                <a:gd name="connsiteX169-913" fmla="*/ 645185 w 3586505"/>
                <a:gd name="connsiteY169-914" fmla="*/ 1056640 h 2611120"/>
                <a:gd name="connsiteX170-915" fmla="*/ 624865 w 3586505"/>
                <a:gd name="connsiteY170-916" fmla="*/ 1000760 h 2611120"/>
                <a:gd name="connsiteX171-917" fmla="*/ 609625 w 3586505"/>
                <a:gd name="connsiteY171-918" fmla="*/ 995680 h 2611120"/>
                <a:gd name="connsiteX172-919" fmla="*/ 568985 w 3586505"/>
                <a:gd name="connsiteY172-920" fmla="*/ 985520 h 2611120"/>
                <a:gd name="connsiteX173-921" fmla="*/ 543585 w 3586505"/>
                <a:gd name="connsiteY173-922" fmla="*/ 955040 h 2611120"/>
                <a:gd name="connsiteX174-923" fmla="*/ 533425 w 3586505"/>
                <a:gd name="connsiteY174-924" fmla="*/ 924560 h 2611120"/>
                <a:gd name="connsiteX175-925" fmla="*/ 523265 w 3586505"/>
                <a:gd name="connsiteY175-926" fmla="*/ 914400 h 2611120"/>
                <a:gd name="connsiteX176-927" fmla="*/ 523265 w 3586505"/>
                <a:gd name="connsiteY176-928" fmla="*/ 914400 h 2611120"/>
                <a:gd name="connsiteX177-929" fmla="*/ 482625 w 3586505"/>
                <a:gd name="connsiteY177-930" fmla="*/ 934720 h 2611120"/>
                <a:gd name="connsiteX178-931" fmla="*/ 457225 w 3586505"/>
                <a:gd name="connsiteY178-932" fmla="*/ 939800 h 2611120"/>
                <a:gd name="connsiteX179-933" fmla="*/ 441985 w 3586505"/>
                <a:gd name="connsiteY179-934" fmla="*/ 944880 h 2611120"/>
                <a:gd name="connsiteX180-935" fmla="*/ 436905 w 3586505"/>
                <a:gd name="connsiteY180-936" fmla="*/ 965200 h 2611120"/>
                <a:gd name="connsiteX181-937" fmla="*/ 421665 w 3586505"/>
                <a:gd name="connsiteY181-938" fmla="*/ 970280 h 2611120"/>
                <a:gd name="connsiteX182-939" fmla="*/ 406425 w 3586505"/>
                <a:gd name="connsiteY182-940" fmla="*/ 985520 h 2611120"/>
                <a:gd name="connsiteX183-941" fmla="*/ 401345 w 3586505"/>
                <a:gd name="connsiteY183-942" fmla="*/ 990600 h 2611120"/>
                <a:gd name="connsiteX184-943" fmla="*/ 401345 w 3586505"/>
                <a:gd name="connsiteY184-944" fmla="*/ 990600 h 2611120"/>
                <a:gd name="connsiteX185-945" fmla="*/ 370865 w 3586505"/>
                <a:gd name="connsiteY185-946" fmla="*/ 1026160 h 2611120"/>
                <a:gd name="connsiteX186-947" fmla="*/ 345465 w 3586505"/>
                <a:gd name="connsiteY186-948" fmla="*/ 1061720 h 2611120"/>
                <a:gd name="connsiteX187-949" fmla="*/ 345465 w 3586505"/>
                <a:gd name="connsiteY187-950" fmla="*/ 1061720 h 2611120"/>
                <a:gd name="connsiteX188-951" fmla="*/ 299745 w 3586505"/>
                <a:gd name="connsiteY188-952" fmla="*/ 1066800 h 2611120"/>
                <a:gd name="connsiteX189-953" fmla="*/ 269265 w 3586505"/>
                <a:gd name="connsiteY189-954" fmla="*/ 1071880 h 2611120"/>
                <a:gd name="connsiteX190-955" fmla="*/ 259105 w 3586505"/>
                <a:gd name="connsiteY190-956" fmla="*/ 1112520 h 2611120"/>
                <a:gd name="connsiteX191-957" fmla="*/ 259105 w 3586505"/>
                <a:gd name="connsiteY191-958" fmla="*/ 1112520 h 2611120"/>
                <a:gd name="connsiteX192-959" fmla="*/ 208305 w 3586505"/>
                <a:gd name="connsiteY192-960" fmla="*/ 1112520 h 2611120"/>
                <a:gd name="connsiteX193-961" fmla="*/ 208305 w 3586505"/>
                <a:gd name="connsiteY193-962" fmla="*/ 1112520 h 2611120"/>
                <a:gd name="connsiteX194-963" fmla="*/ 208305 w 3586505"/>
                <a:gd name="connsiteY194-964" fmla="*/ 1203960 h 2611120"/>
                <a:gd name="connsiteX195-965" fmla="*/ 208305 w 3586505"/>
                <a:gd name="connsiteY195-966" fmla="*/ 1203960 h 2611120"/>
                <a:gd name="connsiteX196-967" fmla="*/ 167665 w 3586505"/>
                <a:gd name="connsiteY196-968" fmla="*/ 1219200 h 2611120"/>
                <a:gd name="connsiteX197-969" fmla="*/ 137185 w 3586505"/>
                <a:gd name="connsiteY197-970" fmla="*/ 1249680 h 2611120"/>
                <a:gd name="connsiteX198-971" fmla="*/ 121945 w 3586505"/>
                <a:gd name="connsiteY198-972" fmla="*/ 1259840 h 2611120"/>
                <a:gd name="connsiteX199-973" fmla="*/ 111785 w 3586505"/>
                <a:gd name="connsiteY199-974" fmla="*/ 1275080 h 2611120"/>
                <a:gd name="connsiteX200-975" fmla="*/ 81305 w 3586505"/>
                <a:gd name="connsiteY200-976" fmla="*/ 1290320 h 2611120"/>
                <a:gd name="connsiteX201-977" fmla="*/ 86385 w 3586505"/>
                <a:gd name="connsiteY201-978" fmla="*/ 1305560 h 2611120"/>
                <a:gd name="connsiteX202-979" fmla="*/ 50825 w 3586505"/>
                <a:gd name="connsiteY202-980" fmla="*/ 1290320 h 2611120"/>
                <a:gd name="connsiteX203-981" fmla="*/ 45745 w 3586505"/>
                <a:gd name="connsiteY203-982" fmla="*/ 1478280 h 2611120"/>
                <a:gd name="connsiteX204-983" fmla="*/ 30505 w 3586505"/>
                <a:gd name="connsiteY204-984" fmla="*/ 1513840 h 2611120"/>
                <a:gd name="connsiteX205-985" fmla="*/ 30505 w 3586505"/>
                <a:gd name="connsiteY205-986" fmla="*/ 1513840 h 2611120"/>
                <a:gd name="connsiteX206-987" fmla="*/ 25 w 3586505"/>
                <a:gd name="connsiteY206-988" fmla="*/ 1564640 h 2611120"/>
                <a:gd name="connsiteX207-989" fmla="*/ 25 w 3586505"/>
                <a:gd name="connsiteY207-990" fmla="*/ 1564640 h 2611120"/>
                <a:gd name="connsiteX208-991" fmla="*/ 40665 w 3586505"/>
                <a:gd name="connsiteY208-992" fmla="*/ 1584960 h 2611120"/>
                <a:gd name="connsiteX209-993" fmla="*/ 50825 w 3586505"/>
                <a:gd name="connsiteY209-994" fmla="*/ 1600200 h 2611120"/>
                <a:gd name="connsiteX210-995" fmla="*/ 66065 w 3586505"/>
                <a:gd name="connsiteY210-996" fmla="*/ 1610360 h 2611120"/>
                <a:gd name="connsiteX211-997" fmla="*/ 76225 w 3586505"/>
                <a:gd name="connsiteY211-998" fmla="*/ 1640840 h 2611120"/>
                <a:gd name="connsiteX212-999" fmla="*/ 81305 w 3586505"/>
                <a:gd name="connsiteY212-1000" fmla="*/ 1656080 h 2611120"/>
                <a:gd name="connsiteX213-1001" fmla="*/ 86385 w 3586505"/>
                <a:gd name="connsiteY213-1002" fmla="*/ 1701800 h 2611120"/>
                <a:gd name="connsiteX214-1003" fmla="*/ 101625 w 3586505"/>
                <a:gd name="connsiteY214-1004" fmla="*/ 1711960 h 2611120"/>
                <a:gd name="connsiteX215-1005" fmla="*/ 101625 w 3586505"/>
                <a:gd name="connsiteY215-1006" fmla="*/ 1711960 h 2611120"/>
                <a:gd name="connsiteX216-1007" fmla="*/ 142265 w 3586505"/>
                <a:gd name="connsiteY216-1008" fmla="*/ 1742440 h 2611120"/>
                <a:gd name="connsiteX217-1009" fmla="*/ 157505 w 3586505"/>
                <a:gd name="connsiteY217-1010" fmla="*/ 1752600 h 2611120"/>
                <a:gd name="connsiteX218-1011" fmla="*/ 177825 w 3586505"/>
                <a:gd name="connsiteY218-1012" fmla="*/ 1757680 h 2611120"/>
                <a:gd name="connsiteX219-1013" fmla="*/ 198145 w 3586505"/>
                <a:gd name="connsiteY219-1014" fmla="*/ 1762760 h 2611120"/>
                <a:gd name="connsiteX220-1015" fmla="*/ 198145 w 3586505"/>
                <a:gd name="connsiteY220-1016" fmla="*/ 1762760 h 2611120"/>
                <a:gd name="connsiteX221-1017" fmla="*/ 243865 w 3586505"/>
                <a:gd name="connsiteY221-1018" fmla="*/ 1838960 h 2611120"/>
                <a:gd name="connsiteX222-1019" fmla="*/ 254025 w 3586505"/>
                <a:gd name="connsiteY222-1020" fmla="*/ 1889760 h 2611120"/>
                <a:gd name="connsiteX223-1021" fmla="*/ 259105 w 3586505"/>
                <a:gd name="connsiteY223-1022" fmla="*/ 1915160 h 2611120"/>
                <a:gd name="connsiteX224-1023" fmla="*/ 264185 w 3586505"/>
                <a:gd name="connsiteY224-1024" fmla="*/ 1930400 h 2611120"/>
                <a:gd name="connsiteX225-1025" fmla="*/ 279425 w 3586505"/>
                <a:gd name="connsiteY225-1026" fmla="*/ 1935480 h 2611120"/>
                <a:gd name="connsiteX226-1027" fmla="*/ 284505 w 3586505"/>
                <a:gd name="connsiteY226-1028" fmla="*/ 1940560 h 2611120"/>
                <a:gd name="connsiteX227-1029" fmla="*/ 284505 w 3586505"/>
                <a:gd name="connsiteY227-1030" fmla="*/ 1940560 h 2611120"/>
                <a:gd name="connsiteX228-1031" fmla="*/ 325145 w 3586505"/>
                <a:gd name="connsiteY228-1032" fmla="*/ 1960880 h 2611120"/>
                <a:gd name="connsiteX229-1033" fmla="*/ 340385 w 3586505"/>
                <a:gd name="connsiteY229-1034" fmla="*/ 1965960 h 2611120"/>
                <a:gd name="connsiteX230-1035" fmla="*/ 350545 w 3586505"/>
                <a:gd name="connsiteY230-1036" fmla="*/ 1981200 h 2611120"/>
                <a:gd name="connsiteX231-1037" fmla="*/ 381025 w 3586505"/>
                <a:gd name="connsiteY231-1038" fmla="*/ 1991360 h 2611120"/>
                <a:gd name="connsiteX232-1039" fmla="*/ 411505 w 3586505"/>
                <a:gd name="connsiteY232-1040" fmla="*/ 2006600 h 2611120"/>
                <a:gd name="connsiteX233-1041" fmla="*/ 426745 w 3586505"/>
                <a:gd name="connsiteY233-1042" fmla="*/ 2011680 h 2611120"/>
                <a:gd name="connsiteX234-1043" fmla="*/ 477545 w 3586505"/>
                <a:gd name="connsiteY234-1044" fmla="*/ 2037080 h 2611120"/>
                <a:gd name="connsiteX235-1045" fmla="*/ 492785 w 3586505"/>
                <a:gd name="connsiteY235-1046" fmla="*/ 2047240 h 2611120"/>
                <a:gd name="connsiteX236-1047" fmla="*/ 492785 w 3586505"/>
                <a:gd name="connsiteY236-1048" fmla="*/ 2047240 h 2611120"/>
                <a:gd name="connsiteX237-1049" fmla="*/ 462305 w 3586505"/>
                <a:gd name="connsiteY237-1050" fmla="*/ 2087880 h 2611120"/>
                <a:gd name="connsiteX238-1051" fmla="*/ 441985 w 3586505"/>
                <a:gd name="connsiteY238-1052" fmla="*/ 2108200 h 2611120"/>
                <a:gd name="connsiteX239-1053" fmla="*/ 421665 w 3586505"/>
                <a:gd name="connsiteY239-1054" fmla="*/ 2138680 h 2611120"/>
                <a:gd name="connsiteX240-1055" fmla="*/ 406425 w 3586505"/>
                <a:gd name="connsiteY240-1056" fmla="*/ 2169160 h 2611120"/>
                <a:gd name="connsiteX241-1057" fmla="*/ 406425 w 3586505"/>
                <a:gd name="connsiteY241-1058" fmla="*/ 2169160 h 2611120"/>
                <a:gd name="connsiteX242-1059" fmla="*/ 396265 w 3586505"/>
                <a:gd name="connsiteY242-1060" fmla="*/ 2230120 h 2611120"/>
                <a:gd name="connsiteX243-1061" fmla="*/ 386105 w 3586505"/>
                <a:gd name="connsiteY243-1062" fmla="*/ 2255520 h 2611120"/>
                <a:gd name="connsiteX244-1063" fmla="*/ 386105 w 3586505"/>
                <a:gd name="connsiteY244-1064" fmla="*/ 2255520 h 2611120"/>
                <a:gd name="connsiteX245-1065" fmla="*/ 416585 w 3586505"/>
                <a:gd name="connsiteY245-1066" fmla="*/ 2270760 h 2611120"/>
                <a:gd name="connsiteX246-1067" fmla="*/ 436905 w 3586505"/>
                <a:gd name="connsiteY246-1068" fmla="*/ 2438400 h 2611120"/>
                <a:gd name="connsiteX247-1069" fmla="*/ 447065 w 3586505"/>
                <a:gd name="connsiteY247-1070" fmla="*/ 2443480 h 2611120"/>
                <a:gd name="connsiteX248-1071" fmla="*/ 447065 w 3586505"/>
                <a:gd name="connsiteY248-1072" fmla="*/ 2443480 h 2611120"/>
                <a:gd name="connsiteX249-1073" fmla="*/ 487705 w 3586505"/>
                <a:gd name="connsiteY249-1074" fmla="*/ 2458720 h 2611120"/>
                <a:gd name="connsiteX250-1075" fmla="*/ 502945 w 3586505"/>
                <a:gd name="connsiteY250-1076" fmla="*/ 2463800 h 2611120"/>
                <a:gd name="connsiteX251-1077" fmla="*/ 528345 w 3586505"/>
                <a:gd name="connsiteY251-1078" fmla="*/ 2463800 h 2611120"/>
                <a:gd name="connsiteX252-1079" fmla="*/ 528345 w 3586505"/>
                <a:gd name="connsiteY252-1080" fmla="*/ 2463800 h 2611120"/>
                <a:gd name="connsiteX253-1081" fmla="*/ 574065 w 3586505"/>
                <a:gd name="connsiteY253-1082" fmla="*/ 2448560 h 2611120"/>
                <a:gd name="connsiteX254-1083" fmla="*/ 574065 w 3586505"/>
                <a:gd name="connsiteY254-1084" fmla="*/ 2448560 h 2611120"/>
                <a:gd name="connsiteX255-1085" fmla="*/ 594385 w 3586505"/>
                <a:gd name="connsiteY255-1086" fmla="*/ 2382520 h 2611120"/>
                <a:gd name="connsiteX256-1087" fmla="*/ 614705 w 3586505"/>
                <a:gd name="connsiteY256-1088" fmla="*/ 2362200 h 2611120"/>
                <a:gd name="connsiteX257-1089" fmla="*/ 624865 w 3586505"/>
                <a:gd name="connsiteY257-1090" fmla="*/ 2321560 h 2611120"/>
                <a:gd name="connsiteX258-1091" fmla="*/ 624865 w 3586505"/>
                <a:gd name="connsiteY258-1092" fmla="*/ 2321560 h 2611120"/>
                <a:gd name="connsiteX259-1093" fmla="*/ 731545 w 3586505"/>
                <a:gd name="connsiteY259-1094" fmla="*/ 2326640 h 2611120"/>
                <a:gd name="connsiteX260-1095" fmla="*/ 731545 w 3586505"/>
                <a:gd name="connsiteY260-1096" fmla="*/ 2326640 h 2611120"/>
                <a:gd name="connsiteX261-1097" fmla="*/ 777265 w 3586505"/>
                <a:gd name="connsiteY261-1098" fmla="*/ 2336800 h 2611120"/>
                <a:gd name="connsiteX262-1099" fmla="*/ 782345 w 3586505"/>
                <a:gd name="connsiteY262-1100" fmla="*/ 2352040 h 2611120"/>
                <a:gd name="connsiteX263-1101" fmla="*/ 797585 w 3586505"/>
                <a:gd name="connsiteY263-1102" fmla="*/ 2357120 h 2611120"/>
                <a:gd name="connsiteX264-1103" fmla="*/ 838225 w 3586505"/>
                <a:gd name="connsiteY264-1104" fmla="*/ 2346960 h 2611120"/>
                <a:gd name="connsiteX265-1105" fmla="*/ 843305 w 3586505"/>
                <a:gd name="connsiteY265-1106" fmla="*/ 2336800 h 2611120"/>
                <a:gd name="connsiteX266-1107" fmla="*/ 843305 w 3586505"/>
                <a:gd name="connsiteY266-1108" fmla="*/ 2336800 h 2611120"/>
                <a:gd name="connsiteX267-1109" fmla="*/ 883945 w 3586505"/>
                <a:gd name="connsiteY267-1110" fmla="*/ 2311400 h 2611120"/>
                <a:gd name="connsiteX268-1111" fmla="*/ 894105 w 3586505"/>
                <a:gd name="connsiteY268-1112" fmla="*/ 2296160 h 2611120"/>
                <a:gd name="connsiteX269-1113" fmla="*/ 914425 w 3586505"/>
                <a:gd name="connsiteY269-1114" fmla="*/ 2275840 h 2611120"/>
                <a:gd name="connsiteX270-1115" fmla="*/ 914425 w 3586505"/>
                <a:gd name="connsiteY270-1116" fmla="*/ 2275840 h 2611120"/>
                <a:gd name="connsiteX271-1117" fmla="*/ 1010945 w 3586505"/>
                <a:gd name="connsiteY271-1118" fmla="*/ 2255520 h 2611120"/>
                <a:gd name="connsiteX272-1119" fmla="*/ 1016025 w 3586505"/>
                <a:gd name="connsiteY272-1120" fmla="*/ 2240280 h 2611120"/>
                <a:gd name="connsiteX273-1121" fmla="*/ 1016025 w 3586505"/>
                <a:gd name="connsiteY273-1122" fmla="*/ 2230120 h 2611120"/>
                <a:gd name="connsiteX274-1123" fmla="*/ 1016025 w 3586505"/>
                <a:gd name="connsiteY274-1124" fmla="*/ 2230120 h 2611120"/>
                <a:gd name="connsiteX275-1125" fmla="*/ 1102385 w 3586505"/>
                <a:gd name="connsiteY275-1126" fmla="*/ 2230120 h 2611120"/>
                <a:gd name="connsiteX276-1127" fmla="*/ 1193825 w 3586505"/>
                <a:gd name="connsiteY276-1128" fmla="*/ 2286000 h 2611120"/>
                <a:gd name="connsiteX277-1129" fmla="*/ 1310665 w 3586505"/>
                <a:gd name="connsiteY277-1130" fmla="*/ 2458720 h 2611120"/>
                <a:gd name="connsiteX278-1131" fmla="*/ 1336065 w 3586505"/>
                <a:gd name="connsiteY278-1132" fmla="*/ 2499360 h 2611120"/>
                <a:gd name="connsiteX279-1133" fmla="*/ 1351305 w 3586505"/>
                <a:gd name="connsiteY279-1134" fmla="*/ 2534920 h 2611120"/>
                <a:gd name="connsiteX280-1135" fmla="*/ 1366545 w 3586505"/>
                <a:gd name="connsiteY280-1136" fmla="*/ 2545080 h 2611120"/>
                <a:gd name="connsiteX281-1137" fmla="*/ 1376705 w 3586505"/>
                <a:gd name="connsiteY281-1138" fmla="*/ 2575560 h 2611120"/>
                <a:gd name="connsiteX282-1139" fmla="*/ 1381785 w 3586505"/>
                <a:gd name="connsiteY282-1140" fmla="*/ 2590800 h 2611120"/>
                <a:gd name="connsiteX283-1141" fmla="*/ 1397025 w 3586505"/>
                <a:gd name="connsiteY283-1142" fmla="*/ 2595880 h 2611120"/>
                <a:gd name="connsiteX284-1143" fmla="*/ 1417345 w 3586505"/>
                <a:gd name="connsiteY284-1144" fmla="*/ 2600960 h 2611120"/>
                <a:gd name="connsiteX285-1145" fmla="*/ 1417345 w 3586505"/>
                <a:gd name="connsiteY285-1146" fmla="*/ 2611120 h 2611120"/>
                <a:gd name="connsiteX286-1147" fmla="*/ 1417345 w 3586505"/>
                <a:gd name="connsiteY286-1148" fmla="*/ 2611120 h 2611120"/>
                <a:gd name="connsiteX0-1149" fmla="*/ 3586505 w 3586505"/>
                <a:gd name="connsiteY0-1150" fmla="*/ 452120 h 2611120"/>
                <a:gd name="connsiteX1-1151" fmla="*/ 3586505 w 3586505"/>
                <a:gd name="connsiteY1-1152" fmla="*/ 452120 h 2611120"/>
                <a:gd name="connsiteX2-1153" fmla="*/ 3545865 w 3586505"/>
                <a:gd name="connsiteY2-1154" fmla="*/ 436880 h 2611120"/>
                <a:gd name="connsiteX3-1155" fmla="*/ 3540785 w 3586505"/>
                <a:gd name="connsiteY3-1156" fmla="*/ 421640 h 2611120"/>
                <a:gd name="connsiteX4-1157" fmla="*/ 3510305 w 3586505"/>
                <a:gd name="connsiteY4-1158" fmla="*/ 401320 h 2611120"/>
                <a:gd name="connsiteX5-1159" fmla="*/ 3495065 w 3586505"/>
                <a:gd name="connsiteY5-1160" fmla="*/ 381000 h 2611120"/>
                <a:gd name="connsiteX6-1161" fmla="*/ 3495065 w 3586505"/>
                <a:gd name="connsiteY6-1162" fmla="*/ 381000 h 2611120"/>
                <a:gd name="connsiteX7-1163" fmla="*/ 3449345 w 3586505"/>
                <a:gd name="connsiteY7-1164" fmla="*/ 416560 h 2611120"/>
                <a:gd name="connsiteX8-1165" fmla="*/ 3449345 w 3586505"/>
                <a:gd name="connsiteY8-1166" fmla="*/ 416560 h 2611120"/>
                <a:gd name="connsiteX9-1167" fmla="*/ 3403625 w 3586505"/>
                <a:gd name="connsiteY9-1168" fmla="*/ 411480 h 2611120"/>
                <a:gd name="connsiteX10-1169" fmla="*/ 3388385 w 3586505"/>
                <a:gd name="connsiteY10-1170" fmla="*/ 406400 h 2611120"/>
                <a:gd name="connsiteX11-1171" fmla="*/ 3362985 w 3586505"/>
                <a:gd name="connsiteY11-1172" fmla="*/ 401320 h 2611120"/>
                <a:gd name="connsiteX12-1173" fmla="*/ 3352825 w 3586505"/>
                <a:gd name="connsiteY12-1174" fmla="*/ 386080 h 2611120"/>
                <a:gd name="connsiteX13-1175" fmla="*/ 3352825 w 3586505"/>
                <a:gd name="connsiteY13-1176" fmla="*/ 386080 h 2611120"/>
                <a:gd name="connsiteX14-1177" fmla="*/ 3322345 w 3586505"/>
                <a:gd name="connsiteY14-1178" fmla="*/ 350520 h 2611120"/>
                <a:gd name="connsiteX15-1179" fmla="*/ 3302025 w 3586505"/>
                <a:gd name="connsiteY15-1180" fmla="*/ 335280 h 2611120"/>
                <a:gd name="connsiteX16-1181" fmla="*/ 3276625 w 3586505"/>
                <a:gd name="connsiteY16-1182" fmla="*/ 309880 h 2611120"/>
                <a:gd name="connsiteX17-1183" fmla="*/ 3266465 w 3586505"/>
                <a:gd name="connsiteY17-1184" fmla="*/ 294640 h 2611120"/>
                <a:gd name="connsiteX18-1185" fmla="*/ 3261385 w 3586505"/>
                <a:gd name="connsiteY18-1186" fmla="*/ 279400 h 2611120"/>
                <a:gd name="connsiteX19-1187" fmla="*/ 3246145 w 3586505"/>
                <a:gd name="connsiteY19-1188" fmla="*/ 254000 h 2611120"/>
                <a:gd name="connsiteX20-1189" fmla="*/ 3246145 w 3586505"/>
                <a:gd name="connsiteY20-1190" fmla="*/ 254000 h 2611120"/>
                <a:gd name="connsiteX21-1191" fmla="*/ 3164865 w 3586505"/>
                <a:gd name="connsiteY21-1192" fmla="*/ 243840 h 2611120"/>
                <a:gd name="connsiteX22-1193" fmla="*/ 3154705 w 3586505"/>
                <a:gd name="connsiteY22-1194" fmla="*/ 238760 h 2611120"/>
                <a:gd name="connsiteX23-1195" fmla="*/ 3154705 w 3586505"/>
                <a:gd name="connsiteY23-1196" fmla="*/ 238760 h 2611120"/>
                <a:gd name="connsiteX24-1197" fmla="*/ 3139465 w 3586505"/>
                <a:gd name="connsiteY24-1198" fmla="*/ 279400 h 2611120"/>
                <a:gd name="connsiteX25-1199" fmla="*/ 3134385 w 3586505"/>
                <a:gd name="connsiteY25-1200" fmla="*/ 299720 h 2611120"/>
                <a:gd name="connsiteX26-1201" fmla="*/ 3134385 w 3586505"/>
                <a:gd name="connsiteY26-1202" fmla="*/ 299720 h 2611120"/>
                <a:gd name="connsiteX27-1203" fmla="*/ 3093745 w 3586505"/>
                <a:gd name="connsiteY27-1204" fmla="*/ 279400 h 2611120"/>
                <a:gd name="connsiteX28-1205" fmla="*/ 3078505 w 3586505"/>
                <a:gd name="connsiteY28-1206" fmla="*/ 274320 h 2611120"/>
                <a:gd name="connsiteX29-1207" fmla="*/ 3063265 w 3586505"/>
                <a:gd name="connsiteY29-1208" fmla="*/ 264160 h 2611120"/>
                <a:gd name="connsiteX30-1209" fmla="*/ 3032785 w 3586505"/>
                <a:gd name="connsiteY30-1210" fmla="*/ 248920 h 2611120"/>
                <a:gd name="connsiteX31-1211" fmla="*/ 3032785 w 3586505"/>
                <a:gd name="connsiteY31-1212" fmla="*/ 238760 h 2611120"/>
                <a:gd name="connsiteX32-1213" fmla="*/ 3032785 w 3586505"/>
                <a:gd name="connsiteY32-1214" fmla="*/ 238760 h 2611120"/>
                <a:gd name="connsiteX33-1215" fmla="*/ 2921025 w 3586505"/>
                <a:gd name="connsiteY33-1216" fmla="*/ 248920 h 2611120"/>
                <a:gd name="connsiteX34-1217" fmla="*/ 2921025 w 3586505"/>
                <a:gd name="connsiteY34-1218" fmla="*/ 248920 h 2611120"/>
                <a:gd name="connsiteX35-1219" fmla="*/ 2880385 w 3586505"/>
                <a:gd name="connsiteY35-1220" fmla="*/ 233680 h 2611120"/>
                <a:gd name="connsiteX36-1221" fmla="*/ 2870225 w 3586505"/>
                <a:gd name="connsiteY36-1222" fmla="*/ 218440 h 2611120"/>
                <a:gd name="connsiteX37-1223" fmla="*/ 2839745 w 3586505"/>
                <a:gd name="connsiteY37-1224" fmla="*/ 198120 h 2611120"/>
                <a:gd name="connsiteX38-1225" fmla="*/ 2824505 w 3586505"/>
                <a:gd name="connsiteY38-1226" fmla="*/ 187960 h 2611120"/>
                <a:gd name="connsiteX39-1227" fmla="*/ 2824505 w 3586505"/>
                <a:gd name="connsiteY39-1228" fmla="*/ 187960 h 2611120"/>
                <a:gd name="connsiteX40-1229" fmla="*/ 2849905 w 3586505"/>
                <a:gd name="connsiteY40-1230" fmla="*/ 142240 h 2611120"/>
                <a:gd name="connsiteX41-1231" fmla="*/ 2860065 w 3586505"/>
                <a:gd name="connsiteY41-1232" fmla="*/ 127000 h 2611120"/>
                <a:gd name="connsiteX42-1233" fmla="*/ 2849905 w 3586505"/>
                <a:gd name="connsiteY42-1234" fmla="*/ 127000 h 2611120"/>
                <a:gd name="connsiteX43-1235" fmla="*/ 2849905 w 3586505"/>
                <a:gd name="connsiteY43-1236" fmla="*/ 127000 h 2611120"/>
                <a:gd name="connsiteX44-1237" fmla="*/ 2824505 w 3586505"/>
                <a:gd name="connsiteY44-1238" fmla="*/ 86360 h 2611120"/>
                <a:gd name="connsiteX45-1239" fmla="*/ 2809265 w 3586505"/>
                <a:gd name="connsiteY45-1240" fmla="*/ 76200 h 2611120"/>
                <a:gd name="connsiteX46-1241" fmla="*/ 2788945 w 3586505"/>
                <a:gd name="connsiteY46-1242" fmla="*/ 45720 h 2611120"/>
                <a:gd name="connsiteX47-1243" fmla="*/ 2773705 w 3586505"/>
                <a:gd name="connsiteY47-1244" fmla="*/ 30480 h 2611120"/>
                <a:gd name="connsiteX48-1245" fmla="*/ 2773705 w 3586505"/>
                <a:gd name="connsiteY48-1246" fmla="*/ 30480 h 2611120"/>
                <a:gd name="connsiteX49-1247" fmla="*/ 2651785 w 3586505"/>
                <a:gd name="connsiteY49-1248" fmla="*/ 10160 h 2611120"/>
                <a:gd name="connsiteX50-1249" fmla="*/ 2651785 w 3586505"/>
                <a:gd name="connsiteY50-1250" fmla="*/ 0 h 2611120"/>
                <a:gd name="connsiteX51-1251" fmla="*/ 2651785 w 3586505"/>
                <a:gd name="connsiteY51-1252" fmla="*/ 0 h 2611120"/>
                <a:gd name="connsiteX52-1253" fmla="*/ 2611145 w 3586505"/>
                <a:gd name="connsiteY52-1254" fmla="*/ 35560 h 2611120"/>
                <a:gd name="connsiteX53-1255" fmla="*/ 2580665 w 3586505"/>
                <a:gd name="connsiteY53-1256" fmla="*/ 60960 h 2611120"/>
                <a:gd name="connsiteX54-1257" fmla="*/ 2570505 w 3586505"/>
                <a:gd name="connsiteY54-1258" fmla="*/ 76200 h 2611120"/>
                <a:gd name="connsiteX55-1259" fmla="*/ 2555265 w 3586505"/>
                <a:gd name="connsiteY55-1260" fmla="*/ 86360 h 2611120"/>
                <a:gd name="connsiteX56-1261" fmla="*/ 2550185 w 3586505"/>
                <a:gd name="connsiteY56-1262" fmla="*/ 101600 h 2611120"/>
                <a:gd name="connsiteX57-1263" fmla="*/ 2534945 w 3586505"/>
                <a:gd name="connsiteY57-1264" fmla="*/ 106680 h 2611120"/>
                <a:gd name="connsiteX58-1265" fmla="*/ 2489225 w 3586505"/>
                <a:gd name="connsiteY58-1266" fmla="*/ 132080 h 2611120"/>
                <a:gd name="connsiteX59-1267" fmla="*/ 2479065 w 3586505"/>
                <a:gd name="connsiteY59-1268" fmla="*/ 152400 h 2611120"/>
                <a:gd name="connsiteX60-1269" fmla="*/ 2479065 w 3586505"/>
                <a:gd name="connsiteY60-1270" fmla="*/ 152400 h 2611120"/>
                <a:gd name="connsiteX61-1271" fmla="*/ 2479065 w 3586505"/>
                <a:gd name="connsiteY61-1272" fmla="*/ 187960 h 2611120"/>
                <a:gd name="connsiteX62-1273" fmla="*/ 2433345 w 3586505"/>
                <a:gd name="connsiteY62-1274" fmla="*/ 208280 h 2611120"/>
                <a:gd name="connsiteX63-1275" fmla="*/ 2418105 w 3586505"/>
                <a:gd name="connsiteY63-1276" fmla="*/ 228600 h 2611120"/>
                <a:gd name="connsiteX64-1277" fmla="*/ 2397785 w 3586505"/>
                <a:gd name="connsiteY64-1278" fmla="*/ 243840 h 2611120"/>
                <a:gd name="connsiteX65-1279" fmla="*/ 2377465 w 3586505"/>
                <a:gd name="connsiteY65-1280" fmla="*/ 264160 h 2611120"/>
                <a:gd name="connsiteX66-1281" fmla="*/ 2357145 w 3586505"/>
                <a:gd name="connsiteY66-1282" fmla="*/ 269240 h 2611120"/>
                <a:gd name="connsiteX67-1283" fmla="*/ 2306345 w 3586505"/>
                <a:gd name="connsiteY67-1284" fmla="*/ 284480 h 2611120"/>
                <a:gd name="connsiteX68-1285" fmla="*/ 2291105 w 3586505"/>
                <a:gd name="connsiteY68-1286" fmla="*/ 330200 h 2611120"/>
                <a:gd name="connsiteX69-1287" fmla="*/ 2291105 w 3586505"/>
                <a:gd name="connsiteY69-1288" fmla="*/ 330200 h 2611120"/>
                <a:gd name="connsiteX70-1289" fmla="*/ 2245385 w 3586505"/>
                <a:gd name="connsiteY70-1290" fmla="*/ 335280 h 2611120"/>
                <a:gd name="connsiteX71-1291" fmla="*/ 2230145 w 3586505"/>
                <a:gd name="connsiteY71-1292" fmla="*/ 340360 h 2611120"/>
                <a:gd name="connsiteX72-1293" fmla="*/ 2159025 w 3586505"/>
                <a:gd name="connsiteY72-1294" fmla="*/ 345440 h 2611120"/>
                <a:gd name="connsiteX73-1295" fmla="*/ 2143785 w 3586505"/>
                <a:gd name="connsiteY73-1296" fmla="*/ 350520 h 2611120"/>
                <a:gd name="connsiteX74-1297" fmla="*/ 2123465 w 3586505"/>
                <a:gd name="connsiteY74-1298" fmla="*/ 381000 h 2611120"/>
                <a:gd name="connsiteX75-1299" fmla="*/ 2103145 w 3586505"/>
                <a:gd name="connsiteY75-1300" fmla="*/ 386080 h 2611120"/>
                <a:gd name="connsiteX76-1301" fmla="*/ 2103145 w 3586505"/>
                <a:gd name="connsiteY76-1302" fmla="*/ 386080 h 2611120"/>
                <a:gd name="connsiteX77-1303" fmla="*/ 2072665 w 3586505"/>
                <a:gd name="connsiteY77-1304" fmla="*/ 421640 h 2611120"/>
                <a:gd name="connsiteX78-1305" fmla="*/ 2057425 w 3586505"/>
                <a:gd name="connsiteY78-1306" fmla="*/ 426720 h 2611120"/>
                <a:gd name="connsiteX79-1307" fmla="*/ 2057425 w 3586505"/>
                <a:gd name="connsiteY79-1308" fmla="*/ 426720 h 2611120"/>
                <a:gd name="connsiteX80-1309" fmla="*/ 1981225 w 3586505"/>
                <a:gd name="connsiteY80-1310" fmla="*/ 411480 h 2611120"/>
                <a:gd name="connsiteX81-1311" fmla="*/ 1960905 w 3586505"/>
                <a:gd name="connsiteY81-1312" fmla="*/ 406400 h 2611120"/>
                <a:gd name="connsiteX82-1313" fmla="*/ 1930425 w 3586505"/>
                <a:gd name="connsiteY82-1314" fmla="*/ 396240 h 2611120"/>
                <a:gd name="connsiteX83-1315" fmla="*/ 1833905 w 3586505"/>
                <a:gd name="connsiteY83-1316" fmla="*/ 381000 h 2611120"/>
                <a:gd name="connsiteX84-1317" fmla="*/ 1823745 w 3586505"/>
                <a:gd name="connsiteY84-1318" fmla="*/ 289560 h 2611120"/>
                <a:gd name="connsiteX85-1319" fmla="*/ 1889785 w 3586505"/>
                <a:gd name="connsiteY85-1320" fmla="*/ 294640 h 2611120"/>
                <a:gd name="connsiteX86-1321" fmla="*/ 1915185 w 3586505"/>
                <a:gd name="connsiteY86-1322" fmla="*/ 325120 h 2611120"/>
                <a:gd name="connsiteX87-1323" fmla="*/ 1920265 w 3586505"/>
                <a:gd name="connsiteY87-1324" fmla="*/ 340360 h 2611120"/>
                <a:gd name="connsiteX88-1325" fmla="*/ 1920265 w 3586505"/>
                <a:gd name="connsiteY88-1326" fmla="*/ 340360 h 2611120"/>
                <a:gd name="connsiteX89-1327" fmla="*/ 1874545 w 3586505"/>
                <a:gd name="connsiteY89-1328" fmla="*/ 330200 h 2611120"/>
                <a:gd name="connsiteX90-1329" fmla="*/ 1849145 w 3586505"/>
                <a:gd name="connsiteY90-1330" fmla="*/ 304800 h 2611120"/>
                <a:gd name="connsiteX91-1331" fmla="*/ 1833905 w 3586505"/>
                <a:gd name="connsiteY91-1332" fmla="*/ 299720 h 2611120"/>
                <a:gd name="connsiteX92-1333" fmla="*/ 1813585 w 3586505"/>
                <a:gd name="connsiteY92-1334" fmla="*/ 259080 h 2611120"/>
                <a:gd name="connsiteX93-1335" fmla="*/ 1798345 w 3586505"/>
                <a:gd name="connsiteY93-1336" fmla="*/ 228600 h 2611120"/>
                <a:gd name="connsiteX94-1337" fmla="*/ 1798345 w 3586505"/>
                <a:gd name="connsiteY94-1338" fmla="*/ 228600 h 2611120"/>
                <a:gd name="connsiteX95-1339" fmla="*/ 1752625 w 3586505"/>
                <a:gd name="connsiteY95-1340" fmla="*/ 172720 h 2611120"/>
                <a:gd name="connsiteX96-1341" fmla="*/ 1752625 w 3586505"/>
                <a:gd name="connsiteY96-1342" fmla="*/ 172720 h 2611120"/>
                <a:gd name="connsiteX97-1343" fmla="*/ 1691665 w 3586505"/>
                <a:gd name="connsiteY97-1344" fmla="*/ 157480 h 2611120"/>
                <a:gd name="connsiteX98-1345" fmla="*/ 1686585 w 3586505"/>
                <a:gd name="connsiteY98-1346" fmla="*/ 142240 h 2611120"/>
                <a:gd name="connsiteX99-1347" fmla="*/ 1676425 w 3586505"/>
                <a:gd name="connsiteY99-1348" fmla="*/ 127000 h 2611120"/>
                <a:gd name="connsiteX100-1349" fmla="*/ 1645945 w 3586505"/>
                <a:gd name="connsiteY100-1350" fmla="*/ 111760 h 2611120"/>
                <a:gd name="connsiteX101-1351" fmla="*/ 1635785 w 3586505"/>
                <a:gd name="connsiteY101-1352" fmla="*/ 111760 h 2611120"/>
                <a:gd name="connsiteX102-1353" fmla="*/ 1635785 w 3586505"/>
                <a:gd name="connsiteY102-1354" fmla="*/ 111760 h 2611120"/>
                <a:gd name="connsiteX103-1355" fmla="*/ 1564665 w 3586505"/>
                <a:gd name="connsiteY103-1356" fmla="*/ 121920 h 2611120"/>
                <a:gd name="connsiteX104-1357" fmla="*/ 1564665 w 3586505"/>
                <a:gd name="connsiteY104-1358" fmla="*/ 121920 h 2611120"/>
                <a:gd name="connsiteX105-1359" fmla="*/ 1544345 w 3586505"/>
                <a:gd name="connsiteY105-1360" fmla="*/ 162560 h 2611120"/>
                <a:gd name="connsiteX106-1361" fmla="*/ 1513865 w 3586505"/>
                <a:gd name="connsiteY106-1362" fmla="*/ 193040 h 2611120"/>
                <a:gd name="connsiteX107-1363" fmla="*/ 1508785 w 3586505"/>
                <a:gd name="connsiteY107-1364" fmla="*/ 213360 h 2611120"/>
                <a:gd name="connsiteX108-1365" fmla="*/ 1503705 w 3586505"/>
                <a:gd name="connsiteY108-1366" fmla="*/ 238760 h 2611120"/>
                <a:gd name="connsiteX109-1367" fmla="*/ 1483385 w 3586505"/>
                <a:gd name="connsiteY109-1368" fmla="*/ 274320 h 2611120"/>
                <a:gd name="connsiteX110-1369" fmla="*/ 1478305 w 3586505"/>
                <a:gd name="connsiteY110-1370" fmla="*/ 289560 h 2611120"/>
                <a:gd name="connsiteX111-1371" fmla="*/ 1447825 w 3586505"/>
                <a:gd name="connsiteY111-1372" fmla="*/ 345440 h 2611120"/>
                <a:gd name="connsiteX112-1373" fmla="*/ 1437665 w 3586505"/>
                <a:gd name="connsiteY112-1374" fmla="*/ 375920 h 2611120"/>
                <a:gd name="connsiteX113-1375" fmla="*/ 1432585 w 3586505"/>
                <a:gd name="connsiteY113-1376" fmla="*/ 391160 h 2611120"/>
                <a:gd name="connsiteX114-1377" fmla="*/ 1402105 w 3586505"/>
                <a:gd name="connsiteY114-1378" fmla="*/ 411480 h 2611120"/>
                <a:gd name="connsiteX115-1379" fmla="*/ 1386865 w 3586505"/>
                <a:gd name="connsiteY115-1380" fmla="*/ 441960 h 2611120"/>
                <a:gd name="connsiteX116-1381" fmla="*/ 1361465 w 3586505"/>
                <a:gd name="connsiteY116-1382" fmla="*/ 447040 h 2611120"/>
                <a:gd name="connsiteX117-1383" fmla="*/ 1330985 w 3586505"/>
                <a:gd name="connsiteY117-1384" fmla="*/ 457200 h 2611120"/>
                <a:gd name="connsiteX118-1385" fmla="*/ 1330985 w 3586505"/>
                <a:gd name="connsiteY118-1386" fmla="*/ 457200 h 2611120"/>
                <a:gd name="connsiteX119-1387" fmla="*/ 1361465 w 3586505"/>
                <a:gd name="connsiteY119-1388" fmla="*/ 492760 h 2611120"/>
                <a:gd name="connsiteX120-1389" fmla="*/ 1366545 w 3586505"/>
                <a:gd name="connsiteY120-1390" fmla="*/ 508000 h 2611120"/>
                <a:gd name="connsiteX121-1391" fmla="*/ 1371625 w 3586505"/>
                <a:gd name="connsiteY121-1392" fmla="*/ 518160 h 2611120"/>
                <a:gd name="connsiteX122-1393" fmla="*/ 1371625 w 3586505"/>
                <a:gd name="connsiteY122-1394" fmla="*/ 518160 h 2611120"/>
                <a:gd name="connsiteX123-1395" fmla="*/ 1371625 w 3586505"/>
                <a:gd name="connsiteY123-1396" fmla="*/ 568960 h 2611120"/>
                <a:gd name="connsiteX124-1397" fmla="*/ 1371625 w 3586505"/>
                <a:gd name="connsiteY124-1398" fmla="*/ 568960 h 2611120"/>
                <a:gd name="connsiteX125-1399" fmla="*/ 1320825 w 3586505"/>
                <a:gd name="connsiteY125-1400" fmla="*/ 609600 h 2611120"/>
                <a:gd name="connsiteX126-1401" fmla="*/ 1320825 w 3586505"/>
                <a:gd name="connsiteY126-1402" fmla="*/ 609600 h 2611120"/>
                <a:gd name="connsiteX127-1403" fmla="*/ 1371625 w 3586505"/>
                <a:gd name="connsiteY127-1404" fmla="*/ 665480 h 2611120"/>
                <a:gd name="connsiteX128-1405" fmla="*/ 1376705 w 3586505"/>
                <a:gd name="connsiteY128-1406" fmla="*/ 711200 h 2611120"/>
                <a:gd name="connsiteX129-1407" fmla="*/ 1386865 w 3586505"/>
                <a:gd name="connsiteY129-1408" fmla="*/ 746760 h 2611120"/>
                <a:gd name="connsiteX130-1409" fmla="*/ 1386865 w 3586505"/>
                <a:gd name="connsiteY130-1410" fmla="*/ 746760 h 2611120"/>
                <a:gd name="connsiteX131-1411" fmla="*/ 1381785 w 3586505"/>
                <a:gd name="connsiteY131-1412" fmla="*/ 792480 h 2611120"/>
                <a:gd name="connsiteX132-1413" fmla="*/ 1376705 w 3586505"/>
                <a:gd name="connsiteY132-1414" fmla="*/ 858520 h 2611120"/>
                <a:gd name="connsiteX133-1415" fmla="*/ 1376705 w 3586505"/>
                <a:gd name="connsiteY133-1416" fmla="*/ 858520 h 2611120"/>
                <a:gd name="connsiteX134-1417" fmla="*/ 1341145 w 3586505"/>
                <a:gd name="connsiteY134-1418" fmla="*/ 889000 h 2611120"/>
                <a:gd name="connsiteX135-1419" fmla="*/ 1315745 w 3586505"/>
                <a:gd name="connsiteY135-1420" fmla="*/ 919480 h 2611120"/>
                <a:gd name="connsiteX136-1421" fmla="*/ 1330985 w 3586505"/>
                <a:gd name="connsiteY136-1422" fmla="*/ 919480 h 2611120"/>
                <a:gd name="connsiteX137-1423" fmla="*/ 1330985 w 3586505"/>
                <a:gd name="connsiteY137-1424" fmla="*/ 919480 h 2611120"/>
                <a:gd name="connsiteX138-1425" fmla="*/ 1330985 w 3586505"/>
                <a:gd name="connsiteY138-1426" fmla="*/ 1041400 h 2611120"/>
                <a:gd name="connsiteX139-1427" fmla="*/ 1330985 w 3586505"/>
                <a:gd name="connsiteY139-1428" fmla="*/ 1041400 h 2611120"/>
                <a:gd name="connsiteX140-1429" fmla="*/ 1280185 w 3586505"/>
                <a:gd name="connsiteY140-1430" fmla="*/ 1046480 h 2611120"/>
                <a:gd name="connsiteX141-1431" fmla="*/ 1275105 w 3586505"/>
                <a:gd name="connsiteY141-1432" fmla="*/ 1061720 h 2611120"/>
                <a:gd name="connsiteX142-1433" fmla="*/ 1259865 w 3586505"/>
                <a:gd name="connsiteY142-1434" fmla="*/ 1061720 h 2611120"/>
                <a:gd name="connsiteX143-1435" fmla="*/ 1259865 w 3586505"/>
                <a:gd name="connsiteY143-1436" fmla="*/ 1061720 h 2611120"/>
                <a:gd name="connsiteX144-1437" fmla="*/ 1259865 w 3586505"/>
                <a:gd name="connsiteY144-1438" fmla="*/ 1168400 h 2611120"/>
                <a:gd name="connsiteX145-1439" fmla="*/ 1259865 w 3586505"/>
                <a:gd name="connsiteY145-1440" fmla="*/ 1168400 h 2611120"/>
                <a:gd name="connsiteX146-1441" fmla="*/ 1224305 w 3586505"/>
                <a:gd name="connsiteY146-1442" fmla="*/ 1193800 h 2611120"/>
                <a:gd name="connsiteX147-1443" fmla="*/ 1214145 w 3586505"/>
                <a:gd name="connsiteY147-1444" fmla="*/ 1209040 h 2611120"/>
                <a:gd name="connsiteX148-1445" fmla="*/ 1209065 w 3586505"/>
                <a:gd name="connsiteY148-1446" fmla="*/ 1224280 h 2611120"/>
                <a:gd name="connsiteX149-1447" fmla="*/ 1209065 w 3586505"/>
                <a:gd name="connsiteY149-1448" fmla="*/ 1224280 h 2611120"/>
                <a:gd name="connsiteX150-1449" fmla="*/ 1183665 w 3586505"/>
                <a:gd name="connsiteY150-1450" fmla="*/ 1188720 h 2611120"/>
                <a:gd name="connsiteX151-1451" fmla="*/ 1168425 w 3586505"/>
                <a:gd name="connsiteY151-1452" fmla="*/ 1178560 h 2611120"/>
                <a:gd name="connsiteX152-1453" fmla="*/ 1163345 w 3586505"/>
                <a:gd name="connsiteY152-1454" fmla="*/ 1163320 h 2611120"/>
                <a:gd name="connsiteX153-1455" fmla="*/ 1122705 w 3586505"/>
                <a:gd name="connsiteY153-1456" fmla="*/ 1153160 h 2611120"/>
                <a:gd name="connsiteX154-1457" fmla="*/ 1122705 w 3586505"/>
                <a:gd name="connsiteY154-1458" fmla="*/ 1153160 h 2611120"/>
                <a:gd name="connsiteX155-1459" fmla="*/ 1076985 w 3586505"/>
                <a:gd name="connsiteY155-1460" fmla="*/ 1158240 h 2611120"/>
                <a:gd name="connsiteX156-1461" fmla="*/ 889025 w 3586505"/>
                <a:gd name="connsiteY156-1462" fmla="*/ 1153160 h 2611120"/>
                <a:gd name="connsiteX157-1463" fmla="*/ 889025 w 3586505"/>
                <a:gd name="connsiteY157-1464" fmla="*/ 1153160 h 2611120"/>
                <a:gd name="connsiteX158-1465" fmla="*/ 863625 w 3586505"/>
                <a:gd name="connsiteY158-1466" fmla="*/ 1188720 h 2611120"/>
                <a:gd name="connsiteX159-1467" fmla="*/ 848385 w 3586505"/>
                <a:gd name="connsiteY159-1468" fmla="*/ 1219200 h 2611120"/>
                <a:gd name="connsiteX160-1469" fmla="*/ 838225 w 3586505"/>
                <a:gd name="connsiteY160-1470" fmla="*/ 1224280 h 2611120"/>
                <a:gd name="connsiteX161-1471" fmla="*/ 838225 w 3586505"/>
                <a:gd name="connsiteY161-1472" fmla="*/ 1224280 h 2611120"/>
                <a:gd name="connsiteX162-1473" fmla="*/ 751865 w 3586505"/>
                <a:gd name="connsiteY162-1474" fmla="*/ 1224280 h 2611120"/>
                <a:gd name="connsiteX163-1475" fmla="*/ 751865 w 3586505"/>
                <a:gd name="connsiteY163-1476" fmla="*/ 1224280 h 2611120"/>
                <a:gd name="connsiteX164-1477" fmla="*/ 716305 w 3586505"/>
                <a:gd name="connsiteY164-1478" fmla="*/ 1178560 h 2611120"/>
                <a:gd name="connsiteX165-1479" fmla="*/ 701065 w 3586505"/>
                <a:gd name="connsiteY165-1480" fmla="*/ 1168400 h 2611120"/>
                <a:gd name="connsiteX166-1481" fmla="*/ 695985 w 3586505"/>
                <a:gd name="connsiteY166-1482" fmla="*/ 1153160 h 2611120"/>
                <a:gd name="connsiteX167-1483" fmla="*/ 670585 w 3586505"/>
                <a:gd name="connsiteY167-1484" fmla="*/ 1102360 h 2611120"/>
                <a:gd name="connsiteX168-1485" fmla="*/ 665505 w 3586505"/>
                <a:gd name="connsiteY168-1486" fmla="*/ 1087120 h 2611120"/>
                <a:gd name="connsiteX169-1487" fmla="*/ 645185 w 3586505"/>
                <a:gd name="connsiteY169-1488" fmla="*/ 1056640 h 2611120"/>
                <a:gd name="connsiteX170-1489" fmla="*/ 624865 w 3586505"/>
                <a:gd name="connsiteY170-1490" fmla="*/ 1000760 h 2611120"/>
                <a:gd name="connsiteX171-1491" fmla="*/ 609625 w 3586505"/>
                <a:gd name="connsiteY171-1492" fmla="*/ 995680 h 2611120"/>
                <a:gd name="connsiteX172-1493" fmla="*/ 568985 w 3586505"/>
                <a:gd name="connsiteY172-1494" fmla="*/ 985520 h 2611120"/>
                <a:gd name="connsiteX173-1495" fmla="*/ 543585 w 3586505"/>
                <a:gd name="connsiteY173-1496" fmla="*/ 955040 h 2611120"/>
                <a:gd name="connsiteX174-1497" fmla="*/ 533425 w 3586505"/>
                <a:gd name="connsiteY174-1498" fmla="*/ 924560 h 2611120"/>
                <a:gd name="connsiteX175-1499" fmla="*/ 523265 w 3586505"/>
                <a:gd name="connsiteY175-1500" fmla="*/ 914400 h 2611120"/>
                <a:gd name="connsiteX176-1501" fmla="*/ 523265 w 3586505"/>
                <a:gd name="connsiteY176-1502" fmla="*/ 914400 h 2611120"/>
                <a:gd name="connsiteX177-1503" fmla="*/ 482625 w 3586505"/>
                <a:gd name="connsiteY177-1504" fmla="*/ 934720 h 2611120"/>
                <a:gd name="connsiteX178-1505" fmla="*/ 457225 w 3586505"/>
                <a:gd name="connsiteY178-1506" fmla="*/ 939800 h 2611120"/>
                <a:gd name="connsiteX179-1507" fmla="*/ 441985 w 3586505"/>
                <a:gd name="connsiteY179-1508" fmla="*/ 944880 h 2611120"/>
                <a:gd name="connsiteX180-1509" fmla="*/ 436905 w 3586505"/>
                <a:gd name="connsiteY180-1510" fmla="*/ 965200 h 2611120"/>
                <a:gd name="connsiteX181-1511" fmla="*/ 421665 w 3586505"/>
                <a:gd name="connsiteY181-1512" fmla="*/ 970280 h 2611120"/>
                <a:gd name="connsiteX182-1513" fmla="*/ 406425 w 3586505"/>
                <a:gd name="connsiteY182-1514" fmla="*/ 985520 h 2611120"/>
                <a:gd name="connsiteX183-1515" fmla="*/ 401345 w 3586505"/>
                <a:gd name="connsiteY183-1516" fmla="*/ 990600 h 2611120"/>
                <a:gd name="connsiteX184-1517" fmla="*/ 401345 w 3586505"/>
                <a:gd name="connsiteY184-1518" fmla="*/ 990600 h 2611120"/>
                <a:gd name="connsiteX185-1519" fmla="*/ 370865 w 3586505"/>
                <a:gd name="connsiteY185-1520" fmla="*/ 1026160 h 2611120"/>
                <a:gd name="connsiteX186-1521" fmla="*/ 345465 w 3586505"/>
                <a:gd name="connsiteY186-1522" fmla="*/ 1061720 h 2611120"/>
                <a:gd name="connsiteX187-1523" fmla="*/ 345465 w 3586505"/>
                <a:gd name="connsiteY187-1524" fmla="*/ 1061720 h 2611120"/>
                <a:gd name="connsiteX188-1525" fmla="*/ 299745 w 3586505"/>
                <a:gd name="connsiteY188-1526" fmla="*/ 1066800 h 2611120"/>
                <a:gd name="connsiteX189-1527" fmla="*/ 269265 w 3586505"/>
                <a:gd name="connsiteY189-1528" fmla="*/ 1071880 h 2611120"/>
                <a:gd name="connsiteX190-1529" fmla="*/ 259105 w 3586505"/>
                <a:gd name="connsiteY190-1530" fmla="*/ 1112520 h 2611120"/>
                <a:gd name="connsiteX191-1531" fmla="*/ 259105 w 3586505"/>
                <a:gd name="connsiteY191-1532" fmla="*/ 1112520 h 2611120"/>
                <a:gd name="connsiteX192-1533" fmla="*/ 208305 w 3586505"/>
                <a:gd name="connsiteY192-1534" fmla="*/ 1112520 h 2611120"/>
                <a:gd name="connsiteX193-1535" fmla="*/ 208305 w 3586505"/>
                <a:gd name="connsiteY193-1536" fmla="*/ 1112520 h 2611120"/>
                <a:gd name="connsiteX194-1537" fmla="*/ 208305 w 3586505"/>
                <a:gd name="connsiteY194-1538" fmla="*/ 1203960 h 2611120"/>
                <a:gd name="connsiteX195-1539" fmla="*/ 208305 w 3586505"/>
                <a:gd name="connsiteY195-1540" fmla="*/ 1203960 h 2611120"/>
                <a:gd name="connsiteX196-1541" fmla="*/ 167665 w 3586505"/>
                <a:gd name="connsiteY196-1542" fmla="*/ 1219200 h 2611120"/>
                <a:gd name="connsiteX197-1543" fmla="*/ 137185 w 3586505"/>
                <a:gd name="connsiteY197-1544" fmla="*/ 1249680 h 2611120"/>
                <a:gd name="connsiteX198-1545" fmla="*/ 121945 w 3586505"/>
                <a:gd name="connsiteY198-1546" fmla="*/ 1259840 h 2611120"/>
                <a:gd name="connsiteX199-1547" fmla="*/ 111785 w 3586505"/>
                <a:gd name="connsiteY199-1548" fmla="*/ 1275080 h 2611120"/>
                <a:gd name="connsiteX200-1549" fmla="*/ 81305 w 3586505"/>
                <a:gd name="connsiteY200-1550" fmla="*/ 1290320 h 2611120"/>
                <a:gd name="connsiteX201-1551" fmla="*/ 86385 w 3586505"/>
                <a:gd name="connsiteY201-1552" fmla="*/ 1305560 h 2611120"/>
                <a:gd name="connsiteX202-1553" fmla="*/ 50825 w 3586505"/>
                <a:gd name="connsiteY202-1554" fmla="*/ 1290320 h 2611120"/>
                <a:gd name="connsiteX203-1555" fmla="*/ 45745 w 3586505"/>
                <a:gd name="connsiteY203-1556" fmla="*/ 1478280 h 2611120"/>
                <a:gd name="connsiteX204-1557" fmla="*/ 30505 w 3586505"/>
                <a:gd name="connsiteY204-1558" fmla="*/ 1513840 h 2611120"/>
                <a:gd name="connsiteX205-1559" fmla="*/ 30505 w 3586505"/>
                <a:gd name="connsiteY205-1560" fmla="*/ 1513840 h 2611120"/>
                <a:gd name="connsiteX206-1561" fmla="*/ 25 w 3586505"/>
                <a:gd name="connsiteY206-1562" fmla="*/ 1564640 h 2611120"/>
                <a:gd name="connsiteX207-1563" fmla="*/ 25 w 3586505"/>
                <a:gd name="connsiteY207-1564" fmla="*/ 1564640 h 2611120"/>
                <a:gd name="connsiteX208-1565" fmla="*/ 40665 w 3586505"/>
                <a:gd name="connsiteY208-1566" fmla="*/ 1584960 h 2611120"/>
                <a:gd name="connsiteX209-1567" fmla="*/ 50825 w 3586505"/>
                <a:gd name="connsiteY209-1568" fmla="*/ 1600200 h 2611120"/>
                <a:gd name="connsiteX210-1569" fmla="*/ 66065 w 3586505"/>
                <a:gd name="connsiteY210-1570" fmla="*/ 1610360 h 2611120"/>
                <a:gd name="connsiteX211-1571" fmla="*/ 76225 w 3586505"/>
                <a:gd name="connsiteY211-1572" fmla="*/ 1640840 h 2611120"/>
                <a:gd name="connsiteX212-1573" fmla="*/ 81305 w 3586505"/>
                <a:gd name="connsiteY212-1574" fmla="*/ 1656080 h 2611120"/>
                <a:gd name="connsiteX213-1575" fmla="*/ 86385 w 3586505"/>
                <a:gd name="connsiteY213-1576" fmla="*/ 1701800 h 2611120"/>
                <a:gd name="connsiteX214-1577" fmla="*/ 101625 w 3586505"/>
                <a:gd name="connsiteY214-1578" fmla="*/ 1711960 h 2611120"/>
                <a:gd name="connsiteX215-1579" fmla="*/ 101625 w 3586505"/>
                <a:gd name="connsiteY215-1580" fmla="*/ 1711960 h 2611120"/>
                <a:gd name="connsiteX216-1581" fmla="*/ 142265 w 3586505"/>
                <a:gd name="connsiteY216-1582" fmla="*/ 1742440 h 2611120"/>
                <a:gd name="connsiteX217-1583" fmla="*/ 157505 w 3586505"/>
                <a:gd name="connsiteY217-1584" fmla="*/ 1752600 h 2611120"/>
                <a:gd name="connsiteX218-1585" fmla="*/ 177825 w 3586505"/>
                <a:gd name="connsiteY218-1586" fmla="*/ 1757680 h 2611120"/>
                <a:gd name="connsiteX219-1587" fmla="*/ 198145 w 3586505"/>
                <a:gd name="connsiteY219-1588" fmla="*/ 1762760 h 2611120"/>
                <a:gd name="connsiteX220-1589" fmla="*/ 198145 w 3586505"/>
                <a:gd name="connsiteY220-1590" fmla="*/ 1762760 h 2611120"/>
                <a:gd name="connsiteX221-1591" fmla="*/ 243865 w 3586505"/>
                <a:gd name="connsiteY221-1592" fmla="*/ 1838960 h 2611120"/>
                <a:gd name="connsiteX222-1593" fmla="*/ 254025 w 3586505"/>
                <a:gd name="connsiteY222-1594" fmla="*/ 1889760 h 2611120"/>
                <a:gd name="connsiteX223-1595" fmla="*/ 259105 w 3586505"/>
                <a:gd name="connsiteY223-1596" fmla="*/ 1915160 h 2611120"/>
                <a:gd name="connsiteX224-1597" fmla="*/ 264185 w 3586505"/>
                <a:gd name="connsiteY224-1598" fmla="*/ 1930400 h 2611120"/>
                <a:gd name="connsiteX225-1599" fmla="*/ 279425 w 3586505"/>
                <a:gd name="connsiteY225-1600" fmla="*/ 1935480 h 2611120"/>
                <a:gd name="connsiteX226-1601" fmla="*/ 284505 w 3586505"/>
                <a:gd name="connsiteY226-1602" fmla="*/ 1940560 h 2611120"/>
                <a:gd name="connsiteX227-1603" fmla="*/ 284505 w 3586505"/>
                <a:gd name="connsiteY227-1604" fmla="*/ 1940560 h 2611120"/>
                <a:gd name="connsiteX228-1605" fmla="*/ 325145 w 3586505"/>
                <a:gd name="connsiteY228-1606" fmla="*/ 1960880 h 2611120"/>
                <a:gd name="connsiteX229-1607" fmla="*/ 340385 w 3586505"/>
                <a:gd name="connsiteY229-1608" fmla="*/ 1965960 h 2611120"/>
                <a:gd name="connsiteX230-1609" fmla="*/ 350545 w 3586505"/>
                <a:gd name="connsiteY230-1610" fmla="*/ 1981200 h 2611120"/>
                <a:gd name="connsiteX231-1611" fmla="*/ 381025 w 3586505"/>
                <a:gd name="connsiteY231-1612" fmla="*/ 1991360 h 2611120"/>
                <a:gd name="connsiteX232-1613" fmla="*/ 411505 w 3586505"/>
                <a:gd name="connsiteY232-1614" fmla="*/ 2006600 h 2611120"/>
                <a:gd name="connsiteX233-1615" fmla="*/ 426745 w 3586505"/>
                <a:gd name="connsiteY233-1616" fmla="*/ 2011680 h 2611120"/>
                <a:gd name="connsiteX234-1617" fmla="*/ 477545 w 3586505"/>
                <a:gd name="connsiteY234-1618" fmla="*/ 2037080 h 2611120"/>
                <a:gd name="connsiteX235-1619" fmla="*/ 492785 w 3586505"/>
                <a:gd name="connsiteY235-1620" fmla="*/ 2047240 h 2611120"/>
                <a:gd name="connsiteX236-1621" fmla="*/ 492785 w 3586505"/>
                <a:gd name="connsiteY236-1622" fmla="*/ 2047240 h 2611120"/>
                <a:gd name="connsiteX237-1623" fmla="*/ 462305 w 3586505"/>
                <a:gd name="connsiteY237-1624" fmla="*/ 2087880 h 2611120"/>
                <a:gd name="connsiteX238-1625" fmla="*/ 441985 w 3586505"/>
                <a:gd name="connsiteY238-1626" fmla="*/ 2108200 h 2611120"/>
                <a:gd name="connsiteX239-1627" fmla="*/ 421665 w 3586505"/>
                <a:gd name="connsiteY239-1628" fmla="*/ 2138680 h 2611120"/>
                <a:gd name="connsiteX240-1629" fmla="*/ 406425 w 3586505"/>
                <a:gd name="connsiteY240-1630" fmla="*/ 2169160 h 2611120"/>
                <a:gd name="connsiteX241-1631" fmla="*/ 406425 w 3586505"/>
                <a:gd name="connsiteY241-1632" fmla="*/ 2169160 h 2611120"/>
                <a:gd name="connsiteX242-1633" fmla="*/ 396265 w 3586505"/>
                <a:gd name="connsiteY242-1634" fmla="*/ 2230120 h 2611120"/>
                <a:gd name="connsiteX243-1635" fmla="*/ 386105 w 3586505"/>
                <a:gd name="connsiteY243-1636" fmla="*/ 2255520 h 2611120"/>
                <a:gd name="connsiteX244-1637" fmla="*/ 386105 w 3586505"/>
                <a:gd name="connsiteY244-1638" fmla="*/ 2255520 h 2611120"/>
                <a:gd name="connsiteX245-1639" fmla="*/ 416585 w 3586505"/>
                <a:gd name="connsiteY245-1640" fmla="*/ 2270760 h 2611120"/>
                <a:gd name="connsiteX246-1641" fmla="*/ 436905 w 3586505"/>
                <a:gd name="connsiteY246-1642" fmla="*/ 2438400 h 2611120"/>
                <a:gd name="connsiteX247-1643" fmla="*/ 447065 w 3586505"/>
                <a:gd name="connsiteY247-1644" fmla="*/ 2443480 h 2611120"/>
                <a:gd name="connsiteX248-1645" fmla="*/ 447065 w 3586505"/>
                <a:gd name="connsiteY248-1646" fmla="*/ 2443480 h 2611120"/>
                <a:gd name="connsiteX249-1647" fmla="*/ 487705 w 3586505"/>
                <a:gd name="connsiteY249-1648" fmla="*/ 2458720 h 2611120"/>
                <a:gd name="connsiteX250-1649" fmla="*/ 502945 w 3586505"/>
                <a:gd name="connsiteY250-1650" fmla="*/ 2463800 h 2611120"/>
                <a:gd name="connsiteX251-1651" fmla="*/ 528345 w 3586505"/>
                <a:gd name="connsiteY251-1652" fmla="*/ 2463800 h 2611120"/>
                <a:gd name="connsiteX252-1653" fmla="*/ 528345 w 3586505"/>
                <a:gd name="connsiteY252-1654" fmla="*/ 2463800 h 2611120"/>
                <a:gd name="connsiteX253-1655" fmla="*/ 574065 w 3586505"/>
                <a:gd name="connsiteY253-1656" fmla="*/ 2448560 h 2611120"/>
                <a:gd name="connsiteX254-1657" fmla="*/ 574065 w 3586505"/>
                <a:gd name="connsiteY254-1658" fmla="*/ 2448560 h 2611120"/>
                <a:gd name="connsiteX255-1659" fmla="*/ 594385 w 3586505"/>
                <a:gd name="connsiteY255-1660" fmla="*/ 2382520 h 2611120"/>
                <a:gd name="connsiteX256-1661" fmla="*/ 614705 w 3586505"/>
                <a:gd name="connsiteY256-1662" fmla="*/ 2362200 h 2611120"/>
                <a:gd name="connsiteX257-1663" fmla="*/ 624865 w 3586505"/>
                <a:gd name="connsiteY257-1664" fmla="*/ 2321560 h 2611120"/>
                <a:gd name="connsiteX258-1665" fmla="*/ 624865 w 3586505"/>
                <a:gd name="connsiteY258-1666" fmla="*/ 2321560 h 2611120"/>
                <a:gd name="connsiteX259-1667" fmla="*/ 731545 w 3586505"/>
                <a:gd name="connsiteY259-1668" fmla="*/ 2326640 h 2611120"/>
                <a:gd name="connsiteX260-1669" fmla="*/ 731545 w 3586505"/>
                <a:gd name="connsiteY260-1670" fmla="*/ 2326640 h 2611120"/>
                <a:gd name="connsiteX261-1671" fmla="*/ 777265 w 3586505"/>
                <a:gd name="connsiteY261-1672" fmla="*/ 2336800 h 2611120"/>
                <a:gd name="connsiteX262-1673" fmla="*/ 782345 w 3586505"/>
                <a:gd name="connsiteY262-1674" fmla="*/ 2352040 h 2611120"/>
                <a:gd name="connsiteX263-1675" fmla="*/ 797585 w 3586505"/>
                <a:gd name="connsiteY263-1676" fmla="*/ 2357120 h 2611120"/>
                <a:gd name="connsiteX264-1677" fmla="*/ 838225 w 3586505"/>
                <a:gd name="connsiteY264-1678" fmla="*/ 2346960 h 2611120"/>
                <a:gd name="connsiteX265-1679" fmla="*/ 843305 w 3586505"/>
                <a:gd name="connsiteY265-1680" fmla="*/ 2336800 h 2611120"/>
                <a:gd name="connsiteX266-1681" fmla="*/ 843305 w 3586505"/>
                <a:gd name="connsiteY266-1682" fmla="*/ 2336800 h 2611120"/>
                <a:gd name="connsiteX267-1683" fmla="*/ 883945 w 3586505"/>
                <a:gd name="connsiteY267-1684" fmla="*/ 2311400 h 2611120"/>
                <a:gd name="connsiteX268-1685" fmla="*/ 894105 w 3586505"/>
                <a:gd name="connsiteY268-1686" fmla="*/ 2296160 h 2611120"/>
                <a:gd name="connsiteX269-1687" fmla="*/ 914425 w 3586505"/>
                <a:gd name="connsiteY269-1688" fmla="*/ 2275840 h 2611120"/>
                <a:gd name="connsiteX270-1689" fmla="*/ 914425 w 3586505"/>
                <a:gd name="connsiteY270-1690" fmla="*/ 2275840 h 2611120"/>
                <a:gd name="connsiteX271-1691" fmla="*/ 1010945 w 3586505"/>
                <a:gd name="connsiteY271-1692" fmla="*/ 2255520 h 2611120"/>
                <a:gd name="connsiteX272-1693" fmla="*/ 1016025 w 3586505"/>
                <a:gd name="connsiteY272-1694" fmla="*/ 2240280 h 2611120"/>
                <a:gd name="connsiteX273-1695" fmla="*/ 1016025 w 3586505"/>
                <a:gd name="connsiteY273-1696" fmla="*/ 2230120 h 2611120"/>
                <a:gd name="connsiteX274-1697" fmla="*/ 1016025 w 3586505"/>
                <a:gd name="connsiteY274-1698" fmla="*/ 2230120 h 2611120"/>
                <a:gd name="connsiteX275-1699" fmla="*/ 1102385 w 3586505"/>
                <a:gd name="connsiteY275-1700" fmla="*/ 2230120 h 2611120"/>
                <a:gd name="connsiteX276-1701" fmla="*/ 1193825 w 3586505"/>
                <a:gd name="connsiteY276-1702" fmla="*/ 2286000 h 2611120"/>
                <a:gd name="connsiteX277-1703" fmla="*/ 1310665 w 3586505"/>
                <a:gd name="connsiteY277-1704" fmla="*/ 2458720 h 2611120"/>
                <a:gd name="connsiteX278-1705" fmla="*/ 1336065 w 3586505"/>
                <a:gd name="connsiteY278-1706" fmla="*/ 2499360 h 2611120"/>
                <a:gd name="connsiteX279-1707" fmla="*/ 1351305 w 3586505"/>
                <a:gd name="connsiteY279-1708" fmla="*/ 2534920 h 2611120"/>
                <a:gd name="connsiteX280-1709" fmla="*/ 1366545 w 3586505"/>
                <a:gd name="connsiteY280-1710" fmla="*/ 2545080 h 2611120"/>
                <a:gd name="connsiteX281-1711" fmla="*/ 1376705 w 3586505"/>
                <a:gd name="connsiteY281-1712" fmla="*/ 2575560 h 2611120"/>
                <a:gd name="connsiteX282-1713" fmla="*/ 1381785 w 3586505"/>
                <a:gd name="connsiteY282-1714" fmla="*/ 2590800 h 2611120"/>
                <a:gd name="connsiteX283-1715" fmla="*/ 1397025 w 3586505"/>
                <a:gd name="connsiteY283-1716" fmla="*/ 2595880 h 2611120"/>
                <a:gd name="connsiteX284-1717" fmla="*/ 1417345 w 3586505"/>
                <a:gd name="connsiteY284-1718" fmla="*/ 2600960 h 2611120"/>
                <a:gd name="connsiteX285-1719" fmla="*/ 1417345 w 3586505"/>
                <a:gd name="connsiteY285-1720" fmla="*/ 2611120 h 2611120"/>
                <a:gd name="connsiteX286-1721" fmla="*/ 1417345 w 3586505"/>
                <a:gd name="connsiteY286-1722" fmla="*/ 2611120 h 2611120"/>
                <a:gd name="connsiteX0-1723" fmla="*/ 3586505 w 3586505"/>
                <a:gd name="connsiteY0-1724" fmla="*/ 452120 h 2611120"/>
                <a:gd name="connsiteX1-1725" fmla="*/ 3586505 w 3586505"/>
                <a:gd name="connsiteY1-1726" fmla="*/ 452120 h 2611120"/>
                <a:gd name="connsiteX2-1727" fmla="*/ 3545865 w 3586505"/>
                <a:gd name="connsiteY2-1728" fmla="*/ 436880 h 2611120"/>
                <a:gd name="connsiteX3-1729" fmla="*/ 3540785 w 3586505"/>
                <a:gd name="connsiteY3-1730" fmla="*/ 421640 h 2611120"/>
                <a:gd name="connsiteX4-1731" fmla="*/ 3510305 w 3586505"/>
                <a:gd name="connsiteY4-1732" fmla="*/ 401320 h 2611120"/>
                <a:gd name="connsiteX5-1733" fmla="*/ 3495065 w 3586505"/>
                <a:gd name="connsiteY5-1734" fmla="*/ 381000 h 2611120"/>
                <a:gd name="connsiteX6-1735" fmla="*/ 3495065 w 3586505"/>
                <a:gd name="connsiteY6-1736" fmla="*/ 381000 h 2611120"/>
                <a:gd name="connsiteX7-1737" fmla="*/ 3449345 w 3586505"/>
                <a:gd name="connsiteY7-1738" fmla="*/ 416560 h 2611120"/>
                <a:gd name="connsiteX8-1739" fmla="*/ 3449345 w 3586505"/>
                <a:gd name="connsiteY8-1740" fmla="*/ 416560 h 2611120"/>
                <a:gd name="connsiteX9-1741" fmla="*/ 3403625 w 3586505"/>
                <a:gd name="connsiteY9-1742" fmla="*/ 411480 h 2611120"/>
                <a:gd name="connsiteX10-1743" fmla="*/ 3388385 w 3586505"/>
                <a:gd name="connsiteY10-1744" fmla="*/ 406400 h 2611120"/>
                <a:gd name="connsiteX11-1745" fmla="*/ 3362985 w 3586505"/>
                <a:gd name="connsiteY11-1746" fmla="*/ 401320 h 2611120"/>
                <a:gd name="connsiteX12-1747" fmla="*/ 3352825 w 3586505"/>
                <a:gd name="connsiteY12-1748" fmla="*/ 386080 h 2611120"/>
                <a:gd name="connsiteX13-1749" fmla="*/ 3352825 w 3586505"/>
                <a:gd name="connsiteY13-1750" fmla="*/ 386080 h 2611120"/>
                <a:gd name="connsiteX14-1751" fmla="*/ 3322345 w 3586505"/>
                <a:gd name="connsiteY14-1752" fmla="*/ 350520 h 2611120"/>
                <a:gd name="connsiteX15-1753" fmla="*/ 3302025 w 3586505"/>
                <a:gd name="connsiteY15-1754" fmla="*/ 335280 h 2611120"/>
                <a:gd name="connsiteX16-1755" fmla="*/ 3276625 w 3586505"/>
                <a:gd name="connsiteY16-1756" fmla="*/ 309880 h 2611120"/>
                <a:gd name="connsiteX17-1757" fmla="*/ 3266465 w 3586505"/>
                <a:gd name="connsiteY17-1758" fmla="*/ 294640 h 2611120"/>
                <a:gd name="connsiteX18-1759" fmla="*/ 3261385 w 3586505"/>
                <a:gd name="connsiteY18-1760" fmla="*/ 279400 h 2611120"/>
                <a:gd name="connsiteX19-1761" fmla="*/ 3246145 w 3586505"/>
                <a:gd name="connsiteY19-1762" fmla="*/ 254000 h 2611120"/>
                <a:gd name="connsiteX20-1763" fmla="*/ 3246145 w 3586505"/>
                <a:gd name="connsiteY20-1764" fmla="*/ 254000 h 2611120"/>
                <a:gd name="connsiteX21-1765" fmla="*/ 3164865 w 3586505"/>
                <a:gd name="connsiteY21-1766" fmla="*/ 243840 h 2611120"/>
                <a:gd name="connsiteX22-1767" fmla="*/ 3154705 w 3586505"/>
                <a:gd name="connsiteY22-1768" fmla="*/ 238760 h 2611120"/>
                <a:gd name="connsiteX23-1769" fmla="*/ 3154705 w 3586505"/>
                <a:gd name="connsiteY23-1770" fmla="*/ 238760 h 2611120"/>
                <a:gd name="connsiteX24-1771" fmla="*/ 3139465 w 3586505"/>
                <a:gd name="connsiteY24-1772" fmla="*/ 279400 h 2611120"/>
                <a:gd name="connsiteX25-1773" fmla="*/ 3134385 w 3586505"/>
                <a:gd name="connsiteY25-1774" fmla="*/ 299720 h 2611120"/>
                <a:gd name="connsiteX26-1775" fmla="*/ 3134385 w 3586505"/>
                <a:gd name="connsiteY26-1776" fmla="*/ 299720 h 2611120"/>
                <a:gd name="connsiteX27-1777" fmla="*/ 3093745 w 3586505"/>
                <a:gd name="connsiteY27-1778" fmla="*/ 279400 h 2611120"/>
                <a:gd name="connsiteX28-1779" fmla="*/ 3078505 w 3586505"/>
                <a:gd name="connsiteY28-1780" fmla="*/ 274320 h 2611120"/>
                <a:gd name="connsiteX29-1781" fmla="*/ 3063265 w 3586505"/>
                <a:gd name="connsiteY29-1782" fmla="*/ 264160 h 2611120"/>
                <a:gd name="connsiteX30-1783" fmla="*/ 3032785 w 3586505"/>
                <a:gd name="connsiteY30-1784" fmla="*/ 248920 h 2611120"/>
                <a:gd name="connsiteX31-1785" fmla="*/ 3032785 w 3586505"/>
                <a:gd name="connsiteY31-1786" fmla="*/ 238760 h 2611120"/>
                <a:gd name="connsiteX32-1787" fmla="*/ 3032785 w 3586505"/>
                <a:gd name="connsiteY32-1788" fmla="*/ 238760 h 2611120"/>
                <a:gd name="connsiteX33-1789" fmla="*/ 2921025 w 3586505"/>
                <a:gd name="connsiteY33-1790" fmla="*/ 248920 h 2611120"/>
                <a:gd name="connsiteX34-1791" fmla="*/ 2921025 w 3586505"/>
                <a:gd name="connsiteY34-1792" fmla="*/ 248920 h 2611120"/>
                <a:gd name="connsiteX35-1793" fmla="*/ 2880385 w 3586505"/>
                <a:gd name="connsiteY35-1794" fmla="*/ 233680 h 2611120"/>
                <a:gd name="connsiteX36-1795" fmla="*/ 2870225 w 3586505"/>
                <a:gd name="connsiteY36-1796" fmla="*/ 218440 h 2611120"/>
                <a:gd name="connsiteX37-1797" fmla="*/ 2839745 w 3586505"/>
                <a:gd name="connsiteY37-1798" fmla="*/ 198120 h 2611120"/>
                <a:gd name="connsiteX38-1799" fmla="*/ 2824505 w 3586505"/>
                <a:gd name="connsiteY38-1800" fmla="*/ 187960 h 2611120"/>
                <a:gd name="connsiteX39-1801" fmla="*/ 2824505 w 3586505"/>
                <a:gd name="connsiteY39-1802" fmla="*/ 187960 h 2611120"/>
                <a:gd name="connsiteX40-1803" fmla="*/ 2849905 w 3586505"/>
                <a:gd name="connsiteY40-1804" fmla="*/ 142240 h 2611120"/>
                <a:gd name="connsiteX41-1805" fmla="*/ 2860065 w 3586505"/>
                <a:gd name="connsiteY41-1806" fmla="*/ 127000 h 2611120"/>
                <a:gd name="connsiteX42-1807" fmla="*/ 2849905 w 3586505"/>
                <a:gd name="connsiteY42-1808" fmla="*/ 127000 h 2611120"/>
                <a:gd name="connsiteX43-1809" fmla="*/ 2849905 w 3586505"/>
                <a:gd name="connsiteY43-1810" fmla="*/ 127000 h 2611120"/>
                <a:gd name="connsiteX44-1811" fmla="*/ 2824505 w 3586505"/>
                <a:gd name="connsiteY44-1812" fmla="*/ 86360 h 2611120"/>
                <a:gd name="connsiteX45-1813" fmla="*/ 2809265 w 3586505"/>
                <a:gd name="connsiteY45-1814" fmla="*/ 76200 h 2611120"/>
                <a:gd name="connsiteX46-1815" fmla="*/ 2788945 w 3586505"/>
                <a:gd name="connsiteY46-1816" fmla="*/ 45720 h 2611120"/>
                <a:gd name="connsiteX47-1817" fmla="*/ 2773705 w 3586505"/>
                <a:gd name="connsiteY47-1818" fmla="*/ 30480 h 2611120"/>
                <a:gd name="connsiteX48-1819" fmla="*/ 2773705 w 3586505"/>
                <a:gd name="connsiteY48-1820" fmla="*/ 30480 h 2611120"/>
                <a:gd name="connsiteX49-1821" fmla="*/ 2651785 w 3586505"/>
                <a:gd name="connsiteY49-1822" fmla="*/ 10160 h 2611120"/>
                <a:gd name="connsiteX50-1823" fmla="*/ 2651785 w 3586505"/>
                <a:gd name="connsiteY50-1824" fmla="*/ 0 h 2611120"/>
                <a:gd name="connsiteX51-1825" fmla="*/ 2651785 w 3586505"/>
                <a:gd name="connsiteY51-1826" fmla="*/ 0 h 2611120"/>
                <a:gd name="connsiteX52-1827" fmla="*/ 2611145 w 3586505"/>
                <a:gd name="connsiteY52-1828" fmla="*/ 35560 h 2611120"/>
                <a:gd name="connsiteX53-1829" fmla="*/ 2580665 w 3586505"/>
                <a:gd name="connsiteY53-1830" fmla="*/ 60960 h 2611120"/>
                <a:gd name="connsiteX54-1831" fmla="*/ 2570505 w 3586505"/>
                <a:gd name="connsiteY54-1832" fmla="*/ 76200 h 2611120"/>
                <a:gd name="connsiteX55-1833" fmla="*/ 2555265 w 3586505"/>
                <a:gd name="connsiteY55-1834" fmla="*/ 86360 h 2611120"/>
                <a:gd name="connsiteX56-1835" fmla="*/ 2550185 w 3586505"/>
                <a:gd name="connsiteY56-1836" fmla="*/ 101600 h 2611120"/>
                <a:gd name="connsiteX57-1837" fmla="*/ 2534945 w 3586505"/>
                <a:gd name="connsiteY57-1838" fmla="*/ 106680 h 2611120"/>
                <a:gd name="connsiteX58-1839" fmla="*/ 2489225 w 3586505"/>
                <a:gd name="connsiteY58-1840" fmla="*/ 132080 h 2611120"/>
                <a:gd name="connsiteX59-1841" fmla="*/ 2479065 w 3586505"/>
                <a:gd name="connsiteY59-1842" fmla="*/ 152400 h 2611120"/>
                <a:gd name="connsiteX60-1843" fmla="*/ 2479065 w 3586505"/>
                <a:gd name="connsiteY60-1844" fmla="*/ 152400 h 2611120"/>
                <a:gd name="connsiteX61-1845" fmla="*/ 2479065 w 3586505"/>
                <a:gd name="connsiteY61-1846" fmla="*/ 187960 h 2611120"/>
                <a:gd name="connsiteX62-1847" fmla="*/ 2433345 w 3586505"/>
                <a:gd name="connsiteY62-1848" fmla="*/ 208280 h 2611120"/>
                <a:gd name="connsiteX63-1849" fmla="*/ 2418105 w 3586505"/>
                <a:gd name="connsiteY63-1850" fmla="*/ 228600 h 2611120"/>
                <a:gd name="connsiteX64-1851" fmla="*/ 2397785 w 3586505"/>
                <a:gd name="connsiteY64-1852" fmla="*/ 243840 h 2611120"/>
                <a:gd name="connsiteX65-1853" fmla="*/ 2377465 w 3586505"/>
                <a:gd name="connsiteY65-1854" fmla="*/ 264160 h 2611120"/>
                <a:gd name="connsiteX66-1855" fmla="*/ 2357145 w 3586505"/>
                <a:gd name="connsiteY66-1856" fmla="*/ 269240 h 2611120"/>
                <a:gd name="connsiteX67-1857" fmla="*/ 2306345 w 3586505"/>
                <a:gd name="connsiteY67-1858" fmla="*/ 284480 h 2611120"/>
                <a:gd name="connsiteX68-1859" fmla="*/ 2291105 w 3586505"/>
                <a:gd name="connsiteY68-1860" fmla="*/ 330200 h 2611120"/>
                <a:gd name="connsiteX69-1861" fmla="*/ 2291105 w 3586505"/>
                <a:gd name="connsiteY69-1862" fmla="*/ 330200 h 2611120"/>
                <a:gd name="connsiteX70-1863" fmla="*/ 2245385 w 3586505"/>
                <a:gd name="connsiteY70-1864" fmla="*/ 335280 h 2611120"/>
                <a:gd name="connsiteX71-1865" fmla="*/ 2230145 w 3586505"/>
                <a:gd name="connsiteY71-1866" fmla="*/ 340360 h 2611120"/>
                <a:gd name="connsiteX72-1867" fmla="*/ 2159025 w 3586505"/>
                <a:gd name="connsiteY72-1868" fmla="*/ 345440 h 2611120"/>
                <a:gd name="connsiteX73-1869" fmla="*/ 2143785 w 3586505"/>
                <a:gd name="connsiteY73-1870" fmla="*/ 350520 h 2611120"/>
                <a:gd name="connsiteX74-1871" fmla="*/ 2123465 w 3586505"/>
                <a:gd name="connsiteY74-1872" fmla="*/ 381000 h 2611120"/>
                <a:gd name="connsiteX75-1873" fmla="*/ 2103145 w 3586505"/>
                <a:gd name="connsiteY75-1874" fmla="*/ 386080 h 2611120"/>
                <a:gd name="connsiteX76-1875" fmla="*/ 2103145 w 3586505"/>
                <a:gd name="connsiteY76-1876" fmla="*/ 386080 h 2611120"/>
                <a:gd name="connsiteX77-1877" fmla="*/ 2072665 w 3586505"/>
                <a:gd name="connsiteY77-1878" fmla="*/ 421640 h 2611120"/>
                <a:gd name="connsiteX78-1879" fmla="*/ 2057425 w 3586505"/>
                <a:gd name="connsiteY78-1880" fmla="*/ 426720 h 2611120"/>
                <a:gd name="connsiteX79-1881" fmla="*/ 2057425 w 3586505"/>
                <a:gd name="connsiteY79-1882" fmla="*/ 426720 h 2611120"/>
                <a:gd name="connsiteX80-1883" fmla="*/ 1981225 w 3586505"/>
                <a:gd name="connsiteY80-1884" fmla="*/ 411480 h 2611120"/>
                <a:gd name="connsiteX81-1885" fmla="*/ 1960905 w 3586505"/>
                <a:gd name="connsiteY81-1886" fmla="*/ 406400 h 2611120"/>
                <a:gd name="connsiteX82-1887" fmla="*/ 1930425 w 3586505"/>
                <a:gd name="connsiteY82-1888" fmla="*/ 396240 h 2611120"/>
                <a:gd name="connsiteX83-1889" fmla="*/ 1830095 w 3586505"/>
                <a:gd name="connsiteY83-1890" fmla="*/ 382905 h 2611120"/>
                <a:gd name="connsiteX84-1891" fmla="*/ 1823745 w 3586505"/>
                <a:gd name="connsiteY84-1892" fmla="*/ 289560 h 2611120"/>
                <a:gd name="connsiteX85-1893" fmla="*/ 1889785 w 3586505"/>
                <a:gd name="connsiteY85-1894" fmla="*/ 294640 h 2611120"/>
                <a:gd name="connsiteX86-1895" fmla="*/ 1915185 w 3586505"/>
                <a:gd name="connsiteY86-1896" fmla="*/ 325120 h 2611120"/>
                <a:gd name="connsiteX87-1897" fmla="*/ 1920265 w 3586505"/>
                <a:gd name="connsiteY87-1898" fmla="*/ 340360 h 2611120"/>
                <a:gd name="connsiteX88-1899" fmla="*/ 1920265 w 3586505"/>
                <a:gd name="connsiteY88-1900" fmla="*/ 340360 h 2611120"/>
                <a:gd name="connsiteX89-1901" fmla="*/ 1874545 w 3586505"/>
                <a:gd name="connsiteY89-1902" fmla="*/ 330200 h 2611120"/>
                <a:gd name="connsiteX90-1903" fmla="*/ 1849145 w 3586505"/>
                <a:gd name="connsiteY90-1904" fmla="*/ 304800 h 2611120"/>
                <a:gd name="connsiteX91-1905" fmla="*/ 1833905 w 3586505"/>
                <a:gd name="connsiteY91-1906" fmla="*/ 299720 h 2611120"/>
                <a:gd name="connsiteX92-1907" fmla="*/ 1813585 w 3586505"/>
                <a:gd name="connsiteY92-1908" fmla="*/ 259080 h 2611120"/>
                <a:gd name="connsiteX93-1909" fmla="*/ 1798345 w 3586505"/>
                <a:gd name="connsiteY93-1910" fmla="*/ 228600 h 2611120"/>
                <a:gd name="connsiteX94-1911" fmla="*/ 1798345 w 3586505"/>
                <a:gd name="connsiteY94-1912" fmla="*/ 228600 h 2611120"/>
                <a:gd name="connsiteX95-1913" fmla="*/ 1752625 w 3586505"/>
                <a:gd name="connsiteY95-1914" fmla="*/ 172720 h 2611120"/>
                <a:gd name="connsiteX96-1915" fmla="*/ 1752625 w 3586505"/>
                <a:gd name="connsiteY96-1916" fmla="*/ 172720 h 2611120"/>
                <a:gd name="connsiteX97-1917" fmla="*/ 1691665 w 3586505"/>
                <a:gd name="connsiteY97-1918" fmla="*/ 157480 h 2611120"/>
                <a:gd name="connsiteX98-1919" fmla="*/ 1686585 w 3586505"/>
                <a:gd name="connsiteY98-1920" fmla="*/ 142240 h 2611120"/>
                <a:gd name="connsiteX99-1921" fmla="*/ 1676425 w 3586505"/>
                <a:gd name="connsiteY99-1922" fmla="*/ 127000 h 2611120"/>
                <a:gd name="connsiteX100-1923" fmla="*/ 1645945 w 3586505"/>
                <a:gd name="connsiteY100-1924" fmla="*/ 111760 h 2611120"/>
                <a:gd name="connsiteX101-1925" fmla="*/ 1635785 w 3586505"/>
                <a:gd name="connsiteY101-1926" fmla="*/ 111760 h 2611120"/>
                <a:gd name="connsiteX102-1927" fmla="*/ 1635785 w 3586505"/>
                <a:gd name="connsiteY102-1928" fmla="*/ 111760 h 2611120"/>
                <a:gd name="connsiteX103-1929" fmla="*/ 1564665 w 3586505"/>
                <a:gd name="connsiteY103-1930" fmla="*/ 121920 h 2611120"/>
                <a:gd name="connsiteX104-1931" fmla="*/ 1564665 w 3586505"/>
                <a:gd name="connsiteY104-1932" fmla="*/ 121920 h 2611120"/>
                <a:gd name="connsiteX105-1933" fmla="*/ 1544345 w 3586505"/>
                <a:gd name="connsiteY105-1934" fmla="*/ 162560 h 2611120"/>
                <a:gd name="connsiteX106-1935" fmla="*/ 1513865 w 3586505"/>
                <a:gd name="connsiteY106-1936" fmla="*/ 193040 h 2611120"/>
                <a:gd name="connsiteX107-1937" fmla="*/ 1508785 w 3586505"/>
                <a:gd name="connsiteY107-1938" fmla="*/ 213360 h 2611120"/>
                <a:gd name="connsiteX108-1939" fmla="*/ 1503705 w 3586505"/>
                <a:gd name="connsiteY108-1940" fmla="*/ 238760 h 2611120"/>
                <a:gd name="connsiteX109-1941" fmla="*/ 1483385 w 3586505"/>
                <a:gd name="connsiteY109-1942" fmla="*/ 274320 h 2611120"/>
                <a:gd name="connsiteX110-1943" fmla="*/ 1478305 w 3586505"/>
                <a:gd name="connsiteY110-1944" fmla="*/ 289560 h 2611120"/>
                <a:gd name="connsiteX111-1945" fmla="*/ 1447825 w 3586505"/>
                <a:gd name="connsiteY111-1946" fmla="*/ 345440 h 2611120"/>
                <a:gd name="connsiteX112-1947" fmla="*/ 1437665 w 3586505"/>
                <a:gd name="connsiteY112-1948" fmla="*/ 375920 h 2611120"/>
                <a:gd name="connsiteX113-1949" fmla="*/ 1432585 w 3586505"/>
                <a:gd name="connsiteY113-1950" fmla="*/ 391160 h 2611120"/>
                <a:gd name="connsiteX114-1951" fmla="*/ 1402105 w 3586505"/>
                <a:gd name="connsiteY114-1952" fmla="*/ 411480 h 2611120"/>
                <a:gd name="connsiteX115-1953" fmla="*/ 1386865 w 3586505"/>
                <a:gd name="connsiteY115-1954" fmla="*/ 441960 h 2611120"/>
                <a:gd name="connsiteX116-1955" fmla="*/ 1361465 w 3586505"/>
                <a:gd name="connsiteY116-1956" fmla="*/ 447040 h 2611120"/>
                <a:gd name="connsiteX117-1957" fmla="*/ 1330985 w 3586505"/>
                <a:gd name="connsiteY117-1958" fmla="*/ 457200 h 2611120"/>
                <a:gd name="connsiteX118-1959" fmla="*/ 1330985 w 3586505"/>
                <a:gd name="connsiteY118-1960" fmla="*/ 457200 h 2611120"/>
                <a:gd name="connsiteX119-1961" fmla="*/ 1361465 w 3586505"/>
                <a:gd name="connsiteY119-1962" fmla="*/ 492760 h 2611120"/>
                <a:gd name="connsiteX120-1963" fmla="*/ 1366545 w 3586505"/>
                <a:gd name="connsiteY120-1964" fmla="*/ 508000 h 2611120"/>
                <a:gd name="connsiteX121-1965" fmla="*/ 1371625 w 3586505"/>
                <a:gd name="connsiteY121-1966" fmla="*/ 518160 h 2611120"/>
                <a:gd name="connsiteX122-1967" fmla="*/ 1371625 w 3586505"/>
                <a:gd name="connsiteY122-1968" fmla="*/ 518160 h 2611120"/>
                <a:gd name="connsiteX123-1969" fmla="*/ 1371625 w 3586505"/>
                <a:gd name="connsiteY123-1970" fmla="*/ 568960 h 2611120"/>
                <a:gd name="connsiteX124-1971" fmla="*/ 1371625 w 3586505"/>
                <a:gd name="connsiteY124-1972" fmla="*/ 568960 h 2611120"/>
                <a:gd name="connsiteX125-1973" fmla="*/ 1320825 w 3586505"/>
                <a:gd name="connsiteY125-1974" fmla="*/ 609600 h 2611120"/>
                <a:gd name="connsiteX126-1975" fmla="*/ 1320825 w 3586505"/>
                <a:gd name="connsiteY126-1976" fmla="*/ 609600 h 2611120"/>
                <a:gd name="connsiteX127-1977" fmla="*/ 1371625 w 3586505"/>
                <a:gd name="connsiteY127-1978" fmla="*/ 665480 h 2611120"/>
                <a:gd name="connsiteX128-1979" fmla="*/ 1376705 w 3586505"/>
                <a:gd name="connsiteY128-1980" fmla="*/ 711200 h 2611120"/>
                <a:gd name="connsiteX129-1981" fmla="*/ 1386865 w 3586505"/>
                <a:gd name="connsiteY129-1982" fmla="*/ 746760 h 2611120"/>
                <a:gd name="connsiteX130-1983" fmla="*/ 1386865 w 3586505"/>
                <a:gd name="connsiteY130-1984" fmla="*/ 746760 h 2611120"/>
                <a:gd name="connsiteX131-1985" fmla="*/ 1381785 w 3586505"/>
                <a:gd name="connsiteY131-1986" fmla="*/ 792480 h 2611120"/>
                <a:gd name="connsiteX132-1987" fmla="*/ 1376705 w 3586505"/>
                <a:gd name="connsiteY132-1988" fmla="*/ 858520 h 2611120"/>
                <a:gd name="connsiteX133-1989" fmla="*/ 1376705 w 3586505"/>
                <a:gd name="connsiteY133-1990" fmla="*/ 858520 h 2611120"/>
                <a:gd name="connsiteX134-1991" fmla="*/ 1341145 w 3586505"/>
                <a:gd name="connsiteY134-1992" fmla="*/ 889000 h 2611120"/>
                <a:gd name="connsiteX135-1993" fmla="*/ 1315745 w 3586505"/>
                <a:gd name="connsiteY135-1994" fmla="*/ 919480 h 2611120"/>
                <a:gd name="connsiteX136-1995" fmla="*/ 1330985 w 3586505"/>
                <a:gd name="connsiteY136-1996" fmla="*/ 919480 h 2611120"/>
                <a:gd name="connsiteX137-1997" fmla="*/ 1330985 w 3586505"/>
                <a:gd name="connsiteY137-1998" fmla="*/ 919480 h 2611120"/>
                <a:gd name="connsiteX138-1999" fmla="*/ 1330985 w 3586505"/>
                <a:gd name="connsiteY138-2000" fmla="*/ 1041400 h 2611120"/>
                <a:gd name="connsiteX139-2001" fmla="*/ 1330985 w 3586505"/>
                <a:gd name="connsiteY139-2002" fmla="*/ 1041400 h 2611120"/>
                <a:gd name="connsiteX140-2003" fmla="*/ 1280185 w 3586505"/>
                <a:gd name="connsiteY140-2004" fmla="*/ 1046480 h 2611120"/>
                <a:gd name="connsiteX141-2005" fmla="*/ 1275105 w 3586505"/>
                <a:gd name="connsiteY141-2006" fmla="*/ 1061720 h 2611120"/>
                <a:gd name="connsiteX142-2007" fmla="*/ 1259865 w 3586505"/>
                <a:gd name="connsiteY142-2008" fmla="*/ 1061720 h 2611120"/>
                <a:gd name="connsiteX143-2009" fmla="*/ 1259865 w 3586505"/>
                <a:gd name="connsiteY143-2010" fmla="*/ 1061720 h 2611120"/>
                <a:gd name="connsiteX144-2011" fmla="*/ 1259865 w 3586505"/>
                <a:gd name="connsiteY144-2012" fmla="*/ 1168400 h 2611120"/>
                <a:gd name="connsiteX145-2013" fmla="*/ 1259865 w 3586505"/>
                <a:gd name="connsiteY145-2014" fmla="*/ 1168400 h 2611120"/>
                <a:gd name="connsiteX146-2015" fmla="*/ 1224305 w 3586505"/>
                <a:gd name="connsiteY146-2016" fmla="*/ 1193800 h 2611120"/>
                <a:gd name="connsiteX147-2017" fmla="*/ 1214145 w 3586505"/>
                <a:gd name="connsiteY147-2018" fmla="*/ 1209040 h 2611120"/>
                <a:gd name="connsiteX148-2019" fmla="*/ 1209065 w 3586505"/>
                <a:gd name="connsiteY148-2020" fmla="*/ 1224280 h 2611120"/>
                <a:gd name="connsiteX149-2021" fmla="*/ 1209065 w 3586505"/>
                <a:gd name="connsiteY149-2022" fmla="*/ 1224280 h 2611120"/>
                <a:gd name="connsiteX150-2023" fmla="*/ 1183665 w 3586505"/>
                <a:gd name="connsiteY150-2024" fmla="*/ 1188720 h 2611120"/>
                <a:gd name="connsiteX151-2025" fmla="*/ 1168425 w 3586505"/>
                <a:gd name="connsiteY151-2026" fmla="*/ 1178560 h 2611120"/>
                <a:gd name="connsiteX152-2027" fmla="*/ 1163345 w 3586505"/>
                <a:gd name="connsiteY152-2028" fmla="*/ 1163320 h 2611120"/>
                <a:gd name="connsiteX153-2029" fmla="*/ 1122705 w 3586505"/>
                <a:gd name="connsiteY153-2030" fmla="*/ 1153160 h 2611120"/>
                <a:gd name="connsiteX154-2031" fmla="*/ 1122705 w 3586505"/>
                <a:gd name="connsiteY154-2032" fmla="*/ 1153160 h 2611120"/>
                <a:gd name="connsiteX155-2033" fmla="*/ 1076985 w 3586505"/>
                <a:gd name="connsiteY155-2034" fmla="*/ 1158240 h 2611120"/>
                <a:gd name="connsiteX156-2035" fmla="*/ 889025 w 3586505"/>
                <a:gd name="connsiteY156-2036" fmla="*/ 1153160 h 2611120"/>
                <a:gd name="connsiteX157-2037" fmla="*/ 889025 w 3586505"/>
                <a:gd name="connsiteY157-2038" fmla="*/ 1153160 h 2611120"/>
                <a:gd name="connsiteX158-2039" fmla="*/ 863625 w 3586505"/>
                <a:gd name="connsiteY158-2040" fmla="*/ 1188720 h 2611120"/>
                <a:gd name="connsiteX159-2041" fmla="*/ 848385 w 3586505"/>
                <a:gd name="connsiteY159-2042" fmla="*/ 1219200 h 2611120"/>
                <a:gd name="connsiteX160-2043" fmla="*/ 838225 w 3586505"/>
                <a:gd name="connsiteY160-2044" fmla="*/ 1224280 h 2611120"/>
                <a:gd name="connsiteX161-2045" fmla="*/ 838225 w 3586505"/>
                <a:gd name="connsiteY161-2046" fmla="*/ 1224280 h 2611120"/>
                <a:gd name="connsiteX162-2047" fmla="*/ 751865 w 3586505"/>
                <a:gd name="connsiteY162-2048" fmla="*/ 1224280 h 2611120"/>
                <a:gd name="connsiteX163-2049" fmla="*/ 751865 w 3586505"/>
                <a:gd name="connsiteY163-2050" fmla="*/ 1224280 h 2611120"/>
                <a:gd name="connsiteX164-2051" fmla="*/ 716305 w 3586505"/>
                <a:gd name="connsiteY164-2052" fmla="*/ 1178560 h 2611120"/>
                <a:gd name="connsiteX165-2053" fmla="*/ 701065 w 3586505"/>
                <a:gd name="connsiteY165-2054" fmla="*/ 1168400 h 2611120"/>
                <a:gd name="connsiteX166-2055" fmla="*/ 695985 w 3586505"/>
                <a:gd name="connsiteY166-2056" fmla="*/ 1153160 h 2611120"/>
                <a:gd name="connsiteX167-2057" fmla="*/ 670585 w 3586505"/>
                <a:gd name="connsiteY167-2058" fmla="*/ 1102360 h 2611120"/>
                <a:gd name="connsiteX168-2059" fmla="*/ 665505 w 3586505"/>
                <a:gd name="connsiteY168-2060" fmla="*/ 1087120 h 2611120"/>
                <a:gd name="connsiteX169-2061" fmla="*/ 645185 w 3586505"/>
                <a:gd name="connsiteY169-2062" fmla="*/ 1056640 h 2611120"/>
                <a:gd name="connsiteX170-2063" fmla="*/ 624865 w 3586505"/>
                <a:gd name="connsiteY170-2064" fmla="*/ 1000760 h 2611120"/>
                <a:gd name="connsiteX171-2065" fmla="*/ 609625 w 3586505"/>
                <a:gd name="connsiteY171-2066" fmla="*/ 995680 h 2611120"/>
                <a:gd name="connsiteX172-2067" fmla="*/ 568985 w 3586505"/>
                <a:gd name="connsiteY172-2068" fmla="*/ 985520 h 2611120"/>
                <a:gd name="connsiteX173-2069" fmla="*/ 543585 w 3586505"/>
                <a:gd name="connsiteY173-2070" fmla="*/ 955040 h 2611120"/>
                <a:gd name="connsiteX174-2071" fmla="*/ 533425 w 3586505"/>
                <a:gd name="connsiteY174-2072" fmla="*/ 924560 h 2611120"/>
                <a:gd name="connsiteX175-2073" fmla="*/ 523265 w 3586505"/>
                <a:gd name="connsiteY175-2074" fmla="*/ 914400 h 2611120"/>
                <a:gd name="connsiteX176-2075" fmla="*/ 523265 w 3586505"/>
                <a:gd name="connsiteY176-2076" fmla="*/ 914400 h 2611120"/>
                <a:gd name="connsiteX177-2077" fmla="*/ 482625 w 3586505"/>
                <a:gd name="connsiteY177-2078" fmla="*/ 934720 h 2611120"/>
                <a:gd name="connsiteX178-2079" fmla="*/ 457225 w 3586505"/>
                <a:gd name="connsiteY178-2080" fmla="*/ 939800 h 2611120"/>
                <a:gd name="connsiteX179-2081" fmla="*/ 441985 w 3586505"/>
                <a:gd name="connsiteY179-2082" fmla="*/ 944880 h 2611120"/>
                <a:gd name="connsiteX180-2083" fmla="*/ 436905 w 3586505"/>
                <a:gd name="connsiteY180-2084" fmla="*/ 965200 h 2611120"/>
                <a:gd name="connsiteX181-2085" fmla="*/ 421665 w 3586505"/>
                <a:gd name="connsiteY181-2086" fmla="*/ 970280 h 2611120"/>
                <a:gd name="connsiteX182-2087" fmla="*/ 406425 w 3586505"/>
                <a:gd name="connsiteY182-2088" fmla="*/ 985520 h 2611120"/>
                <a:gd name="connsiteX183-2089" fmla="*/ 401345 w 3586505"/>
                <a:gd name="connsiteY183-2090" fmla="*/ 990600 h 2611120"/>
                <a:gd name="connsiteX184-2091" fmla="*/ 401345 w 3586505"/>
                <a:gd name="connsiteY184-2092" fmla="*/ 990600 h 2611120"/>
                <a:gd name="connsiteX185-2093" fmla="*/ 370865 w 3586505"/>
                <a:gd name="connsiteY185-2094" fmla="*/ 1026160 h 2611120"/>
                <a:gd name="connsiteX186-2095" fmla="*/ 345465 w 3586505"/>
                <a:gd name="connsiteY186-2096" fmla="*/ 1061720 h 2611120"/>
                <a:gd name="connsiteX187-2097" fmla="*/ 345465 w 3586505"/>
                <a:gd name="connsiteY187-2098" fmla="*/ 1061720 h 2611120"/>
                <a:gd name="connsiteX188-2099" fmla="*/ 299745 w 3586505"/>
                <a:gd name="connsiteY188-2100" fmla="*/ 1066800 h 2611120"/>
                <a:gd name="connsiteX189-2101" fmla="*/ 269265 w 3586505"/>
                <a:gd name="connsiteY189-2102" fmla="*/ 1071880 h 2611120"/>
                <a:gd name="connsiteX190-2103" fmla="*/ 259105 w 3586505"/>
                <a:gd name="connsiteY190-2104" fmla="*/ 1112520 h 2611120"/>
                <a:gd name="connsiteX191-2105" fmla="*/ 259105 w 3586505"/>
                <a:gd name="connsiteY191-2106" fmla="*/ 1112520 h 2611120"/>
                <a:gd name="connsiteX192-2107" fmla="*/ 208305 w 3586505"/>
                <a:gd name="connsiteY192-2108" fmla="*/ 1112520 h 2611120"/>
                <a:gd name="connsiteX193-2109" fmla="*/ 208305 w 3586505"/>
                <a:gd name="connsiteY193-2110" fmla="*/ 1112520 h 2611120"/>
                <a:gd name="connsiteX194-2111" fmla="*/ 208305 w 3586505"/>
                <a:gd name="connsiteY194-2112" fmla="*/ 1203960 h 2611120"/>
                <a:gd name="connsiteX195-2113" fmla="*/ 208305 w 3586505"/>
                <a:gd name="connsiteY195-2114" fmla="*/ 1203960 h 2611120"/>
                <a:gd name="connsiteX196-2115" fmla="*/ 167665 w 3586505"/>
                <a:gd name="connsiteY196-2116" fmla="*/ 1219200 h 2611120"/>
                <a:gd name="connsiteX197-2117" fmla="*/ 137185 w 3586505"/>
                <a:gd name="connsiteY197-2118" fmla="*/ 1249680 h 2611120"/>
                <a:gd name="connsiteX198-2119" fmla="*/ 121945 w 3586505"/>
                <a:gd name="connsiteY198-2120" fmla="*/ 1259840 h 2611120"/>
                <a:gd name="connsiteX199-2121" fmla="*/ 111785 w 3586505"/>
                <a:gd name="connsiteY199-2122" fmla="*/ 1275080 h 2611120"/>
                <a:gd name="connsiteX200-2123" fmla="*/ 81305 w 3586505"/>
                <a:gd name="connsiteY200-2124" fmla="*/ 1290320 h 2611120"/>
                <a:gd name="connsiteX201-2125" fmla="*/ 86385 w 3586505"/>
                <a:gd name="connsiteY201-2126" fmla="*/ 1305560 h 2611120"/>
                <a:gd name="connsiteX202-2127" fmla="*/ 50825 w 3586505"/>
                <a:gd name="connsiteY202-2128" fmla="*/ 1290320 h 2611120"/>
                <a:gd name="connsiteX203-2129" fmla="*/ 45745 w 3586505"/>
                <a:gd name="connsiteY203-2130" fmla="*/ 1478280 h 2611120"/>
                <a:gd name="connsiteX204-2131" fmla="*/ 30505 w 3586505"/>
                <a:gd name="connsiteY204-2132" fmla="*/ 1513840 h 2611120"/>
                <a:gd name="connsiteX205-2133" fmla="*/ 30505 w 3586505"/>
                <a:gd name="connsiteY205-2134" fmla="*/ 1513840 h 2611120"/>
                <a:gd name="connsiteX206-2135" fmla="*/ 25 w 3586505"/>
                <a:gd name="connsiteY206-2136" fmla="*/ 1564640 h 2611120"/>
                <a:gd name="connsiteX207-2137" fmla="*/ 25 w 3586505"/>
                <a:gd name="connsiteY207-2138" fmla="*/ 1564640 h 2611120"/>
                <a:gd name="connsiteX208-2139" fmla="*/ 40665 w 3586505"/>
                <a:gd name="connsiteY208-2140" fmla="*/ 1584960 h 2611120"/>
                <a:gd name="connsiteX209-2141" fmla="*/ 50825 w 3586505"/>
                <a:gd name="connsiteY209-2142" fmla="*/ 1600200 h 2611120"/>
                <a:gd name="connsiteX210-2143" fmla="*/ 66065 w 3586505"/>
                <a:gd name="connsiteY210-2144" fmla="*/ 1610360 h 2611120"/>
                <a:gd name="connsiteX211-2145" fmla="*/ 76225 w 3586505"/>
                <a:gd name="connsiteY211-2146" fmla="*/ 1640840 h 2611120"/>
                <a:gd name="connsiteX212-2147" fmla="*/ 81305 w 3586505"/>
                <a:gd name="connsiteY212-2148" fmla="*/ 1656080 h 2611120"/>
                <a:gd name="connsiteX213-2149" fmla="*/ 86385 w 3586505"/>
                <a:gd name="connsiteY213-2150" fmla="*/ 1701800 h 2611120"/>
                <a:gd name="connsiteX214-2151" fmla="*/ 101625 w 3586505"/>
                <a:gd name="connsiteY214-2152" fmla="*/ 1711960 h 2611120"/>
                <a:gd name="connsiteX215-2153" fmla="*/ 101625 w 3586505"/>
                <a:gd name="connsiteY215-2154" fmla="*/ 1711960 h 2611120"/>
                <a:gd name="connsiteX216-2155" fmla="*/ 142265 w 3586505"/>
                <a:gd name="connsiteY216-2156" fmla="*/ 1742440 h 2611120"/>
                <a:gd name="connsiteX217-2157" fmla="*/ 157505 w 3586505"/>
                <a:gd name="connsiteY217-2158" fmla="*/ 1752600 h 2611120"/>
                <a:gd name="connsiteX218-2159" fmla="*/ 177825 w 3586505"/>
                <a:gd name="connsiteY218-2160" fmla="*/ 1757680 h 2611120"/>
                <a:gd name="connsiteX219-2161" fmla="*/ 198145 w 3586505"/>
                <a:gd name="connsiteY219-2162" fmla="*/ 1762760 h 2611120"/>
                <a:gd name="connsiteX220-2163" fmla="*/ 198145 w 3586505"/>
                <a:gd name="connsiteY220-2164" fmla="*/ 1762760 h 2611120"/>
                <a:gd name="connsiteX221-2165" fmla="*/ 243865 w 3586505"/>
                <a:gd name="connsiteY221-2166" fmla="*/ 1838960 h 2611120"/>
                <a:gd name="connsiteX222-2167" fmla="*/ 254025 w 3586505"/>
                <a:gd name="connsiteY222-2168" fmla="*/ 1889760 h 2611120"/>
                <a:gd name="connsiteX223-2169" fmla="*/ 259105 w 3586505"/>
                <a:gd name="connsiteY223-2170" fmla="*/ 1915160 h 2611120"/>
                <a:gd name="connsiteX224-2171" fmla="*/ 264185 w 3586505"/>
                <a:gd name="connsiteY224-2172" fmla="*/ 1930400 h 2611120"/>
                <a:gd name="connsiteX225-2173" fmla="*/ 279425 w 3586505"/>
                <a:gd name="connsiteY225-2174" fmla="*/ 1935480 h 2611120"/>
                <a:gd name="connsiteX226-2175" fmla="*/ 284505 w 3586505"/>
                <a:gd name="connsiteY226-2176" fmla="*/ 1940560 h 2611120"/>
                <a:gd name="connsiteX227-2177" fmla="*/ 284505 w 3586505"/>
                <a:gd name="connsiteY227-2178" fmla="*/ 1940560 h 2611120"/>
                <a:gd name="connsiteX228-2179" fmla="*/ 325145 w 3586505"/>
                <a:gd name="connsiteY228-2180" fmla="*/ 1960880 h 2611120"/>
                <a:gd name="connsiteX229-2181" fmla="*/ 340385 w 3586505"/>
                <a:gd name="connsiteY229-2182" fmla="*/ 1965960 h 2611120"/>
                <a:gd name="connsiteX230-2183" fmla="*/ 350545 w 3586505"/>
                <a:gd name="connsiteY230-2184" fmla="*/ 1981200 h 2611120"/>
                <a:gd name="connsiteX231-2185" fmla="*/ 381025 w 3586505"/>
                <a:gd name="connsiteY231-2186" fmla="*/ 1991360 h 2611120"/>
                <a:gd name="connsiteX232-2187" fmla="*/ 411505 w 3586505"/>
                <a:gd name="connsiteY232-2188" fmla="*/ 2006600 h 2611120"/>
                <a:gd name="connsiteX233-2189" fmla="*/ 426745 w 3586505"/>
                <a:gd name="connsiteY233-2190" fmla="*/ 2011680 h 2611120"/>
                <a:gd name="connsiteX234-2191" fmla="*/ 477545 w 3586505"/>
                <a:gd name="connsiteY234-2192" fmla="*/ 2037080 h 2611120"/>
                <a:gd name="connsiteX235-2193" fmla="*/ 492785 w 3586505"/>
                <a:gd name="connsiteY235-2194" fmla="*/ 2047240 h 2611120"/>
                <a:gd name="connsiteX236-2195" fmla="*/ 492785 w 3586505"/>
                <a:gd name="connsiteY236-2196" fmla="*/ 2047240 h 2611120"/>
                <a:gd name="connsiteX237-2197" fmla="*/ 462305 w 3586505"/>
                <a:gd name="connsiteY237-2198" fmla="*/ 2087880 h 2611120"/>
                <a:gd name="connsiteX238-2199" fmla="*/ 441985 w 3586505"/>
                <a:gd name="connsiteY238-2200" fmla="*/ 2108200 h 2611120"/>
                <a:gd name="connsiteX239-2201" fmla="*/ 421665 w 3586505"/>
                <a:gd name="connsiteY239-2202" fmla="*/ 2138680 h 2611120"/>
                <a:gd name="connsiteX240-2203" fmla="*/ 406425 w 3586505"/>
                <a:gd name="connsiteY240-2204" fmla="*/ 2169160 h 2611120"/>
                <a:gd name="connsiteX241-2205" fmla="*/ 406425 w 3586505"/>
                <a:gd name="connsiteY241-2206" fmla="*/ 2169160 h 2611120"/>
                <a:gd name="connsiteX242-2207" fmla="*/ 396265 w 3586505"/>
                <a:gd name="connsiteY242-2208" fmla="*/ 2230120 h 2611120"/>
                <a:gd name="connsiteX243-2209" fmla="*/ 386105 w 3586505"/>
                <a:gd name="connsiteY243-2210" fmla="*/ 2255520 h 2611120"/>
                <a:gd name="connsiteX244-2211" fmla="*/ 386105 w 3586505"/>
                <a:gd name="connsiteY244-2212" fmla="*/ 2255520 h 2611120"/>
                <a:gd name="connsiteX245-2213" fmla="*/ 416585 w 3586505"/>
                <a:gd name="connsiteY245-2214" fmla="*/ 2270760 h 2611120"/>
                <a:gd name="connsiteX246-2215" fmla="*/ 436905 w 3586505"/>
                <a:gd name="connsiteY246-2216" fmla="*/ 2438400 h 2611120"/>
                <a:gd name="connsiteX247-2217" fmla="*/ 447065 w 3586505"/>
                <a:gd name="connsiteY247-2218" fmla="*/ 2443480 h 2611120"/>
                <a:gd name="connsiteX248-2219" fmla="*/ 447065 w 3586505"/>
                <a:gd name="connsiteY248-2220" fmla="*/ 2443480 h 2611120"/>
                <a:gd name="connsiteX249-2221" fmla="*/ 487705 w 3586505"/>
                <a:gd name="connsiteY249-2222" fmla="*/ 2458720 h 2611120"/>
                <a:gd name="connsiteX250-2223" fmla="*/ 502945 w 3586505"/>
                <a:gd name="connsiteY250-2224" fmla="*/ 2463800 h 2611120"/>
                <a:gd name="connsiteX251-2225" fmla="*/ 528345 w 3586505"/>
                <a:gd name="connsiteY251-2226" fmla="*/ 2463800 h 2611120"/>
                <a:gd name="connsiteX252-2227" fmla="*/ 528345 w 3586505"/>
                <a:gd name="connsiteY252-2228" fmla="*/ 2463800 h 2611120"/>
                <a:gd name="connsiteX253-2229" fmla="*/ 574065 w 3586505"/>
                <a:gd name="connsiteY253-2230" fmla="*/ 2448560 h 2611120"/>
                <a:gd name="connsiteX254-2231" fmla="*/ 574065 w 3586505"/>
                <a:gd name="connsiteY254-2232" fmla="*/ 2448560 h 2611120"/>
                <a:gd name="connsiteX255-2233" fmla="*/ 594385 w 3586505"/>
                <a:gd name="connsiteY255-2234" fmla="*/ 2382520 h 2611120"/>
                <a:gd name="connsiteX256-2235" fmla="*/ 614705 w 3586505"/>
                <a:gd name="connsiteY256-2236" fmla="*/ 2362200 h 2611120"/>
                <a:gd name="connsiteX257-2237" fmla="*/ 624865 w 3586505"/>
                <a:gd name="connsiteY257-2238" fmla="*/ 2321560 h 2611120"/>
                <a:gd name="connsiteX258-2239" fmla="*/ 624865 w 3586505"/>
                <a:gd name="connsiteY258-2240" fmla="*/ 2321560 h 2611120"/>
                <a:gd name="connsiteX259-2241" fmla="*/ 731545 w 3586505"/>
                <a:gd name="connsiteY259-2242" fmla="*/ 2326640 h 2611120"/>
                <a:gd name="connsiteX260-2243" fmla="*/ 731545 w 3586505"/>
                <a:gd name="connsiteY260-2244" fmla="*/ 2326640 h 2611120"/>
                <a:gd name="connsiteX261-2245" fmla="*/ 777265 w 3586505"/>
                <a:gd name="connsiteY261-2246" fmla="*/ 2336800 h 2611120"/>
                <a:gd name="connsiteX262-2247" fmla="*/ 782345 w 3586505"/>
                <a:gd name="connsiteY262-2248" fmla="*/ 2352040 h 2611120"/>
                <a:gd name="connsiteX263-2249" fmla="*/ 797585 w 3586505"/>
                <a:gd name="connsiteY263-2250" fmla="*/ 2357120 h 2611120"/>
                <a:gd name="connsiteX264-2251" fmla="*/ 838225 w 3586505"/>
                <a:gd name="connsiteY264-2252" fmla="*/ 2346960 h 2611120"/>
                <a:gd name="connsiteX265-2253" fmla="*/ 843305 w 3586505"/>
                <a:gd name="connsiteY265-2254" fmla="*/ 2336800 h 2611120"/>
                <a:gd name="connsiteX266-2255" fmla="*/ 843305 w 3586505"/>
                <a:gd name="connsiteY266-2256" fmla="*/ 2336800 h 2611120"/>
                <a:gd name="connsiteX267-2257" fmla="*/ 883945 w 3586505"/>
                <a:gd name="connsiteY267-2258" fmla="*/ 2311400 h 2611120"/>
                <a:gd name="connsiteX268-2259" fmla="*/ 894105 w 3586505"/>
                <a:gd name="connsiteY268-2260" fmla="*/ 2296160 h 2611120"/>
                <a:gd name="connsiteX269-2261" fmla="*/ 914425 w 3586505"/>
                <a:gd name="connsiteY269-2262" fmla="*/ 2275840 h 2611120"/>
                <a:gd name="connsiteX270-2263" fmla="*/ 914425 w 3586505"/>
                <a:gd name="connsiteY270-2264" fmla="*/ 2275840 h 2611120"/>
                <a:gd name="connsiteX271-2265" fmla="*/ 1010945 w 3586505"/>
                <a:gd name="connsiteY271-2266" fmla="*/ 2255520 h 2611120"/>
                <a:gd name="connsiteX272-2267" fmla="*/ 1016025 w 3586505"/>
                <a:gd name="connsiteY272-2268" fmla="*/ 2240280 h 2611120"/>
                <a:gd name="connsiteX273-2269" fmla="*/ 1016025 w 3586505"/>
                <a:gd name="connsiteY273-2270" fmla="*/ 2230120 h 2611120"/>
                <a:gd name="connsiteX274-2271" fmla="*/ 1016025 w 3586505"/>
                <a:gd name="connsiteY274-2272" fmla="*/ 2230120 h 2611120"/>
                <a:gd name="connsiteX275-2273" fmla="*/ 1102385 w 3586505"/>
                <a:gd name="connsiteY275-2274" fmla="*/ 2230120 h 2611120"/>
                <a:gd name="connsiteX276-2275" fmla="*/ 1193825 w 3586505"/>
                <a:gd name="connsiteY276-2276" fmla="*/ 2286000 h 2611120"/>
                <a:gd name="connsiteX277-2277" fmla="*/ 1310665 w 3586505"/>
                <a:gd name="connsiteY277-2278" fmla="*/ 2458720 h 2611120"/>
                <a:gd name="connsiteX278-2279" fmla="*/ 1336065 w 3586505"/>
                <a:gd name="connsiteY278-2280" fmla="*/ 2499360 h 2611120"/>
                <a:gd name="connsiteX279-2281" fmla="*/ 1351305 w 3586505"/>
                <a:gd name="connsiteY279-2282" fmla="*/ 2534920 h 2611120"/>
                <a:gd name="connsiteX280-2283" fmla="*/ 1366545 w 3586505"/>
                <a:gd name="connsiteY280-2284" fmla="*/ 2545080 h 2611120"/>
                <a:gd name="connsiteX281-2285" fmla="*/ 1376705 w 3586505"/>
                <a:gd name="connsiteY281-2286" fmla="*/ 2575560 h 2611120"/>
                <a:gd name="connsiteX282-2287" fmla="*/ 1381785 w 3586505"/>
                <a:gd name="connsiteY282-2288" fmla="*/ 2590800 h 2611120"/>
                <a:gd name="connsiteX283-2289" fmla="*/ 1397025 w 3586505"/>
                <a:gd name="connsiteY283-2290" fmla="*/ 2595880 h 2611120"/>
                <a:gd name="connsiteX284-2291" fmla="*/ 1417345 w 3586505"/>
                <a:gd name="connsiteY284-2292" fmla="*/ 2600960 h 2611120"/>
                <a:gd name="connsiteX285-2293" fmla="*/ 1417345 w 3586505"/>
                <a:gd name="connsiteY285-2294" fmla="*/ 2611120 h 2611120"/>
                <a:gd name="connsiteX286-2295" fmla="*/ 1417345 w 3586505"/>
                <a:gd name="connsiteY286-2296" fmla="*/ 2611120 h 2611120"/>
                <a:gd name="connsiteX0-2297" fmla="*/ 3586505 w 3586505"/>
                <a:gd name="connsiteY0-2298" fmla="*/ 452120 h 2611120"/>
                <a:gd name="connsiteX1-2299" fmla="*/ 3586505 w 3586505"/>
                <a:gd name="connsiteY1-2300" fmla="*/ 452120 h 2611120"/>
                <a:gd name="connsiteX2-2301" fmla="*/ 3545865 w 3586505"/>
                <a:gd name="connsiteY2-2302" fmla="*/ 436880 h 2611120"/>
                <a:gd name="connsiteX3-2303" fmla="*/ 3540785 w 3586505"/>
                <a:gd name="connsiteY3-2304" fmla="*/ 421640 h 2611120"/>
                <a:gd name="connsiteX4-2305" fmla="*/ 3510305 w 3586505"/>
                <a:gd name="connsiteY4-2306" fmla="*/ 401320 h 2611120"/>
                <a:gd name="connsiteX5-2307" fmla="*/ 3495065 w 3586505"/>
                <a:gd name="connsiteY5-2308" fmla="*/ 381000 h 2611120"/>
                <a:gd name="connsiteX6-2309" fmla="*/ 3495065 w 3586505"/>
                <a:gd name="connsiteY6-2310" fmla="*/ 381000 h 2611120"/>
                <a:gd name="connsiteX7-2311" fmla="*/ 3449345 w 3586505"/>
                <a:gd name="connsiteY7-2312" fmla="*/ 416560 h 2611120"/>
                <a:gd name="connsiteX8-2313" fmla="*/ 3449345 w 3586505"/>
                <a:gd name="connsiteY8-2314" fmla="*/ 416560 h 2611120"/>
                <a:gd name="connsiteX9-2315" fmla="*/ 3403625 w 3586505"/>
                <a:gd name="connsiteY9-2316" fmla="*/ 411480 h 2611120"/>
                <a:gd name="connsiteX10-2317" fmla="*/ 3388385 w 3586505"/>
                <a:gd name="connsiteY10-2318" fmla="*/ 406400 h 2611120"/>
                <a:gd name="connsiteX11-2319" fmla="*/ 3362985 w 3586505"/>
                <a:gd name="connsiteY11-2320" fmla="*/ 401320 h 2611120"/>
                <a:gd name="connsiteX12-2321" fmla="*/ 3352825 w 3586505"/>
                <a:gd name="connsiteY12-2322" fmla="*/ 386080 h 2611120"/>
                <a:gd name="connsiteX13-2323" fmla="*/ 3352825 w 3586505"/>
                <a:gd name="connsiteY13-2324" fmla="*/ 386080 h 2611120"/>
                <a:gd name="connsiteX14-2325" fmla="*/ 3322345 w 3586505"/>
                <a:gd name="connsiteY14-2326" fmla="*/ 350520 h 2611120"/>
                <a:gd name="connsiteX15-2327" fmla="*/ 3302025 w 3586505"/>
                <a:gd name="connsiteY15-2328" fmla="*/ 335280 h 2611120"/>
                <a:gd name="connsiteX16-2329" fmla="*/ 3276625 w 3586505"/>
                <a:gd name="connsiteY16-2330" fmla="*/ 309880 h 2611120"/>
                <a:gd name="connsiteX17-2331" fmla="*/ 3266465 w 3586505"/>
                <a:gd name="connsiteY17-2332" fmla="*/ 294640 h 2611120"/>
                <a:gd name="connsiteX18-2333" fmla="*/ 3261385 w 3586505"/>
                <a:gd name="connsiteY18-2334" fmla="*/ 279400 h 2611120"/>
                <a:gd name="connsiteX19-2335" fmla="*/ 3246145 w 3586505"/>
                <a:gd name="connsiteY19-2336" fmla="*/ 254000 h 2611120"/>
                <a:gd name="connsiteX20-2337" fmla="*/ 3246145 w 3586505"/>
                <a:gd name="connsiteY20-2338" fmla="*/ 254000 h 2611120"/>
                <a:gd name="connsiteX21-2339" fmla="*/ 3164865 w 3586505"/>
                <a:gd name="connsiteY21-2340" fmla="*/ 243840 h 2611120"/>
                <a:gd name="connsiteX22-2341" fmla="*/ 3154705 w 3586505"/>
                <a:gd name="connsiteY22-2342" fmla="*/ 238760 h 2611120"/>
                <a:gd name="connsiteX23-2343" fmla="*/ 3154705 w 3586505"/>
                <a:gd name="connsiteY23-2344" fmla="*/ 238760 h 2611120"/>
                <a:gd name="connsiteX24-2345" fmla="*/ 3139465 w 3586505"/>
                <a:gd name="connsiteY24-2346" fmla="*/ 279400 h 2611120"/>
                <a:gd name="connsiteX25-2347" fmla="*/ 3134385 w 3586505"/>
                <a:gd name="connsiteY25-2348" fmla="*/ 299720 h 2611120"/>
                <a:gd name="connsiteX26-2349" fmla="*/ 3134385 w 3586505"/>
                <a:gd name="connsiteY26-2350" fmla="*/ 299720 h 2611120"/>
                <a:gd name="connsiteX27-2351" fmla="*/ 3093745 w 3586505"/>
                <a:gd name="connsiteY27-2352" fmla="*/ 279400 h 2611120"/>
                <a:gd name="connsiteX28-2353" fmla="*/ 3078505 w 3586505"/>
                <a:gd name="connsiteY28-2354" fmla="*/ 274320 h 2611120"/>
                <a:gd name="connsiteX29-2355" fmla="*/ 3063265 w 3586505"/>
                <a:gd name="connsiteY29-2356" fmla="*/ 264160 h 2611120"/>
                <a:gd name="connsiteX30-2357" fmla="*/ 3032785 w 3586505"/>
                <a:gd name="connsiteY30-2358" fmla="*/ 248920 h 2611120"/>
                <a:gd name="connsiteX31-2359" fmla="*/ 3032785 w 3586505"/>
                <a:gd name="connsiteY31-2360" fmla="*/ 238760 h 2611120"/>
                <a:gd name="connsiteX32-2361" fmla="*/ 3032785 w 3586505"/>
                <a:gd name="connsiteY32-2362" fmla="*/ 238760 h 2611120"/>
                <a:gd name="connsiteX33-2363" fmla="*/ 2921025 w 3586505"/>
                <a:gd name="connsiteY33-2364" fmla="*/ 248920 h 2611120"/>
                <a:gd name="connsiteX34-2365" fmla="*/ 2921025 w 3586505"/>
                <a:gd name="connsiteY34-2366" fmla="*/ 248920 h 2611120"/>
                <a:gd name="connsiteX35-2367" fmla="*/ 2880385 w 3586505"/>
                <a:gd name="connsiteY35-2368" fmla="*/ 233680 h 2611120"/>
                <a:gd name="connsiteX36-2369" fmla="*/ 2870225 w 3586505"/>
                <a:gd name="connsiteY36-2370" fmla="*/ 218440 h 2611120"/>
                <a:gd name="connsiteX37-2371" fmla="*/ 2839745 w 3586505"/>
                <a:gd name="connsiteY37-2372" fmla="*/ 198120 h 2611120"/>
                <a:gd name="connsiteX38-2373" fmla="*/ 2824505 w 3586505"/>
                <a:gd name="connsiteY38-2374" fmla="*/ 187960 h 2611120"/>
                <a:gd name="connsiteX39-2375" fmla="*/ 2824505 w 3586505"/>
                <a:gd name="connsiteY39-2376" fmla="*/ 187960 h 2611120"/>
                <a:gd name="connsiteX40-2377" fmla="*/ 2849905 w 3586505"/>
                <a:gd name="connsiteY40-2378" fmla="*/ 142240 h 2611120"/>
                <a:gd name="connsiteX41-2379" fmla="*/ 2860065 w 3586505"/>
                <a:gd name="connsiteY41-2380" fmla="*/ 127000 h 2611120"/>
                <a:gd name="connsiteX42-2381" fmla="*/ 2849905 w 3586505"/>
                <a:gd name="connsiteY42-2382" fmla="*/ 127000 h 2611120"/>
                <a:gd name="connsiteX43-2383" fmla="*/ 2849905 w 3586505"/>
                <a:gd name="connsiteY43-2384" fmla="*/ 127000 h 2611120"/>
                <a:gd name="connsiteX44-2385" fmla="*/ 2824505 w 3586505"/>
                <a:gd name="connsiteY44-2386" fmla="*/ 86360 h 2611120"/>
                <a:gd name="connsiteX45-2387" fmla="*/ 2809265 w 3586505"/>
                <a:gd name="connsiteY45-2388" fmla="*/ 76200 h 2611120"/>
                <a:gd name="connsiteX46-2389" fmla="*/ 2788945 w 3586505"/>
                <a:gd name="connsiteY46-2390" fmla="*/ 45720 h 2611120"/>
                <a:gd name="connsiteX47-2391" fmla="*/ 2773705 w 3586505"/>
                <a:gd name="connsiteY47-2392" fmla="*/ 30480 h 2611120"/>
                <a:gd name="connsiteX48-2393" fmla="*/ 2773705 w 3586505"/>
                <a:gd name="connsiteY48-2394" fmla="*/ 30480 h 2611120"/>
                <a:gd name="connsiteX49-2395" fmla="*/ 2651785 w 3586505"/>
                <a:gd name="connsiteY49-2396" fmla="*/ 10160 h 2611120"/>
                <a:gd name="connsiteX50-2397" fmla="*/ 2651785 w 3586505"/>
                <a:gd name="connsiteY50-2398" fmla="*/ 0 h 2611120"/>
                <a:gd name="connsiteX51-2399" fmla="*/ 2651785 w 3586505"/>
                <a:gd name="connsiteY51-2400" fmla="*/ 0 h 2611120"/>
                <a:gd name="connsiteX52-2401" fmla="*/ 2611145 w 3586505"/>
                <a:gd name="connsiteY52-2402" fmla="*/ 35560 h 2611120"/>
                <a:gd name="connsiteX53-2403" fmla="*/ 2580665 w 3586505"/>
                <a:gd name="connsiteY53-2404" fmla="*/ 60960 h 2611120"/>
                <a:gd name="connsiteX54-2405" fmla="*/ 2570505 w 3586505"/>
                <a:gd name="connsiteY54-2406" fmla="*/ 76200 h 2611120"/>
                <a:gd name="connsiteX55-2407" fmla="*/ 2555265 w 3586505"/>
                <a:gd name="connsiteY55-2408" fmla="*/ 86360 h 2611120"/>
                <a:gd name="connsiteX56-2409" fmla="*/ 2550185 w 3586505"/>
                <a:gd name="connsiteY56-2410" fmla="*/ 101600 h 2611120"/>
                <a:gd name="connsiteX57-2411" fmla="*/ 2534945 w 3586505"/>
                <a:gd name="connsiteY57-2412" fmla="*/ 106680 h 2611120"/>
                <a:gd name="connsiteX58-2413" fmla="*/ 2489225 w 3586505"/>
                <a:gd name="connsiteY58-2414" fmla="*/ 132080 h 2611120"/>
                <a:gd name="connsiteX59-2415" fmla="*/ 2479065 w 3586505"/>
                <a:gd name="connsiteY59-2416" fmla="*/ 152400 h 2611120"/>
                <a:gd name="connsiteX60-2417" fmla="*/ 2479065 w 3586505"/>
                <a:gd name="connsiteY60-2418" fmla="*/ 152400 h 2611120"/>
                <a:gd name="connsiteX61-2419" fmla="*/ 2479065 w 3586505"/>
                <a:gd name="connsiteY61-2420" fmla="*/ 187960 h 2611120"/>
                <a:gd name="connsiteX62-2421" fmla="*/ 2433345 w 3586505"/>
                <a:gd name="connsiteY62-2422" fmla="*/ 208280 h 2611120"/>
                <a:gd name="connsiteX63-2423" fmla="*/ 2418105 w 3586505"/>
                <a:gd name="connsiteY63-2424" fmla="*/ 228600 h 2611120"/>
                <a:gd name="connsiteX64-2425" fmla="*/ 2397785 w 3586505"/>
                <a:gd name="connsiteY64-2426" fmla="*/ 243840 h 2611120"/>
                <a:gd name="connsiteX65-2427" fmla="*/ 2377465 w 3586505"/>
                <a:gd name="connsiteY65-2428" fmla="*/ 264160 h 2611120"/>
                <a:gd name="connsiteX66-2429" fmla="*/ 2357145 w 3586505"/>
                <a:gd name="connsiteY66-2430" fmla="*/ 269240 h 2611120"/>
                <a:gd name="connsiteX67-2431" fmla="*/ 2306345 w 3586505"/>
                <a:gd name="connsiteY67-2432" fmla="*/ 284480 h 2611120"/>
                <a:gd name="connsiteX68-2433" fmla="*/ 2291105 w 3586505"/>
                <a:gd name="connsiteY68-2434" fmla="*/ 330200 h 2611120"/>
                <a:gd name="connsiteX69-2435" fmla="*/ 2291105 w 3586505"/>
                <a:gd name="connsiteY69-2436" fmla="*/ 330200 h 2611120"/>
                <a:gd name="connsiteX70-2437" fmla="*/ 2245385 w 3586505"/>
                <a:gd name="connsiteY70-2438" fmla="*/ 335280 h 2611120"/>
                <a:gd name="connsiteX71-2439" fmla="*/ 2230145 w 3586505"/>
                <a:gd name="connsiteY71-2440" fmla="*/ 340360 h 2611120"/>
                <a:gd name="connsiteX72-2441" fmla="*/ 2159025 w 3586505"/>
                <a:gd name="connsiteY72-2442" fmla="*/ 345440 h 2611120"/>
                <a:gd name="connsiteX73-2443" fmla="*/ 2143785 w 3586505"/>
                <a:gd name="connsiteY73-2444" fmla="*/ 350520 h 2611120"/>
                <a:gd name="connsiteX74-2445" fmla="*/ 2123465 w 3586505"/>
                <a:gd name="connsiteY74-2446" fmla="*/ 381000 h 2611120"/>
                <a:gd name="connsiteX75-2447" fmla="*/ 2103145 w 3586505"/>
                <a:gd name="connsiteY75-2448" fmla="*/ 386080 h 2611120"/>
                <a:gd name="connsiteX76-2449" fmla="*/ 2103145 w 3586505"/>
                <a:gd name="connsiteY76-2450" fmla="*/ 386080 h 2611120"/>
                <a:gd name="connsiteX77-2451" fmla="*/ 2072665 w 3586505"/>
                <a:gd name="connsiteY77-2452" fmla="*/ 421640 h 2611120"/>
                <a:gd name="connsiteX78-2453" fmla="*/ 2057425 w 3586505"/>
                <a:gd name="connsiteY78-2454" fmla="*/ 426720 h 2611120"/>
                <a:gd name="connsiteX79-2455" fmla="*/ 2057425 w 3586505"/>
                <a:gd name="connsiteY79-2456" fmla="*/ 426720 h 2611120"/>
                <a:gd name="connsiteX80-2457" fmla="*/ 1981225 w 3586505"/>
                <a:gd name="connsiteY80-2458" fmla="*/ 411480 h 2611120"/>
                <a:gd name="connsiteX81-2459" fmla="*/ 1960905 w 3586505"/>
                <a:gd name="connsiteY81-2460" fmla="*/ 406400 h 2611120"/>
                <a:gd name="connsiteX82-2461" fmla="*/ 1930425 w 3586505"/>
                <a:gd name="connsiteY82-2462" fmla="*/ 396240 h 2611120"/>
                <a:gd name="connsiteX83-2463" fmla="*/ 1830095 w 3586505"/>
                <a:gd name="connsiteY83-2464" fmla="*/ 382905 h 2611120"/>
                <a:gd name="connsiteX84-2465" fmla="*/ 1823745 w 3586505"/>
                <a:gd name="connsiteY84-2466" fmla="*/ 289560 h 2611120"/>
                <a:gd name="connsiteX85-2467" fmla="*/ 1889785 w 3586505"/>
                <a:gd name="connsiteY85-2468" fmla="*/ 294640 h 2611120"/>
                <a:gd name="connsiteX86-2469" fmla="*/ 1915185 w 3586505"/>
                <a:gd name="connsiteY86-2470" fmla="*/ 325120 h 2611120"/>
                <a:gd name="connsiteX87-2471" fmla="*/ 1920265 w 3586505"/>
                <a:gd name="connsiteY87-2472" fmla="*/ 340360 h 2611120"/>
                <a:gd name="connsiteX88-2473" fmla="*/ 1920265 w 3586505"/>
                <a:gd name="connsiteY88-2474" fmla="*/ 340360 h 2611120"/>
                <a:gd name="connsiteX89-2475" fmla="*/ 1874545 w 3586505"/>
                <a:gd name="connsiteY89-2476" fmla="*/ 330200 h 2611120"/>
                <a:gd name="connsiteX90-2477" fmla="*/ 1849145 w 3586505"/>
                <a:gd name="connsiteY90-2478" fmla="*/ 304800 h 2611120"/>
                <a:gd name="connsiteX91-2479" fmla="*/ 1833905 w 3586505"/>
                <a:gd name="connsiteY91-2480" fmla="*/ 299720 h 2611120"/>
                <a:gd name="connsiteX92-2481" fmla="*/ 1813585 w 3586505"/>
                <a:gd name="connsiteY92-2482" fmla="*/ 259080 h 2611120"/>
                <a:gd name="connsiteX93-2483" fmla="*/ 1798345 w 3586505"/>
                <a:gd name="connsiteY93-2484" fmla="*/ 228600 h 2611120"/>
                <a:gd name="connsiteX94-2485" fmla="*/ 1798345 w 3586505"/>
                <a:gd name="connsiteY94-2486" fmla="*/ 228600 h 2611120"/>
                <a:gd name="connsiteX95-2487" fmla="*/ 1752625 w 3586505"/>
                <a:gd name="connsiteY95-2488" fmla="*/ 172720 h 2611120"/>
                <a:gd name="connsiteX96-2489" fmla="*/ 1752625 w 3586505"/>
                <a:gd name="connsiteY96-2490" fmla="*/ 172720 h 2611120"/>
                <a:gd name="connsiteX97-2491" fmla="*/ 1691665 w 3586505"/>
                <a:gd name="connsiteY97-2492" fmla="*/ 157480 h 2611120"/>
                <a:gd name="connsiteX98-2493" fmla="*/ 1686585 w 3586505"/>
                <a:gd name="connsiteY98-2494" fmla="*/ 142240 h 2611120"/>
                <a:gd name="connsiteX99-2495" fmla="*/ 1676425 w 3586505"/>
                <a:gd name="connsiteY99-2496" fmla="*/ 127000 h 2611120"/>
                <a:gd name="connsiteX100-2497" fmla="*/ 1645945 w 3586505"/>
                <a:gd name="connsiteY100-2498" fmla="*/ 111760 h 2611120"/>
                <a:gd name="connsiteX101-2499" fmla="*/ 1635785 w 3586505"/>
                <a:gd name="connsiteY101-2500" fmla="*/ 111760 h 2611120"/>
                <a:gd name="connsiteX102-2501" fmla="*/ 1635785 w 3586505"/>
                <a:gd name="connsiteY102-2502" fmla="*/ 111760 h 2611120"/>
                <a:gd name="connsiteX103-2503" fmla="*/ 1564665 w 3586505"/>
                <a:gd name="connsiteY103-2504" fmla="*/ 121920 h 2611120"/>
                <a:gd name="connsiteX104-2505" fmla="*/ 1564665 w 3586505"/>
                <a:gd name="connsiteY104-2506" fmla="*/ 121920 h 2611120"/>
                <a:gd name="connsiteX105-2507" fmla="*/ 1544345 w 3586505"/>
                <a:gd name="connsiteY105-2508" fmla="*/ 162560 h 2611120"/>
                <a:gd name="connsiteX106-2509" fmla="*/ 1513865 w 3586505"/>
                <a:gd name="connsiteY106-2510" fmla="*/ 193040 h 2611120"/>
                <a:gd name="connsiteX107-2511" fmla="*/ 1508785 w 3586505"/>
                <a:gd name="connsiteY107-2512" fmla="*/ 213360 h 2611120"/>
                <a:gd name="connsiteX108-2513" fmla="*/ 1503705 w 3586505"/>
                <a:gd name="connsiteY108-2514" fmla="*/ 238760 h 2611120"/>
                <a:gd name="connsiteX109-2515" fmla="*/ 1483385 w 3586505"/>
                <a:gd name="connsiteY109-2516" fmla="*/ 274320 h 2611120"/>
                <a:gd name="connsiteX110-2517" fmla="*/ 1478305 w 3586505"/>
                <a:gd name="connsiteY110-2518" fmla="*/ 289560 h 2611120"/>
                <a:gd name="connsiteX111-2519" fmla="*/ 1447825 w 3586505"/>
                <a:gd name="connsiteY111-2520" fmla="*/ 345440 h 2611120"/>
                <a:gd name="connsiteX112-2521" fmla="*/ 1437665 w 3586505"/>
                <a:gd name="connsiteY112-2522" fmla="*/ 375920 h 2611120"/>
                <a:gd name="connsiteX113-2523" fmla="*/ 1432585 w 3586505"/>
                <a:gd name="connsiteY113-2524" fmla="*/ 391160 h 2611120"/>
                <a:gd name="connsiteX114-2525" fmla="*/ 1402105 w 3586505"/>
                <a:gd name="connsiteY114-2526" fmla="*/ 411480 h 2611120"/>
                <a:gd name="connsiteX115-2527" fmla="*/ 1386865 w 3586505"/>
                <a:gd name="connsiteY115-2528" fmla="*/ 441960 h 2611120"/>
                <a:gd name="connsiteX116-2529" fmla="*/ 1361465 w 3586505"/>
                <a:gd name="connsiteY116-2530" fmla="*/ 447040 h 2611120"/>
                <a:gd name="connsiteX117-2531" fmla="*/ 1330985 w 3586505"/>
                <a:gd name="connsiteY117-2532" fmla="*/ 457200 h 2611120"/>
                <a:gd name="connsiteX118-2533" fmla="*/ 1330985 w 3586505"/>
                <a:gd name="connsiteY118-2534" fmla="*/ 457200 h 2611120"/>
                <a:gd name="connsiteX119-2535" fmla="*/ 1361465 w 3586505"/>
                <a:gd name="connsiteY119-2536" fmla="*/ 492760 h 2611120"/>
                <a:gd name="connsiteX120-2537" fmla="*/ 1366545 w 3586505"/>
                <a:gd name="connsiteY120-2538" fmla="*/ 508000 h 2611120"/>
                <a:gd name="connsiteX121-2539" fmla="*/ 1371625 w 3586505"/>
                <a:gd name="connsiteY121-2540" fmla="*/ 518160 h 2611120"/>
                <a:gd name="connsiteX122-2541" fmla="*/ 1371625 w 3586505"/>
                <a:gd name="connsiteY122-2542" fmla="*/ 518160 h 2611120"/>
                <a:gd name="connsiteX123-2543" fmla="*/ 1371625 w 3586505"/>
                <a:gd name="connsiteY123-2544" fmla="*/ 568960 h 2611120"/>
                <a:gd name="connsiteX124-2545" fmla="*/ 1371625 w 3586505"/>
                <a:gd name="connsiteY124-2546" fmla="*/ 568960 h 2611120"/>
                <a:gd name="connsiteX125-2547" fmla="*/ 1320825 w 3586505"/>
                <a:gd name="connsiteY125-2548" fmla="*/ 609600 h 2611120"/>
                <a:gd name="connsiteX126-2549" fmla="*/ 1320825 w 3586505"/>
                <a:gd name="connsiteY126-2550" fmla="*/ 609600 h 2611120"/>
                <a:gd name="connsiteX127-2551" fmla="*/ 1371625 w 3586505"/>
                <a:gd name="connsiteY127-2552" fmla="*/ 665480 h 2611120"/>
                <a:gd name="connsiteX128-2553" fmla="*/ 1376705 w 3586505"/>
                <a:gd name="connsiteY128-2554" fmla="*/ 711200 h 2611120"/>
                <a:gd name="connsiteX129-2555" fmla="*/ 1386865 w 3586505"/>
                <a:gd name="connsiteY129-2556" fmla="*/ 746760 h 2611120"/>
                <a:gd name="connsiteX130-2557" fmla="*/ 1386865 w 3586505"/>
                <a:gd name="connsiteY130-2558" fmla="*/ 746760 h 2611120"/>
                <a:gd name="connsiteX131-2559" fmla="*/ 1381785 w 3586505"/>
                <a:gd name="connsiteY131-2560" fmla="*/ 792480 h 2611120"/>
                <a:gd name="connsiteX132-2561" fmla="*/ 1376705 w 3586505"/>
                <a:gd name="connsiteY132-2562" fmla="*/ 858520 h 2611120"/>
                <a:gd name="connsiteX133-2563" fmla="*/ 1376705 w 3586505"/>
                <a:gd name="connsiteY133-2564" fmla="*/ 858520 h 2611120"/>
                <a:gd name="connsiteX134-2565" fmla="*/ 1341145 w 3586505"/>
                <a:gd name="connsiteY134-2566" fmla="*/ 889000 h 2611120"/>
                <a:gd name="connsiteX135-2567" fmla="*/ 1315745 w 3586505"/>
                <a:gd name="connsiteY135-2568" fmla="*/ 919480 h 2611120"/>
                <a:gd name="connsiteX136-2569" fmla="*/ 1330985 w 3586505"/>
                <a:gd name="connsiteY136-2570" fmla="*/ 919480 h 2611120"/>
                <a:gd name="connsiteX137-2571" fmla="*/ 1330985 w 3586505"/>
                <a:gd name="connsiteY137-2572" fmla="*/ 919480 h 2611120"/>
                <a:gd name="connsiteX138-2573" fmla="*/ 1330985 w 3586505"/>
                <a:gd name="connsiteY138-2574" fmla="*/ 1041400 h 2611120"/>
                <a:gd name="connsiteX139-2575" fmla="*/ 1330985 w 3586505"/>
                <a:gd name="connsiteY139-2576" fmla="*/ 1041400 h 2611120"/>
                <a:gd name="connsiteX140-2577" fmla="*/ 1280185 w 3586505"/>
                <a:gd name="connsiteY140-2578" fmla="*/ 1046480 h 2611120"/>
                <a:gd name="connsiteX141-2579" fmla="*/ 1275105 w 3586505"/>
                <a:gd name="connsiteY141-2580" fmla="*/ 1061720 h 2611120"/>
                <a:gd name="connsiteX142-2581" fmla="*/ 1259865 w 3586505"/>
                <a:gd name="connsiteY142-2582" fmla="*/ 1061720 h 2611120"/>
                <a:gd name="connsiteX143-2583" fmla="*/ 1259865 w 3586505"/>
                <a:gd name="connsiteY143-2584" fmla="*/ 1061720 h 2611120"/>
                <a:gd name="connsiteX144-2585" fmla="*/ 1259865 w 3586505"/>
                <a:gd name="connsiteY144-2586" fmla="*/ 1168400 h 2611120"/>
                <a:gd name="connsiteX145-2587" fmla="*/ 1259865 w 3586505"/>
                <a:gd name="connsiteY145-2588" fmla="*/ 1168400 h 2611120"/>
                <a:gd name="connsiteX146-2589" fmla="*/ 1224305 w 3586505"/>
                <a:gd name="connsiteY146-2590" fmla="*/ 1193800 h 2611120"/>
                <a:gd name="connsiteX147-2591" fmla="*/ 1214145 w 3586505"/>
                <a:gd name="connsiteY147-2592" fmla="*/ 1209040 h 2611120"/>
                <a:gd name="connsiteX148-2593" fmla="*/ 1209065 w 3586505"/>
                <a:gd name="connsiteY148-2594" fmla="*/ 1224280 h 2611120"/>
                <a:gd name="connsiteX149-2595" fmla="*/ 1209065 w 3586505"/>
                <a:gd name="connsiteY149-2596" fmla="*/ 1224280 h 2611120"/>
                <a:gd name="connsiteX150-2597" fmla="*/ 1183665 w 3586505"/>
                <a:gd name="connsiteY150-2598" fmla="*/ 1188720 h 2611120"/>
                <a:gd name="connsiteX151-2599" fmla="*/ 1168425 w 3586505"/>
                <a:gd name="connsiteY151-2600" fmla="*/ 1178560 h 2611120"/>
                <a:gd name="connsiteX152-2601" fmla="*/ 1163345 w 3586505"/>
                <a:gd name="connsiteY152-2602" fmla="*/ 1163320 h 2611120"/>
                <a:gd name="connsiteX153-2603" fmla="*/ 1122705 w 3586505"/>
                <a:gd name="connsiteY153-2604" fmla="*/ 1153160 h 2611120"/>
                <a:gd name="connsiteX154-2605" fmla="*/ 1122705 w 3586505"/>
                <a:gd name="connsiteY154-2606" fmla="*/ 1153160 h 2611120"/>
                <a:gd name="connsiteX155-2607" fmla="*/ 1076985 w 3586505"/>
                <a:gd name="connsiteY155-2608" fmla="*/ 1158240 h 2611120"/>
                <a:gd name="connsiteX156-2609" fmla="*/ 889025 w 3586505"/>
                <a:gd name="connsiteY156-2610" fmla="*/ 1153160 h 2611120"/>
                <a:gd name="connsiteX157-2611" fmla="*/ 889025 w 3586505"/>
                <a:gd name="connsiteY157-2612" fmla="*/ 1153160 h 2611120"/>
                <a:gd name="connsiteX158-2613" fmla="*/ 863625 w 3586505"/>
                <a:gd name="connsiteY158-2614" fmla="*/ 1188720 h 2611120"/>
                <a:gd name="connsiteX159-2615" fmla="*/ 848385 w 3586505"/>
                <a:gd name="connsiteY159-2616" fmla="*/ 1219200 h 2611120"/>
                <a:gd name="connsiteX160-2617" fmla="*/ 838225 w 3586505"/>
                <a:gd name="connsiteY160-2618" fmla="*/ 1224280 h 2611120"/>
                <a:gd name="connsiteX161-2619" fmla="*/ 838225 w 3586505"/>
                <a:gd name="connsiteY161-2620" fmla="*/ 1224280 h 2611120"/>
                <a:gd name="connsiteX162-2621" fmla="*/ 751865 w 3586505"/>
                <a:gd name="connsiteY162-2622" fmla="*/ 1224280 h 2611120"/>
                <a:gd name="connsiteX163-2623" fmla="*/ 751865 w 3586505"/>
                <a:gd name="connsiteY163-2624" fmla="*/ 1224280 h 2611120"/>
                <a:gd name="connsiteX164-2625" fmla="*/ 716305 w 3586505"/>
                <a:gd name="connsiteY164-2626" fmla="*/ 1178560 h 2611120"/>
                <a:gd name="connsiteX165-2627" fmla="*/ 701065 w 3586505"/>
                <a:gd name="connsiteY165-2628" fmla="*/ 1168400 h 2611120"/>
                <a:gd name="connsiteX166-2629" fmla="*/ 695985 w 3586505"/>
                <a:gd name="connsiteY166-2630" fmla="*/ 1153160 h 2611120"/>
                <a:gd name="connsiteX167-2631" fmla="*/ 670585 w 3586505"/>
                <a:gd name="connsiteY167-2632" fmla="*/ 1102360 h 2611120"/>
                <a:gd name="connsiteX168-2633" fmla="*/ 665505 w 3586505"/>
                <a:gd name="connsiteY168-2634" fmla="*/ 1087120 h 2611120"/>
                <a:gd name="connsiteX169-2635" fmla="*/ 645185 w 3586505"/>
                <a:gd name="connsiteY169-2636" fmla="*/ 1056640 h 2611120"/>
                <a:gd name="connsiteX170-2637" fmla="*/ 624865 w 3586505"/>
                <a:gd name="connsiteY170-2638" fmla="*/ 1000760 h 2611120"/>
                <a:gd name="connsiteX171-2639" fmla="*/ 609625 w 3586505"/>
                <a:gd name="connsiteY171-2640" fmla="*/ 995680 h 2611120"/>
                <a:gd name="connsiteX172-2641" fmla="*/ 568985 w 3586505"/>
                <a:gd name="connsiteY172-2642" fmla="*/ 985520 h 2611120"/>
                <a:gd name="connsiteX173-2643" fmla="*/ 543585 w 3586505"/>
                <a:gd name="connsiteY173-2644" fmla="*/ 955040 h 2611120"/>
                <a:gd name="connsiteX174-2645" fmla="*/ 533425 w 3586505"/>
                <a:gd name="connsiteY174-2646" fmla="*/ 924560 h 2611120"/>
                <a:gd name="connsiteX175-2647" fmla="*/ 523265 w 3586505"/>
                <a:gd name="connsiteY175-2648" fmla="*/ 914400 h 2611120"/>
                <a:gd name="connsiteX176-2649" fmla="*/ 523265 w 3586505"/>
                <a:gd name="connsiteY176-2650" fmla="*/ 914400 h 2611120"/>
                <a:gd name="connsiteX177-2651" fmla="*/ 482625 w 3586505"/>
                <a:gd name="connsiteY177-2652" fmla="*/ 934720 h 2611120"/>
                <a:gd name="connsiteX178-2653" fmla="*/ 457225 w 3586505"/>
                <a:gd name="connsiteY178-2654" fmla="*/ 939800 h 2611120"/>
                <a:gd name="connsiteX179-2655" fmla="*/ 441985 w 3586505"/>
                <a:gd name="connsiteY179-2656" fmla="*/ 944880 h 2611120"/>
                <a:gd name="connsiteX180-2657" fmla="*/ 436905 w 3586505"/>
                <a:gd name="connsiteY180-2658" fmla="*/ 965200 h 2611120"/>
                <a:gd name="connsiteX181-2659" fmla="*/ 421665 w 3586505"/>
                <a:gd name="connsiteY181-2660" fmla="*/ 970280 h 2611120"/>
                <a:gd name="connsiteX182-2661" fmla="*/ 406425 w 3586505"/>
                <a:gd name="connsiteY182-2662" fmla="*/ 985520 h 2611120"/>
                <a:gd name="connsiteX183-2663" fmla="*/ 401345 w 3586505"/>
                <a:gd name="connsiteY183-2664" fmla="*/ 990600 h 2611120"/>
                <a:gd name="connsiteX184-2665" fmla="*/ 401345 w 3586505"/>
                <a:gd name="connsiteY184-2666" fmla="*/ 990600 h 2611120"/>
                <a:gd name="connsiteX185-2667" fmla="*/ 370865 w 3586505"/>
                <a:gd name="connsiteY185-2668" fmla="*/ 1026160 h 2611120"/>
                <a:gd name="connsiteX186-2669" fmla="*/ 345465 w 3586505"/>
                <a:gd name="connsiteY186-2670" fmla="*/ 1061720 h 2611120"/>
                <a:gd name="connsiteX187-2671" fmla="*/ 345465 w 3586505"/>
                <a:gd name="connsiteY187-2672" fmla="*/ 1061720 h 2611120"/>
                <a:gd name="connsiteX188-2673" fmla="*/ 299745 w 3586505"/>
                <a:gd name="connsiteY188-2674" fmla="*/ 1066800 h 2611120"/>
                <a:gd name="connsiteX189-2675" fmla="*/ 269265 w 3586505"/>
                <a:gd name="connsiteY189-2676" fmla="*/ 1071880 h 2611120"/>
                <a:gd name="connsiteX190-2677" fmla="*/ 259105 w 3586505"/>
                <a:gd name="connsiteY190-2678" fmla="*/ 1112520 h 2611120"/>
                <a:gd name="connsiteX191-2679" fmla="*/ 259105 w 3586505"/>
                <a:gd name="connsiteY191-2680" fmla="*/ 1112520 h 2611120"/>
                <a:gd name="connsiteX192-2681" fmla="*/ 208305 w 3586505"/>
                <a:gd name="connsiteY192-2682" fmla="*/ 1112520 h 2611120"/>
                <a:gd name="connsiteX193-2683" fmla="*/ 208305 w 3586505"/>
                <a:gd name="connsiteY193-2684" fmla="*/ 1112520 h 2611120"/>
                <a:gd name="connsiteX194-2685" fmla="*/ 208305 w 3586505"/>
                <a:gd name="connsiteY194-2686" fmla="*/ 1203960 h 2611120"/>
                <a:gd name="connsiteX195-2687" fmla="*/ 208305 w 3586505"/>
                <a:gd name="connsiteY195-2688" fmla="*/ 1203960 h 2611120"/>
                <a:gd name="connsiteX196-2689" fmla="*/ 167665 w 3586505"/>
                <a:gd name="connsiteY196-2690" fmla="*/ 1219200 h 2611120"/>
                <a:gd name="connsiteX197-2691" fmla="*/ 137185 w 3586505"/>
                <a:gd name="connsiteY197-2692" fmla="*/ 1249680 h 2611120"/>
                <a:gd name="connsiteX198-2693" fmla="*/ 121945 w 3586505"/>
                <a:gd name="connsiteY198-2694" fmla="*/ 1259840 h 2611120"/>
                <a:gd name="connsiteX199-2695" fmla="*/ 111785 w 3586505"/>
                <a:gd name="connsiteY199-2696" fmla="*/ 1275080 h 2611120"/>
                <a:gd name="connsiteX200-2697" fmla="*/ 81305 w 3586505"/>
                <a:gd name="connsiteY200-2698" fmla="*/ 1290320 h 2611120"/>
                <a:gd name="connsiteX201-2699" fmla="*/ 86385 w 3586505"/>
                <a:gd name="connsiteY201-2700" fmla="*/ 1305560 h 2611120"/>
                <a:gd name="connsiteX202-2701" fmla="*/ 50825 w 3586505"/>
                <a:gd name="connsiteY202-2702" fmla="*/ 1290320 h 2611120"/>
                <a:gd name="connsiteX203-2703" fmla="*/ 45745 w 3586505"/>
                <a:gd name="connsiteY203-2704" fmla="*/ 1478280 h 2611120"/>
                <a:gd name="connsiteX204-2705" fmla="*/ 30505 w 3586505"/>
                <a:gd name="connsiteY204-2706" fmla="*/ 1513840 h 2611120"/>
                <a:gd name="connsiteX205-2707" fmla="*/ 30505 w 3586505"/>
                <a:gd name="connsiteY205-2708" fmla="*/ 1513840 h 2611120"/>
                <a:gd name="connsiteX206-2709" fmla="*/ 25 w 3586505"/>
                <a:gd name="connsiteY206-2710" fmla="*/ 1564640 h 2611120"/>
                <a:gd name="connsiteX207-2711" fmla="*/ 25 w 3586505"/>
                <a:gd name="connsiteY207-2712" fmla="*/ 1564640 h 2611120"/>
                <a:gd name="connsiteX208-2713" fmla="*/ 40665 w 3586505"/>
                <a:gd name="connsiteY208-2714" fmla="*/ 1584960 h 2611120"/>
                <a:gd name="connsiteX209-2715" fmla="*/ 50825 w 3586505"/>
                <a:gd name="connsiteY209-2716" fmla="*/ 1600200 h 2611120"/>
                <a:gd name="connsiteX210-2717" fmla="*/ 66065 w 3586505"/>
                <a:gd name="connsiteY210-2718" fmla="*/ 1610360 h 2611120"/>
                <a:gd name="connsiteX211-2719" fmla="*/ 76225 w 3586505"/>
                <a:gd name="connsiteY211-2720" fmla="*/ 1640840 h 2611120"/>
                <a:gd name="connsiteX212-2721" fmla="*/ 81305 w 3586505"/>
                <a:gd name="connsiteY212-2722" fmla="*/ 1656080 h 2611120"/>
                <a:gd name="connsiteX213-2723" fmla="*/ 86385 w 3586505"/>
                <a:gd name="connsiteY213-2724" fmla="*/ 1701800 h 2611120"/>
                <a:gd name="connsiteX214-2725" fmla="*/ 101625 w 3586505"/>
                <a:gd name="connsiteY214-2726" fmla="*/ 1711960 h 2611120"/>
                <a:gd name="connsiteX215-2727" fmla="*/ 101625 w 3586505"/>
                <a:gd name="connsiteY215-2728" fmla="*/ 1711960 h 2611120"/>
                <a:gd name="connsiteX216-2729" fmla="*/ 142265 w 3586505"/>
                <a:gd name="connsiteY216-2730" fmla="*/ 1742440 h 2611120"/>
                <a:gd name="connsiteX217-2731" fmla="*/ 157505 w 3586505"/>
                <a:gd name="connsiteY217-2732" fmla="*/ 1752600 h 2611120"/>
                <a:gd name="connsiteX218-2733" fmla="*/ 177825 w 3586505"/>
                <a:gd name="connsiteY218-2734" fmla="*/ 1757680 h 2611120"/>
                <a:gd name="connsiteX219-2735" fmla="*/ 198145 w 3586505"/>
                <a:gd name="connsiteY219-2736" fmla="*/ 1762760 h 2611120"/>
                <a:gd name="connsiteX220-2737" fmla="*/ 198145 w 3586505"/>
                <a:gd name="connsiteY220-2738" fmla="*/ 1762760 h 2611120"/>
                <a:gd name="connsiteX221-2739" fmla="*/ 243865 w 3586505"/>
                <a:gd name="connsiteY221-2740" fmla="*/ 1838960 h 2611120"/>
                <a:gd name="connsiteX222-2741" fmla="*/ 254025 w 3586505"/>
                <a:gd name="connsiteY222-2742" fmla="*/ 1889760 h 2611120"/>
                <a:gd name="connsiteX223-2743" fmla="*/ 259105 w 3586505"/>
                <a:gd name="connsiteY223-2744" fmla="*/ 1915160 h 2611120"/>
                <a:gd name="connsiteX224-2745" fmla="*/ 264185 w 3586505"/>
                <a:gd name="connsiteY224-2746" fmla="*/ 1930400 h 2611120"/>
                <a:gd name="connsiteX225-2747" fmla="*/ 279425 w 3586505"/>
                <a:gd name="connsiteY225-2748" fmla="*/ 1935480 h 2611120"/>
                <a:gd name="connsiteX226-2749" fmla="*/ 284505 w 3586505"/>
                <a:gd name="connsiteY226-2750" fmla="*/ 1940560 h 2611120"/>
                <a:gd name="connsiteX227-2751" fmla="*/ 284505 w 3586505"/>
                <a:gd name="connsiteY227-2752" fmla="*/ 1940560 h 2611120"/>
                <a:gd name="connsiteX228-2753" fmla="*/ 325145 w 3586505"/>
                <a:gd name="connsiteY228-2754" fmla="*/ 1960880 h 2611120"/>
                <a:gd name="connsiteX229-2755" fmla="*/ 340385 w 3586505"/>
                <a:gd name="connsiteY229-2756" fmla="*/ 1965960 h 2611120"/>
                <a:gd name="connsiteX230-2757" fmla="*/ 350545 w 3586505"/>
                <a:gd name="connsiteY230-2758" fmla="*/ 1981200 h 2611120"/>
                <a:gd name="connsiteX231-2759" fmla="*/ 381025 w 3586505"/>
                <a:gd name="connsiteY231-2760" fmla="*/ 1991360 h 2611120"/>
                <a:gd name="connsiteX232-2761" fmla="*/ 411505 w 3586505"/>
                <a:gd name="connsiteY232-2762" fmla="*/ 2006600 h 2611120"/>
                <a:gd name="connsiteX233-2763" fmla="*/ 426745 w 3586505"/>
                <a:gd name="connsiteY233-2764" fmla="*/ 2011680 h 2611120"/>
                <a:gd name="connsiteX234-2765" fmla="*/ 477545 w 3586505"/>
                <a:gd name="connsiteY234-2766" fmla="*/ 2037080 h 2611120"/>
                <a:gd name="connsiteX235-2767" fmla="*/ 492785 w 3586505"/>
                <a:gd name="connsiteY235-2768" fmla="*/ 2047240 h 2611120"/>
                <a:gd name="connsiteX236-2769" fmla="*/ 492785 w 3586505"/>
                <a:gd name="connsiteY236-2770" fmla="*/ 2047240 h 2611120"/>
                <a:gd name="connsiteX237-2771" fmla="*/ 462305 w 3586505"/>
                <a:gd name="connsiteY237-2772" fmla="*/ 2087880 h 2611120"/>
                <a:gd name="connsiteX238-2773" fmla="*/ 441985 w 3586505"/>
                <a:gd name="connsiteY238-2774" fmla="*/ 2108200 h 2611120"/>
                <a:gd name="connsiteX239-2775" fmla="*/ 421665 w 3586505"/>
                <a:gd name="connsiteY239-2776" fmla="*/ 2138680 h 2611120"/>
                <a:gd name="connsiteX240-2777" fmla="*/ 406425 w 3586505"/>
                <a:gd name="connsiteY240-2778" fmla="*/ 2169160 h 2611120"/>
                <a:gd name="connsiteX241-2779" fmla="*/ 406425 w 3586505"/>
                <a:gd name="connsiteY241-2780" fmla="*/ 2169160 h 2611120"/>
                <a:gd name="connsiteX242-2781" fmla="*/ 396265 w 3586505"/>
                <a:gd name="connsiteY242-2782" fmla="*/ 2230120 h 2611120"/>
                <a:gd name="connsiteX243-2783" fmla="*/ 386105 w 3586505"/>
                <a:gd name="connsiteY243-2784" fmla="*/ 2255520 h 2611120"/>
                <a:gd name="connsiteX244-2785" fmla="*/ 386105 w 3586505"/>
                <a:gd name="connsiteY244-2786" fmla="*/ 2255520 h 2611120"/>
                <a:gd name="connsiteX245-2787" fmla="*/ 416585 w 3586505"/>
                <a:gd name="connsiteY245-2788" fmla="*/ 2270760 h 2611120"/>
                <a:gd name="connsiteX246-2789" fmla="*/ 436905 w 3586505"/>
                <a:gd name="connsiteY246-2790" fmla="*/ 2438400 h 2611120"/>
                <a:gd name="connsiteX247-2791" fmla="*/ 447065 w 3586505"/>
                <a:gd name="connsiteY247-2792" fmla="*/ 2443480 h 2611120"/>
                <a:gd name="connsiteX248-2793" fmla="*/ 447065 w 3586505"/>
                <a:gd name="connsiteY248-2794" fmla="*/ 2443480 h 2611120"/>
                <a:gd name="connsiteX249-2795" fmla="*/ 487705 w 3586505"/>
                <a:gd name="connsiteY249-2796" fmla="*/ 2458720 h 2611120"/>
                <a:gd name="connsiteX250-2797" fmla="*/ 502945 w 3586505"/>
                <a:gd name="connsiteY250-2798" fmla="*/ 2463800 h 2611120"/>
                <a:gd name="connsiteX251-2799" fmla="*/ 528345 w 3586505"/>
                <a:gd name="connsiteY251-2800" fmla="*/ 2463800 h 2611120"/>
                <a:gd name="connsiteX252-2801" fmla="*/ 528345 w 3586505"/>
                <a:gd name="connsiteY252-2802" fmla="*/ 2463800 h 2611120"/>
                <a:gd name="connsiteX253-2803" fmla="*/ 574065 w 3586505"/>
                <a:gd name="connsiteY253-2804" fmla="*/ 2448560 h 2611120"/>
                <a:gd name="connsiteX254-2805" fmla="*/ 574065 w 3586505"/>
                <a:gd name="connsiteY254-2806" fmla="*/ 2448560 h 2611120"/>
                <a:gd name="connsiteX255-2807" fmla="*/ 594385 w 3586505"/>
                <a:gd name="connsiteY255-2808" fmla="*/ 2382520 h 2611120"/>
                <a:gd name="connsiteX256-2809" fmla="*/ 614705 w 3586505"/>
                <a:gd name="connsiteY256-2810" fmla="*/ 2362200 h 2611120"/>
                <a:gd name="connsiteX257-2811" fmla="*/ 624865 w 3586505"/>
                <a:gd name="connsiteY257-2812" fmla="*/ 2321560 h 2611120"/>
                <a:gd name="connsiteX258-2813" fmla="*/ 624865 w 3586505"/>
                <a:gd name="connsiteY258-2814" fmla="*/ 2321560 h 2611120"/>
                <a:gd name="connsiteX259-2815" fmla="*/ 731545 w 3586505"/>
                <a:gd name="connsiteY259-2816" fmla="*/ 2326640 h 2611120"/>
                <a:gd name="connsiteX260-2817" fmla="*/ 731545 w 3586505"/>
                <a:gd name="connsiteY260-2818" fmla="*/ 2326640 h 2611120"/>
                <a:gd name="connsiteX261-2819" fmla="*/ 777265 w 3586505"/>
                <a:gd name="connsiteY261-2820" fmla="*/ 2336800 h 2611120"/>
                <a:gd name="connsiteX262-2821" fmla="*/ 782345 w 3586505"/>
                <a:gd name="connsiteY262-2822" fmla="*/ 2352040 h 2611120"/>
                <a:gd name="connsiteX263-2823" fmla="*/ 797585 w 3586505"/>
                <a:gd name="connsiteY263-2824" fmla="*/ 2357120 h 2611120"/>
                <a:gd name="connsiteX264-2825" fmla="*/ 838225 w 3586505"/>
                <a:gd name="connsiteY264-2826" fmla="*/ 2346960 h 2611120"/>
                <a:gd name="connsiteX265-2827" fmla="*/ 843305 w 3586505"/>
                <a:gd name="connsiteY265-2828" fmla="*/ 2336800 h 2611120"/>
                <a:gd name="connsiteX266-2829" fmla="*/ 843305 w 3586505"/>
                <a:gd name="connsiteY266-2830" fmla="*/ 2336800 h 2611120"/>
                <a:gd name="connsiteX267-2831" fmla="*/ 883945 w 3586505"/>
                <a:gd name="connsiteY267-2832" fmla="*/ 2311400 h 2611120"/>
                <a:gd name="connsiteX268-2833" fmla="*/ 894105 w 3586505"/>
                <a:gd name="connsiteY268-2834" fmla="*/ 2296160 h 2611120"/>
                <a:gd name="connsiteX269-2835" fmla="*/ 914425 w 3586505"/>
                <a:gd name="connsiteY269-2836" fmla="*/ 2275840 h 2611120"/>
                <a:gd name="connsiteX270-2837" fmla="*/ 914425 w 3586505"/>
                <a:gd name="connsiteY270-2838" fmla="*/ 2275840 h 2611120"/>
                <a:gd name="connsiteX271-2839" fmla="*/ 1010945 w 3586505"/>
                <a:gd name="connsiteY271-2840" fmla="*/ 2255520 h 2611120"/>
                <a:gd name="connsiteX272-2841" fmla="*/ 1016025 w 3586505"/>
                <a:gd name="connsiteY272-2842" fmla="*/ 2240280 h 2611120"/>
                <a:gd name="connsiteX273-2843" fmla="*/ 1016025 w 3586505"/>
                <a:gd name="connsiteY273-2844" fmla="*/ 2230120 h 2611120"/>
                <a:gd name="connsiteX274-2845" fmla="*/ 1016025 w 3586505"/>
                <a:gd name="connsiteY274-2846" fmla="*/ 2230120 h 2611120"/>
                <a:gd name="connsiteX275-2847" fmla="*/ 1102385 w 3586505"/>
                <a:gd name="connsiteY275-2848" fmla="*/ 2230120 h 2611120"/>
                <a:gd name="connsiteX276-2849" fmla="*/ 1193825 w 3586505"/>
                <a:gd name="connsiteY276-2850" fmla="*/ 2286000 h 2611120"/>
                <a:gd name="connsiteX277-2851" fmla="*/ 1310665 w 3586505"/>
                <a:gd name="connsiteY277-2852" fmla="*/ 2458720 h 2611120"/>
                <a:gd name="connsiteX278-2853" fmla="*/ 1336065 w 3586505"/>
                <a:gd name="connsiteY278-2854" fmla="*/ 2499360 h 2611120"/>
                <a:gd name="connsiteX279-2855" fmla="*/ 1351305 w 3586505"/>
                <a:gd name="connsiteY279-2856" fmla="*/ 2534920 h 2611120"/>
                <a:gd name="connsiteX280-2857" fmla="*/ 1366545 w 3586505"/>
                <a:gd name="connsiteY280-2858" fmla="*/ 2545080 h 2611120"/>
                <a:gd name="connsiteX281-2859" fmla="*/ 1376705 w 3586505"/>
                <a:gd name="connsiteY281-2860" fmla="*/ 2575560 h 2611120"/>
                <a:gd name="connsiteX282-2861" fmla="*/ 1381785 w 3586505"/>
                <a:gd name="connsiteY282-2862" fmla="*/ 2590800 h 2611120"/>
                <a:gd name="connsiteX283-2863" fmla="*/ 1397025 w 3586505"/>
                <a:gd name="connsiteY283-2864" fmla="*/ 2595880 h 2611120"/>
                <a:gd name="connsiteX284-2865" fmla="*/ 1417345 w 3586505"/>
                <a:gd name="connsiteY284-2866" fmla="*/ 2600960 h 2611120"/>
                <a:gd name="connsiteX285-2867" fmla="*/ 1417345 w 3586505"/>
                <a:gd name="connsiteY285-2868" fmla="*/ 2611120 h 2611120"/>
                <a:gd name="connsiteX286-2869" fmla="*/ 1417345 w 3586505"/>
                <a:gd name="connsiteY286-2870" fmla="*/ 2611120 h 2611120"/>
                <a:gd name="connsiteX0-2871" fmla="*/ 3586505 w 3586505"/>
                <a:gd name="connsiteY0-2872" fmla="*/ 452120 h 2611120"/>
                <a:gd name="connsiteX1-2873" fmla="*/ 3586505 w 3586505"/>
                <a:gd name="connsiteY1-2874" fmla="*/ 452120 h 2611120"/>
                <a:gd name="connsiteX2-2875" fmla="*/ 3545865 w 3586505"/>
                <a:gd name="connsiteY2-2876" fmla="*/ 436880 h 2611120"/>
                <a:gd name="connsiteX3-2877" fmla="*/ 3540785 w 3586505"/>
                <a:gd name="connsiteY3-2878" fmla="*/ 421640 h 2611120"/>
                <a:gd name="connsiteX4-2879" fmla="*/ 3510305 w 3586505"/>
                <a:gd name="connsiteY4-2880" fmla="*/ 401320 h 2611120"/>
                <a:gd name="connsiteX5-2881" fmla="*/ 3495065 w 3586505"/>
                <a:gd name="connsiteY5-2882" fmla="*/ 381000 h 2611120"/>
                <a:gd name="connsiteX6-2883" fmla="*/ 3495065 w 3586505"/>
                <a:gd name="connsiteY6-2884" fmla="*/ 381000 h 2611120"/>
                <a:gd name="connsiteX7-2885" fmla="*/ 3449345 w 3586505"/>
                <a:gd name="connsiteY7-2886" fmla="*/ 416560 h 2611120"/>
                <a:gd name="connsiteX8-2887" fmla="*/ 3449345 w 3586505"/>
                <a:gd name="connsiteY8-2888" fmla="*/ 416560 h 2611120"/>
                <a:gd name="connsiteX9-2889" fmla="*/ 3403625 w 3586505"/>
                <a:gd name="connsiteY9-2890" fmla="*/ 411480 h 2611120"/>
                <a:gd name="connsiteX10-2891" fmla="*/ 3388385 w 3586505"/>
                <a:gd name="connsiteY10-2892" fmla="*/ 406400 h 2611120"/>
                <a:gd name="connsiteX11-2893" fmla="*/ 3362985 w 3586505"/>
                <a:gd name="connsiteY11-2894" fmla="*/ 401320 h 2611120"/>
                <a:gd name="connsiteX12-2895" fmla="*/ 3352825 w 3586505"/>
                <a:gd name="connsiteY12-2896" fmla="*/ 386080 h 2611120"/>
                <a:gd name="connsiteX13-2897" fmla="*/ 3352825 w 3586505"/>
                <a:gd name="connsiteY13-2898" fmla="*/ 386080 h 2611120"/>
                <a:gd name="connsiteX14-2899" fmla="*/ 3322345 w 3586505"/>
                <a:gd name="connsiteY14-2900" fmla="*/ 350520 h 2611120"/>
                <a:gd name="connsiteX15-2901" fmla="*/ 3302025 w 3586505"/>
                <a:gd name="connsiteY15-2902" fmla="*/ 335280 h 2611120"/>
                <a:gd name="connsiteX16-2903" fmla="*/ 3276625 w 3586505"/>
                <a:gd name="connsiteY16-2904" fmla="*/ 309880 h 2611120"/>
                <a:gd name="connsiteX17-2905" fmla="*/ 3266465 w 3586505"/>
                <a:gd name="connsiteY17-2906" fmla="*/ 294640 h 2611120"/>
                <a:gd name="connsiteX18-2907" fmla="*/ 3261385 w 3586505"/>
                <a:gd name="connsiteY18-2908" fmla="*/ 279400 h 2611120"/>
                <a:gd name="connsiteX19-2909" fmla="*/ 3246145 w 3586505"/>
                <a:gd name="connsiteY19-2910" fmla="*/ 254000 h 2611120"/>
                <a:gd name="connsiteX20-2911" fmla="*/ 3246145 w 3586505"/>
                <a:gd name="connsiteY20-2912" fmla="*/ 254000 h 2611120"/>
                <a:gd name="connsiteX21-2913" fmla="*/ 3164865 w 3586505"/>
                <a:gd name="connsiteY21-2914" fmla="*/ 243840 h 2611120"/>
                <a:gd name="connsiteX22-2915" fmla="*/ 3154705 w 3586505"/>
                <a:gd name="connsiteY22-2916" fmla="*/ 238760 h 2611120"/>
                <a:gd name="connsiteX23-2917" fmla="*/ 3154705 w 3586505"/>
                <a:gd name="connsiteY23-2918" fmla="*/ 238760 h 2611120"/>
                <a:gd name="connsiteX24-2919" fmla="*/ 3139465 w 3586505"/>
                <a:gd name="connsiteY24-2920" fmla="*/ 279400 h 2611120"/>
                <a:gd name="connsiteX25-2921" fmla="*/ 3134385 w 3586505"/>
                <a:gd name="connsiteY25-2922" fmla="*/ 299720 h 2611120"/>
                <a:gd name="connsiteX26-2923" fmla="*/ 3134385 w 3586505"/>
                <a:gd name="connsiteY26-2924" fmla="*/ 299720 h 2611120"/>
                <a:gd name="connsiteX27-2925" fmla="*/ 3093745 w 3586505"/>
                <a:gd name="connsiteY27-2926" fmla="*/ 279400 h 2611120"/>
                <a:gd name="connsiteX28-2927" fmla="*/ 3078505 w 3586505"/>
                <a:gd name="connsiteY28-2928" fmla="*/ 274320 h 2611120"/>
                <a:gd name="connsiteX29-2929" fmla="*/ 3063265 w 3586505"/>
                <a:gd name="connsiteY29-2930" fmla="*/ 264160 h 2611120"/>
                <a:gd name="connsiteX30-2931" fmla="*/ 3032785 w 3586505"/>
                <a:gd name="connsiteY30-2932" fmla="*/ 248920 h 2611120"/>
                <a:gd name="connsiteX31-2933" fmla="*/ 3032785 w 3586505"/>
                <a:gd name="connsiteY31-2934" fmla="*/ 238760 h 2611120"/>
                <a:gd name="connsiteX32-2935" fmla="*/ 3032785 w 3586505"/>
                <a:gd name="connsiteY32-2936" fmla="*/ 238760 h 2611120"/>
                <a:gd name="connsiteX33-2937" fmla="*/ 2921025 w 3586505"/>
                <a:gd name="connsiteY33-2938" fmla="*/ 248920 h 2611120"/>
                <a:gd name="connsiteX34-2939" fmla="*/ 2921025 w 3586505"/>
                <a:gd name="connsiteY34-2940" fmla="*/ 248920 h 2611120"/>
                <a:gd name="connsiteX35-2941" fmla="*/ 2880385 w 3586505"/>
                <a:gd name="connsiteY35-2942" fmla="*/ 233680 h 2611120"/>
                <a:gd name="connsiteX36-2943" fmla="*/ 2870225 w 3586505"/>
                <a:gd name="connsiteY36-2944" fmla="*/ 218440 h 2611120"/>
                <a:gd name="connsiteX37-2945" fmla="*/ 2839745 w 3586505"/>
                <a:gd name="connsiteY37-2946" fmla="*/ 198120 h 2611120"/>
                <a:gd name="connsiteX38-2947" fmla="*/ 2824505 w 3586505"/>
                <a:gd name="connsiteY38-2948" fmla="*/ 187960 h 2611120"/>
                <a:gd name="connsiteX39-2949" fmla="*/ 2824505 w 3586505"/>
                <a:gd name="connsiteY39-2950" fmla="*/ 187960 h 2611120"/>
                <a:gd name="connsiteX40-2951" fmla="*/ 2849905 w 3586505"/>
                <a:gd name="connsiteY40-2952" fmla="*/ 142240 h 2611120"/>
                <a:gd name="connsiteX41-2953" fmla="*/ 2860065 w 3586505"/>
                <a:gd name="connsiteY41-2954" fmla="*/ 127000 h 2611120"/>
                <a:gd name="connsiteX42-2955" fmla="*/ 2849905 w 3586505"/>
                <a:gd name="connsiteY42-2956" fmla="*/ 127000 h 2611120"/>
                <a:gd name="connsiteX43-2957" fmla="*/ 2849905 w 3586505"/>
                <a:gd name="connsiteY43-2958" fmla="*/ 127000 h 2611120"/>
                <a:gd name="connsiteX44-2959" fmla="*/ 2824505 w 3586505"/>
                <a:gd name="connsiteY44-2960" fmla="*/ 86360 h 2611120"/>
                <a:gd name="connsiteX45-2961" fmla="*/ 2809265 w 3586505"/>
                <a:gd name="connsiteY45-2962" fmla="*/ 76200 h 2611120"/>
                <a:gd name="connsiteX46-2963" fmla="*/ 2788945 w 3586505"/>
                <a:gd name="connsiteY46-2964" fmla="*/ 45720 h 2611120"/>
                <a:gd name="connsiteX47-2965" fmla="*/ 2773705 w 3586505"/>
                <a:gd name="connsiteY47-2966" fmla="*/ 30480 h 2611120"/>
                <a:gd name="connsiteX48-2967" fmla="*/ 2773705 w 3586505"/>
                <a:gd name="connsiteY48-2968" fmla="*/ 30480 h 2611120"/>
                <a:gd name="connsiteX49-2969" fmla="*/ 2651785 w 3586505"/>
                <a:gd name="connsiteY49-2970" fmla="*/ 10160 h 2611120"/>
                <a:gd name="connsiteX50-2971" fmla="*/ 2651785 w 3586505"/>
                <a:gd name="connsiteY50-2972" fmla="*/ 0 h 2611120"/>
                <a:gd name="connsiteX51-2973" fmla="*/ 2651785 w 3586505"/>
                <a:gd name="connsiteY51-2974" fmla="*/ 0 h 2611120"/>
                <a:gd name="connsiteX52-2975" fmla="*/ 2611145 w 3586505"/>
                <a:gd name="connsiteY52-2976" fmla="*/ 35560 h 2611120"/>
                <a:gd name="connsiteX53-2977" fmla="*/ 2580665 w 3586505"/>
                <a:gd name="connsiteY53-2978" fmla="*/ 60960 h 2611120"/>
                <a:gd name="connsiteX54-2979" fmla="*/ 2570505 w 3586505"/>
                <a:gd name="connsiteY54-2980" fmla="*/ 76200 h 2611120"/>
                <a:gd name="connsiteX55-2981" fmla="*/ 2555265 w 3586505"/>
                <a:gd name="connsiteY55-2982" fmla="*/ 86360 h 2611120"/>
                <a:gd name="connsiteX56-2983" fmla="*/ 2550185 w 3586505"/>
                <a:gd name="connsiteY56-2984" fmla="*/ 101600 h 2611120"/>
                <a:gd name="connsiteX57-2985" fmla="*/ 2534945 w 3586505"/>
                <a:gd name="connsiteY57-2986" fmla="*/ 106680 h 2611120"/>
                <a:gd name="connsiteX58-2987" fmla="*/ 2489225 w 3586505"/>
                <a:gd name="connsiteY58-2988" fmla="*/ 132080 h 2611120"/>
                <a:gd name="connsiteX59-2989" fmla="*/ 2479065 w 3586505"/>
                <a:gd name="connsiteY59-2990" fmla="*/ 152400 h 2611120"/>
                <a:gd name="connsiteX60-2991" fmla="*/ 2479065 w 3586505"/>
                <a:gd name="connsiteY60-2992" fmla="*/ 152400 h 2611120"/>
                <a:gd name="connsiteX61-2993" fmla="*/ 2479065 w 3586505"/>
                <a:gd name="connsiteY61-2994" fmla="*/ 187960 h 2611120"/>
                <a:gd name="connsiteX62-2995" fmla="*/ 2433345 w 3586505"/>
                <a:gd name="connsiteY62-2996" fmla="*/ 208280 h 2611120"/>
                <a:gd name="connsiteX63-2997" fmla="*/ 2418105 w 3586505"/>
                <a:gd name="connsiteY63-2998" fmla="*/ 228600 h 2611120"/>
                <a:gd name="connsiteX64-2999" fmla="*/ 2397785 w 3586505"/>
                <a:gd name="connsiteY64-3000" fmla="*/ 243840 h 2611120"/>
                <a:gd name="connsiteX65-3001" fmla="*/ 2377465 w 3586505"/>
                <a:gd name="connsiteY65-3002" fmla="*/ 264160 h 2611120"/>
                <a:gd name="connsiteX66-3003" fmla="*/ 2357145 w 3586505"/>
                <a:gd name="connsiteY66-3004" fmla="*/ 269240 h 2611120"/>
                <a:gd name="connsiteX67-3005" fmla="*/ 2306345 w 3586505"/>
                <a:gd name="connsiteY67-3006" fmla="*/ 284480 h 2611120"/>
                <a:gd name="connsiteX68-3007" fmla="*/ 2291105 w 3586505"/>
                <a:gd name="connsiteY68-3008" fmla="*/ 330200 h 2611120"/>
                <a:gd name="connsiteX69-3009" fmla="*/ 2291105 w 3586505"/>
                <a:gd name="connsiteY69-3010" fmla="*/ 330200 h 2611120"/>
                <a:gd name="connsiteX70-3011" fmla="*/ 2245385 w 3586505"/>
                <a:gd name="connsiteY70-3012" fmla="*/ 335280 h 2611120"/>
                <a:gd name="connsiteX71-3013" fmla="*/ 2230145 w 3586505"/>
                <a:gd name="connsiteY71-3014" fmla="*/ 340360 h 2611120"/>
                <a:gd name="connsiteX72-3015" fmla="*/ 2159025 w 3586505"/>
                <a:gd name="connsiteY72-3016" fmla="*/ 345440 h 2611120"/>
                <a:gd name="connsiteX73-3017" fmla="*/ 2143785 w 3586505"/>
                <a:gd name="connsiteY73-3018" fmla="*/ 350520 h 2611120"/>
                <a:gd name="connsiteX74-3019" fmla="*/ 2123465 w 3586505"/>
                <a:gd name="connsiteY74-3020" fmla="*/ 381000 h 2611120"/>
                <a:gd name="connsiteX75-3021" fmla="*/ 2103145 w 3586505"/>
                <a:gd name="connsiteY75-3022" fmla="*/ 386080 h 2611120"/>
                <a:gd name="connsiteX76-3023" fmla="*/ 2103145 w 3586505"/>
                <a:gd name="connsiteY76-3024" fmla="*/ 386080 h 2611120"/>
                <a:gd name="connsiteX77-3025" fmla="*/ 2072665 w 3586505"/>
                <a:gd name="connsiteY77-3026" fmla="*/ 421640 h 2611120"/>
                <a:gd name="connsiteX78-3027" fmla="*/ 2057425 w 3586505"/>
                <a:gd name="connsiteY78-3028" fmla="*/ 426720 h 2611120"/>
                <a:gd name="connsiteX79-3029" fmla="*/ 2057425 w 3586505"/>
                <a:gd name="connsiteY79-3030" fmla="*/ 426720 h 2611120"/>
                <a:gd name="connsiteX80-3031" fmla="*/ 1981225 w 3586505"/>
                <a:gd name="connsiteY80-3032" fmla="*/ 411480 h 2611120"/>
                <a:gd name="connsiteX81-3033" fmla="*/ 1960905 w 3586505"/>
                <a:gd name="connsiteY81-3034" fmla="*/ 406400 h 2611120"/>
                <a:gd name="connsiteX82-3035" fmla="*/ 1930425 w 3586505"/>
                <a:gd name="connsiteY82-3036" fmla="*/ 396240 h 2611120"/>
                <a:gd name="connsiteX83-3037" fmla="*/ 1823745 w 3586505"/>
                <a:gd name="connsiteY83-3038" fmla="*/ 289560 h 2611120"/>
                <a:gd name="connsiteX84-3039" fmla="*/ 1889785 w 3586505"/>
                <a:gd name="connsiteY84-3040" fmla="*/ 294640 h 2611120"/>
                <a:gd name="connsiteX85-3041" fmla="*/ 1915185 w 3586505"/>
                <a:gd name="connsiteY85-3042" fmla="*/ 325120 h 2611120"/>
                <a:gd name="connsiteX86-3043" fmla="*/ 1920265 w 3586505"/>
                <a:gd name="connsiteY86-3044" fmla="*/ 340360 h 2611120"/>
                <a:gd name="connsiteX87-3045" fmla="*/ 1920265 w 3586505"/>
                <a:gd name="connsiteY87-3046" fmla="*/ 340360 h 2611120"/>
                <a:gd name="connsiteX88-3047" fmla="*/ 1874545 w 3586505"/>
                <a:gd name="connsiteY88-3048" fmla="*/ 330200 h 2611120"/>
                <a:gd name="connsiteX89-3049" fmla="*/ 1849145 w 3586505"/>
                <a:gd name="connsiteY89-3050" fmla="*/ 304800 h 2611120"/>
                <a:gd name="connsiteX90-3051" fmla="*/ 1833905 w 3586505"/>
                <a:gd name="connsiteY90-3052" fmla="*/ 299720 h 2611120"/>
                <a:gd name="connsiteX91-3053" fmla="*/ 1813585 w 3586505"/>
                <a:gd name="connsiteY91-3054" fmla="*/ 259080 h 2611120"/>
                <a:gd name="connsiteX92-3055" fmla="*/ 1798345 w 3586505"/>
                <a:gd name="connsiteY92-3056" fmla="*/ 228600 h 2611120"/>
                <a:gd name="connsiteX93-3057" fmla="*/ 1798345 w 3586505"/>
                <a:gd name="connsiteY93-3058" fmla="*/ 228600 h 2611120"/>
                <a:gd name="connsiteX94-3059" fmla="*/ 1752625 w 3586505"/>
                <a:gd name="connsiteY94-3060" fmla="*/ 172720 h 2611120"/>
                <a:gd name="connsiteX95-3061" fmla="*/ 1752625 w 3586505"/>
                <a:gd name="connsiteY95-3062" fmla="*/ 172720 h 2611120"/>
                <a:gd name="connsiteX96-3063" fmla="*/ 1691665 w 3586505"/>
                <a:gd name="connsiteY96-3064" fmla="*/ 157480 h 2611120"/>
                <a:gd name="connsiteX97-3065" fmla="*/ 1686585 w 3586505"/>
                <a:gd name="connsiteY97-3066" fmla="*/ 142240 h 2611120"/>
                <a:gd name="connsiteX98-3067" fmla="*/ 1676425 w 3586505"/>
                <a:gd name="connsiteY98-3068" fmla="*/ 127000 h 2611120"/>
                <a:gd name="connsiteX99-3069" fmla="*/ 1645945 w 3586505"/>
                <a:gd name="connsiteY99-3070" fmla="*/ 111760 h 2611120"/>
                <a:gd name="connsiteX100-3071" fmla="*/ 1635785 w 3586505"/>
                <a:gd name="connsiteY100-3072" fmla="*/ 111760 h 2611120"/>
                <a:gd name="connsiteX101-3073" fmla="*/ 1635785 w 3586505"/>
                <a:gd name="connsiteY101-3074" fmla="*/ 111760 h 2611120"/>
                <a:gd name="connsiteX102-3075" fmla="*/ 1564665 w 3586505"/>
                <a:gd name="connsiteY102-3076" fmla="*/ 121920 h 2611120"/>
                <a:gd name="connsiteX103-3077" fmla="*/ 1564665 w 3586505"/>
                <a:gd name="connsiteY103-3078" fmla="*/ 121920 h 2611120"/>
                <a:gd name="connsiteX104-3079" fmla="*/ 1544345 w 3586505"/>
                <a:gd name="connsiteY104-3080" fmla="*/ 162560 h 2611120"/>
                <a:gd name="connsiteX105-3081" fmla="*/ 1513865 w 3586505"/>
                <a:gd name="connsiteY105-3082" fmla="*/ 193040 h 2611120"/>
                <a:gd name="connsiteX106-3083" fmla="*/ 1508785 w 3586505"/>
                <a:gd name="connsiteY106-3084" fmla="*/ 213360 h 2611120"/>
                <a:gd name="connsiteX107-3085" fmla="*/ 1503705 w 3586505"/>
                <a:gd name="connsiteY107-3086" fmla="*/ 238760 h 2611120"/>
                <a:gd name="connsiteX108-3087" fmla="*/ 1483385 w 3586505"/>
                <a:gd name="connsiteY108-3088" fmla="*/ 274320 h 2611120"/>
                <a:gd name="connsiteX109-3089" fmla="*/ 1478305 w 3586505"/>
                <a:gd name="connsiteY109-3090" fmla="*/ 289560 h 2611120"/>
                <a:gd name="connsiteX110-3091" fmla="*/ 1447825 w 3586505"/>
                <a:gd name="connsiteY110-3092" fmla="*/ 345440 h 2611120"/>
                <a:gd name="connsiteX111-3093" fmla="*/ 1437665 w 3586505"/>
                <a:gd name="connsiteY111-3094" fmla="*/ 375920 h 2611120"/>
                <a:gd name="connsiteX112-3095" fmla="*/ 1432585 w 3586505"/>
                <a:gd name="connsiteY112-3096" fmla="*/ 391160 h 2611120"/>
                <a:gd name="connsiteX113-3097" fmla="*/ 1402105 w 3586505"/>
                <a:gd name="connsiteY113-3098" fmla="*/ 411480 h 2611120"/>
                <a:gd name="connsiteX114-3099" fmla="*/ 1386865 w 3586505"/>
                <a:gd name="connsiteY114-3100" fmla="*/ 441960 h 2611120"/>
                <a:gd name="connsiteX115-3101" fmla="*/ 1361465 w 3586505"/>
                <a:gd name="connsiteY115-3102" fmla="*/ 447040 h 2611120"/>
                <a:gd name="connsiteX116-3103" fmla="*/ 1330985 w 3586505"/>
                <a:gd name="connsiteY116-3104" fmla="*/ 457200 h 2611120"/>
                <a:gd name="connsiteX117-3105" fmla="*/ 1330985 w 3586505"/>
                <a:gd name="connsiteY117-3106" fmla="*/ 457200 h 2611120"/>
                <a:gd name="connsiteX118-3107" fmla="*/ 1361465 w 3586505"/>
                <a:gd name="connsiteY118-3108" fmla="*/ 492760 h 2611120"/>
                <a:gd name="connsiteX119-3109" fmla="*/ 1366545 w 3586505"/>
                <a:gd name="connsiteY119-3110" fmla="*/ 508000 h 2611120"/>
                <a:gd name="connsiteX120-3111" fmla="*/ 1371625 w 3586505"/>
                <a:gd name="connsiteY120-3112" fmla="*/ 518160 h 2611120"/>
                <a:gd name="connsiteX121-3113" fmla="*/ 1371625 w 3586505"/>
                <a:gd name="connsiteY121-3114" fmla="*/ 518160 h 2611120"/>
                <a:gd name="connsiteX122-3115" fmla="*/ 1371625 w 3586505"/>
                <a:gd name="connsiteY122-3116" fmla="*/ 568960 h 2611120"/>
                <a:gd name="connsiteX123-3117" fmla="*/ 1371625 w 3586505"/>
                <a:gd name="connsiteY123-3118" fmla="*/ 568960 h 2611120"/>
                <a:gd name="connsiteX124-3119" fmla="*/ 1320825 w 3586505"/>
                <a:gd name="connsiteY124-3120" fmla="*/ 609600 h 2611120"/>
                <a:gd name="connsiteX125-3121" fmla="*/ 1320825 w 3586505"/>
                <a:gd name="connsiteY125-3122" fmla="*/ 609600 h 2611120"/>
                <a:gd name="connsiteX126-3123" fmla="*/ 1371625 w 3586505"/>
                <a:gd name="connsiteY126-3124" fmla="*/ 665480 h 2611120"/>
                <a:gd name="connsiteX127-3125" fmla="*/ 1376705 w 3586505"/>
                <a:gd name="connsiteY127-3126" fmla="*/ 711200 h 2611120"/>
                <a:gd name="connsiteX128-3127" fmla="*/ 1386865 w 3586505"/>
                <a:gd name="connsiteY128-3128" fmla="*/ 746760 h 2611120"/>
                <a:gd name="connsiteX129-3129" fmla="*/ 1386865 w 3586505"/>
                <a:gd name="connsiteY129-3130" fmla="*/ 746760 h 2611120"/>
                <a:gd name="connsiteX130-3131" fmla="*/ 1381785 w 3586505"/>
                <a:gd name="connsiteY130-3132" fmla="*/ 792480 h 2611120"/>
                <a:gd name="connsiteX131-3133" fmla="*/ 1376705 w 3586505"/>
                <a:gd name="connsiteY131-3134" fmla="*/ 858520 h 2611120"/>
                <a:gd name="connsiteX132-3135" fmla="*/ 1376705 w 3586505"/>
                <a:gd name="connsiteY132-3136" fmla="*/ 858520 h 2611120"/>
                <a:gd name="connsiteX133-3137" fmla="*/ 1341145 w 3586505"/>
                <a:gd name="connsiteY133-3138" fmla="*/ 889000 h 2611120"/>
                <a:gd name="connsiteX134-3139" fmla="*/ 1315745 w 3586505"/>
                <a:gd name="connsiteY134-3140" fmla="*/ 919480 h 2611120"/>
                <a:gd name="connsiteX135-3141" fmla="*/ 1330985 w 3586505"/>
                <a:gd name="connsiteY135-3142" fmla="*/ 919480 h 2611120"/>
                <a:gd name="connsiteX136-3143" fmla="*/ 1330985 w 3586505"/>
                <a:gd name="connsiteY136-3144" fmla="*/ 919480 h 2611120"/>
                <a:gd name="connsiteX137-3145" fmla="*/ 1330985 w 3586505"/>
                <a:gd name="connsiteY137-3146" fmla="*/ 1041400 h 2611120"/>
                <a:gd name="connsiteX138-3147" fmla="*/ 1330985 w 3586505"/>
                <a:gd name="connsiteY138-3148" fmla="*/ 1041400 h 2611120"/>
                <a:gd name="connsiteX139-3149" fmla="*/ 1280185 w 3586505"/>
                <a:gd name="connsiteY139-3150" fmla="*/ 1046480 h 2611120"/>
                <a:gd name="connsiteX140-3151" fmla="*/ 1275105 w 3586505"/>
                <a:gd name="connsiteY140-3152" fmla="*/ 1061720 h 2611120"/>
                <a:gd name="connsiteX141-3153" fmla="*/ 1259865 w 3586505"/>
                <a:gd name="connsiteY141-3154" fmla="*/ 1061720 h 2611120"/>
                <a:gd name="connsiteX142-3155" fmla="*/ 1259865 w 3586505"/>
                <a:gd name="connsiteY142-3156" fmla="*/ 1061720 h 2611120"/>
                <a:gd name="connsiteX143-3157" fmla="*/ 1259865 w 3586505"/>
                <a:gd name="connsiteY143-3158" fmla="*/ 1168400 h 2611120"/>
                <a:gd name="connsiteX144-3159" fmla="*/ 1259865 w 3586505"/>
                <a:gd name="connsiteY144-3160" fmla="*/ 1168400 h 2611120"/>
                <a:gd name="connsiteX145-3161" fmla="*/ 1224305 w 3586505"/>
                <a:gd name="connsiteY145-3162" fmla="*/ 1193800 h 2611120"/>
                <a:gd name="connsiteX146-3163" fmla="*/ 1214145 w 3586505"/>
                <a:gd name="connsiteY146-3164" fmla="*/ 1209040 h 2611120"/>
                <a:gd name="connsiteX147-3165" fmla="*/ 1209065 w 3586505"/>
                <a:gd name="connsiteY147-3166" fmla="*/ 1224280 h 2611120"/>
                <a:gd name="connsiteX148-3167" fmla="*/ 1209065 w 3586505"/>
                <a:gd name="connsiteY148-3168" fmla="*/ 1224280 h 2611120"/>
                <a:gd name="connsiteX149-3169" fmla="*/ 1183665 w 3586505"/>
                <a:gd name="connsiteY149-3170" fmla="*/ 1188720 h 2611120"/>
                <a:gd name="connsiteX150-3171" fmla="*/ 1168425 w 3586505"/>
                <a:gd name="connsiteY150-3172" fmla="*/ 1178560 h 2611120"/>
                <a:gd name="connsiteX151-3173" fmla="*/ 1163345 w 3586505"/>
                <a:gd name="connsiteY151-3174" fmla="*/ 1163320 h 2611120"/>
                <a:gd name="connsiteX152-3175" fmla="*/ 1122705 w 3586505"/>
                <a:gd name="connsiteY152-3176" fmla="*/ 1153160 h 2611120"/>
                <a:gd name="connsiteX153-3177" fmla="*/ 1122705 w 3586505"/>
                <a:gd name="connsiteY153-3178" fmla="*/ 1153160 h 2611120"/>
                <a:gd name="connsiteX154-3179" fmla="*/ 1076985 w 3586505"/>
                <a:gd name="connsiteY154-3180" fmla="*/ 1158240 h 2611120"/>
                <a:gd name="connsiteX155-3181" fmla="*/ 889025 w 3586505"/>
                <a:gd name="connsiteY155-3182" fmla="*/ 1153160 h 2611120"/>
                <a:gd name="connsiteX156-3183" fmla="*/ 889025 w 3586505"/>
                <a:gd name="connsiteY156-3184" fmla="*/ 1153160 h 2611120"/>
                <a:gd name="connsiteX157-3185" fmla="*/ 863625 w 3586505"/>
                <a:gd name="connsiteY157-3186" fmla="*/ 1188720 h 2611120"/>
                <a:gd name="connsiteX158-3187" fmla="*/ 848385 w 3586505"/>
                <a:gd name="connsiteY158-3188" fmla="*/ 1219200 h 2611120"/>
                <a:gd name="connsiteX159-3189" fmla="*/ 838225 w 3586505"/>
                <a:gd name="connsiteY159-3190" fmla="*/ 1224280 h 2611120"/>
                <a:gd name="connsiteX160-3191" fmla="*/ 838225 w 3586505"/>
                <a:gd name="connsiteY160-3192" fmla="*/ 1224280 h 2611120"/>
                <a:gd name="connsiteX161-3193" fmla="*/ 751865 w 3586505"/>
                <a:gd name="connsiteY161-3194" fmla="*/ 1224280 h 2611120"/>
                <a:gd name="connsiteX162-3195" fmla="*/ 751865 w 3586505"/>
                <a:gd name="connsiteY162-3196" fmla="*/ 1224280 h 2611120"/>
                <a:gd name="connsiteX163-3197" fmla="*/ 716305 w 3586505"/>
                <a:gd name="connsiteY163-3198" fmla="*/ 1178560 h 2611120"/>
                <a:gd name="connsiteX164-3199" fmla="*/ 701065 w 3586505"/>
                <a:gd name="connsiteY164-3200" fmla="*/ 1168400 h 2611120"/>
                <a:gd name="connsiteX165-3201" fmla="*/ 695985 w 3586505"/>
                <a:gd name="connsiteY165-3202" fmla="*/ 1153160 h 2611120"/>
                <a:gd name="connsiteX166-3203" fmla="*/ 670585 w 3586505"/>
                <a:gd name="connsiteY166-3204" fmla="*/ 1102360 h 2611120"/>
                <a:gd name="connsiteX167-3205" fmla="*/ 665505 w 3586505"/>
                <a:gd name="connsiteY167-3206" fmla="*/ 1087120 h 2611120"/>
                <a:gd name="connsiteX168-3207" fmla="*/ 645185 w 3586505"/>
                <a:gd name="connsiteY168-3208" fmla="*/ 1056640 h 2611120"/>
                <a:gd name="connsiteX169-3209" fmla="*/ 624865 w 3586505"/>
                <a:gd name="connsiteY169-3210" fmla="*/ 1000760 h 2611120"/>
                <a:gd name="connsiteX170-3211" fmla="*/ 609625 w 3586505"/>
                <a:gd name="connsiteY170-3212" fmla="*/ 995680 h 2611120"/>
                <a:gd name="connsiteX171-3213" fmla="*/ 568985 w 3586505"/>
                <a:gd name="connsiteY171-3214" fmla="*/ 985520 h 2611120"/>
                <a:gd name="connsiteX172-3215" fmla="*/ 543585 w 3586505"/>
                <a:gd name="connsiteY172-3216" fmla="*/ 955040 h 2611120"/>
                <a:gd name="connsiteX173-3217" fmla="*/ 533425 w 3586505"/>
                <a:gd name="connsiteY173-3218" fmla="*/ 924560 h 2611120"/>
                <a:gd name="connsiteX174-3219" fmla="*/ 523265 w 3586505"/>
                <a:gd name="connsiteY174-3220" fmla="*/ 914400 h 2611120"/>
                <a:gd name="connsiteX175-3221" fmla="*/ 523265 w 3586505"/>
                <a:gd name="connsiteY175-3222" fmla="*/ 914400 h 2611120"/>
                <a:gd name="connsiteX176-3223" fmla="*/ 482625 w 3586505"/>
                <a:gd name="connsiteY176-3224" fmla="*/ 934720 h 2611120"/>
                <a:gd name="connsiteX177-3225" fmla="*/ 457225 w 3586505"/>
                <a:gd name="connsiteY177-3226" fmla="*/ 939800 h 2611120"/>
                <a:gd name="connsiteX178-3227" fmla="*/ 441985 w 3586505"/>
                <a:gd name="connsiteY178-3228" fmla="*/ 944880 h 2611120"/>
                <a:gd name="connsiteX179-3229" fmla="*/ 436905 w 3586505"/>
                <a:gd name="connsiteY179-3230" fmla="*/ 965200 h 2611120"/>
                <a:gd name="connsiteX180-3231" fmla="*/ 421665 w 3586505"/>
                <a:gd name="connsiteY180-3232" fmla="*/ 970280 h 2611120"/>
                <a:gd name="connsiteX181-3233" fmla="*/ 406425 w 3586505"/>
                <a:gd name="connsiteY181-3234" fmla="*/ 985520 h 2611120"/>
                <a:gd name="connsiteX182-3235" fmla="*/ 401345 w 3586505"/>
                <a:gd name="connsiteY182-3236" fmla="*/ 990600 h 2611120"/>
                <a:gd name="connsiteX183-3237" fmla="*/ 401345 w 3586505"/>
                <a:gd name="connsiteY183-3238" fmla="*/ 990600 h 2611120"/>
                <a:gd name="connsiteX184-3239" fmla="*/ 370865 w 3586505"/>
                <a:gd name="connsiteY184-3240" fmla="*/ 1026160 h 2611120"/>
                <a:gd name="connsiteX185-3241" fmla="*/ 345465 w 3586505"/>
                <a:gd name="connsiteY185-3242" fmla="*/ 1061720 h 2611120"/>
                <a:gd name="connsiteX186-3243" fmla="*/ 345465 w 3586505"/>
                <a:gd name="connsiteY186-3244" fmla="*/ 1061720 h 2611120"/>
                <a:gd name="connsiteX187-3245" fmla="*/ 299745 w 3586505"/>
                <a:gd name="connsiteY187-3246" fmla="*/ 1066800 h 2611120"/>
                <a:gd name="connsiteX188-3247" fmla="*/ 269265 w 3586505"/>
                <a:gd name="connsiteY188-3248" fmla="*/ 1071880 h 2611120"/>
                <a:gd name="connsiteX189-3249" fmla="*/ 259105 w 3586505"/>
                <a:gd name="connsiteY189-3250" fmla="*/ 1112520 h 2611120"/>
                <a:gd name="connsiteX190-3251" fmla="*/ 259105 w 3586505"/>
                <a:gd name="connsiteY190-3252" fmla="*/ 1112520 h 2611120"/>
                <a:gd name="connsiteX191-3253" fmla="*/ 208305 w 3586505"/>
                <a:gd name="connsiteY191-3254" fmla="*/ 1112520 h 2611120"/>
                <a:gd name="connsiteX192-3255" fmla="*/ 208305 w 3586505"/>
                <a:gd name="connsiteY192-3256" fmla="*/ 1112520 h 2611120"/>
                <a:gd name="connsiteX193-3257" fmla="*/ 208305 w 3586505"/>
                <a:gd name="connsiteY193-3258" fmla="*/ 1203960 h 2611120"/>
                <a:gd name="connsiteX194-3259" fmla="*/ 208305 w 3586505"/>
                <a:gd name="connsiteY194-3260" fmla="*/ 1203960 h 2611120"/>
                <a:gd name="connsiteX195-3261" fmla="*/ 167665 w 3586505"/>
                <a:gd name="connsiteY195-3262" fmla="*/ 1219200 h 2611120"/>
                <a:gd name="connsiteX196-3263" fmla="*/ 137185 w 3586505"/>
                <a:gd name="connsiteY196-3264" fmla="*/ 1249680 h 2611120"/>
                <a:gd name="connsiteX197-3265" fmla="*/ 121945 w 3586505"/>
                <a:gd name="connsiteY197-3266" fmla="*/ 1259840 h 2611120"/>
                <a:gd name="connsiteX198-3267" fmla="*/ 111785 w 3586505"/>
                <a:gd name="connsiteY198-3268" fmla="*/ 1275080 h 2611120"/>
                <a:gd name="connsiteX199-3269" fmla="*/ 81305 w 3586505"/>
                <a:gd name="connsiteY199-3270" fmla="*/ 1290320 h 2611120"/>
                <a:gd name="connsiteX200-3271" fmla="*/ 86385 w 3586505"/>
                <a:gd name="connsiteY200-3272" fmla="*/ 1305560 h 2611120"/>
                <a:gd name="connsiteX201-3273" fmla="*/ 50825 w 3586505"/>
                <a:gd name="connsiteY201-3274" fmla="*/ 1290320 h 2611120"/>
                <a:gd name="connsiteX202-3275" fmla="*/ 45745 w 3586505"/>
                <a:gd name="connsiteY202-3276" fmla="*/ 1478280 h 2611120"/>
                <a:gd name="connsiteX203-3277" fmla="*/ 30505 w 3586505"/>
                <a:gd name="connsiteY203-3278" fmla="*/ 1513840 h 2611120"/>
                <a:gd name="connsiteX204-3279" fmla="*/ 30505 w 3586505"/>
                <a:gd name="connsiteY204-3280" fmla="*/ 1513840 h 2611120"/>
                <a:gd name="connsiteX205-3281" fmla="*/ 25 w 3586505"/>
                <a:gd name="connsiteY205-3282" fmla="*/ 1564640 h 2611120"/>
                <a:gd name="connsiteX206-3283" fmla="*/ 25 w 3586505"/>
                <a:gd name="connsiteY206-3284" fmla="*/ 1564640 h 2611120"/>
                <a:gd name="connsiteX207-3285" fmla="*/ 40665 w 3586505"/>
                <a:gd name="connsiteY207-3286" fmla="*/ 1584960 h 2611120"/>
                <a:gd name="connsiteX208-3287" fmla="*/ 50825 w 3586505"/>
                <a:gd name="connsiteY208-3288" fmla="*/ 1600200 h 2611120"/>
                <a:gd name="connsiteX209-3289" fmla="*/ 66065 w 3586505"/>
                <a:gd name="connsiteY209-3290" fmla="*/ 1610360 h 2611120"/>
                <a:gd name="connsiteX210-3291" fmla="*/ 76225 w 3586505"/>
                <a:gd name="connsiteY210-3292" fmla="*/ 1640840 h 2611120"/>
                <a:gd name="connsiteX211-3293" fmla="*/ 81305 w 3586505"/>
                <a:gd name="connsiteY211-3294" fmla="*/ 1656080 h 2611120"/>
                <a:gd name="connsiteX212-3295" fmla="*/ 86385 w 3586505"/>
                <a:gd name="connsiteY212-3296" fmla="*/ 1701800 h 2611120"/>
                <a:gd name="connsiteX213-3297" fmla="*/ 101625 w 3586505"/>
                <a:gd name="connsiteY213-3298" fmla="*/ 1711960 h 2611120"/>
                <a:gd name="connsiteX214-3299" fmla="*/ 101625 w 3586505"/>
                <a:gd name="connsiteY214-3300" fmla="*/ 1711960 h 2611120"/>
                <a:gd name="connsiteX215-3301" fmla="*/ 142265 w 3586505"/>
                <a:gd name="connsiteY215-3302" fmla="*/ 1742440 h 2611120"/>
                <a:gd name="connsiteX216-3303" fmla="*/ 157505 w 3586505"/>
                <a:gd name="connsiteY216-3304" fmla="*/ 1752600 h 2611120"/>
                <a:gd name="connsiteX217-3305" fmla="*/ 177825 w 3586505"/>
                <a:gd name="connsiteY217-3306" fmla="*/ 1757680 h 2611120"/>
                <a:gd name="connsiteX218-3307" fmla="*/ 198145 w 3586505"/>
                <a:gd name="connsiteY218-3308" fmla="*/ 1762760 h 2611120"/>
                <a:gd name="connsiteX219-3309" fmla="*/ 198145 w 3586505"/>
                <a:gd name="connsiteY219-3310" fmla="*/ 1762760 h 2611120"/>
                <a:gd name="connsiteX220-3311" fmla="*/ 243865 w 3586505"/>
                <a:gd name="connsiteY220-3312" fmla="*/ 1838960 h 2611120"/>
                <a:gd name="connsiteX221-3313" fmla="*/ 254025 w 3586505"/>
                <a:gd name="connsiteY221-3314" fmla="*/ 1889760 h 2611120"/>
                <a:gd name="connsiteX222-3315" fmla="*/ 259105 w 3586505"/>
                <a:gd name="connsiteY222-3316" fmla="*/ 1915160 h 2611120"/>
                <a:gd name="connsiteX223-3317" fmla="*/ 264185 w 3586505"/>
                <a:gd name="connsiteY223-3318" fmla="*/ 1930400 h 2611120"/>
                <a:gd name="connsiteX224-3319" fmla="*/ 279425 w 3586505"/>
                <a:gd name="connsiteY224-3320" fmla="*/ 1935480 h 2611120"/>
                <a:gd name="connsiteX225-3321" fmla="*/ 284505 w 3586505"/>
                <a:gd name="connsiteY225-3322" fmla="*/ 1940560 h 2611120"/>
                <a:gd name="connsiteX226-3323" fmla="*/ 284505 w 3586505"/>
                <a:gd name="connsiteY226-3324" fmla="*/ 1940560 h 2611120"/>
                <a:gd name="connsiteX227-3325" fmla="*/ 325145 w 3586505"/>
                <a:gd name="connsiteY227-3326" fmla="*/ 1960880 h 2611120"/>
                <a:gd name="connsiteX228-3327" fmla="*/ 340385 w 3586505"/>
                <a:gd name="connsiteY228-3328" fmla="*/ 1965960 h 2611120"/>
                <a:gd name="connsiteX229-3329" fmla="*/ 350545 w 3586505"/>
                <a:gd name="connsiteY229-3330" fmla="*/ 1981200 h 2611120"/>
                <a:gd name="connsiteX230-3331" fmla="*/ 381025 w 3586505"/>
                <a:gd name="connsiteY230-3332" fmla="*/ 1991360 h 2611120"/>
                <a:gd name="connsiteX231-3333" fmla="*/ 411505 w 3586505"/>
                <a:gd name="connsiteY231-3334" fmla="*/ 2006600 h 2611120"/>
                <a:gd name="connsiteX232-3335" fmla="*/ 426745 w 3586505"/>
                <a:gd name="connsiteY232-3336" fmla="*/ 2011680 h 2611120"/>
                <a:gd name="connsiteX233-3337" fmla="*/ 477545 w 3586505"/>
                <a:gd name="connsiteY233-3338" fmla="*/ 2037080 h 2611120"/>
                <a:gd name="connsiteX234-3339" fmla="*/ 492785 w 3586505"/>
                <a:gd name="connsiteY234-3340" fmla="*/ 2047240 h 2611120"/>
                <a:gd name="connsiteX235-3341" fmla="*/ 492785 w 3586505"/>
                <a:gd name="connsiteY235-3342" fmla="*/ 2047240 h 2611120"/>
                <a:gd name="connsiteX236-3343" fmla="*/ 462305 w 3586505"/>
                <a:gd name="connsiteY236-3344" fmla="*/ 2087880 h 2611120"/>
                <a:gd name="connsiteX237-3345" fmla="*/ 441985 w 3586505"/>
                <a:gd name="connsiteY237-3346" fmla="*/ 2108200 h 2611120"/>
                <a:gd name="connsiteX238-3347" fmla="*/ 421665 w 3586505"/>
                <a:gd name="connsiteY238-3348" fmla="*/ 2138680 h 2611120"/>
                <a:gd name="connsiteX239-3349" fmla="*/ 406425 w 3586505"/>
                <a:gd name="connsiteY239-3350" fmla="*/ 2169160 h 2611120"/>
                <a:gd name="connsiteX240-3351" fmla="*/ 406425 w 3586505"/>
                <a:gd name="connsiteY240-3352" fmla="*/ 2169160 h 2611120"/>
                <a:gd name="connsiteX241-3353" fmla="*/ 396265 w 3586505"/>
                <a:gd name="connsiteY241-3354" fmla="*/ 2230120 h 2611120"/>
                <a:gd name="connsiteX242-3355" fmla="*/ 386105 w 3586505"/>
                <a:gd name="connsiteY242-3356" fmla="*/ 2255520 h 2611120"/>
                <a:gd name="connsiteX243-3357" fmla="*/ 386105 w 3586505"/>
                <a:gd name="connsiteY243-3358" fmla="*/ 2255520 h 2611120"/>
                <a:gd name="connsiteX244-3359" fmla="*/ 416585 w 3586505"/>
                <a:gd name="connsiteY244-3360" fmla="*/ 2270760 h 2611120"/>
                <a:gd name="connsiteX245-3361" fmla="*/ 436905 w 3586505"/>
                <a:gd name="connsiteY245-3362" fmla="*/ 2438400 h 2611120"/>
                <a:gd name="connsiteX246-3363" fmla="*/ 447065 w 3586505"/>
                <a:gd name="connsiteY246-3364" fmla="*/ 2443480 h 2611120"/>
                <a:gd name="connsiteX247-3365" fmla="*/ 447065 w 3586505"/>
                <a:gd name="connsiteY247-3366" fmla="*/ 2443480 h 2611120"/>
                <a:gd name="connsiteX248-3367" fmla="*/ 487705 w 3586505"/>
                <a:gd name="connsiteY248-3368" fmla="*/ 2458720 h 2611120"/>
                <a:gd name="connsiteX249-3369" fmla="*/ 502945 w 3586505"/>
                <a:gd name="connsiteY249-3370" fmla="*/ 2463800 h 2611120"/>
                <a:gd name="connsiteX250-3371" fmla="*/ 528345 w 3586505"/>
                <a:gd name="connsiteY250-3372" fmla="*/ 2463800 h 2611120"/>
                <a:gd name="connsiteX251-3373" fmla="*/ 528345 w 3586505"/>
                <a:gd name="connsiteY251-3374" fmla="*/ 2463800 h 2611120"/>
                <a:gd name="connsiteX252-3375" fmla="*/ 574065 w 3586505"/>
                <a:gd name="connsiteY252-3376" fmla="*/ 2448560 h 2611120"/>
                <a:gd name="connsiteX253-3377" fmla="*/ 574065 w 3586505"/>
                <a:gd name="connsiteY253-3378" fmla="*/ 2448560 h 2611120"/>
                <a:gd name="connsiteX254-3379" fmla="*/ 594385 w 3586505"/>
                <a:gd name="connsiteY254-3380" fmla="*/ 2382520 h 2611120"/>
                <a:gd name="connsiteX255-3381" fmla="*/ 614705 w 3586505"/>
                <a:gd name="connsiteY255-3382" fmla="*/ 2362200 h 2611120"/>
                <a:gd name="connsiteX256-3383" fmla="*/ 624865 w 3586505"/>
                <a:gd name="connsiteY256-3384" fmla="*/ 2321560 h 2611120"/>
                <a:gd name="connsiteX257-3385" fmla="*/ 624865 w 3586505"/>
                <a:gd name="connsiteY257-3386" fmla="*/ 2321560 h 2611120"/>
                <a:gd name="connsiteX258-3387" fmla="*/ 731545 w 3586505"/>
                <a:gd name="connsiteY258-3388" fmla="*/ 2326640 h 2611120"/>
                <a:gd name="connsiteX259-3389" fmla="*/ 731545 w 3586505"/>
                <a:gd name="connsiteY259-3390" fmla="*/ 2326640 h 2611120"/>
                <a:gd name="connsiteX260-3391" fmla="*/ 777265 w 3586505"/>
                <a:gd name="connsiteY260-3392" fmla="*/ 2336800 h 2611120"/>
                <a:gd name="connsiteX261-3393" fmla="*/ 782345 w 3586505"/>
                <a:gd name="connsiteY261-3394" fmla="*/ 2352040 h 2611120"/>
                <a:gd name="connsiteX262-3395" fmla="*/ 797585 w 3586505"/>
                <a:gd name="connsiteY262-3396" fmla="*/ 2357120 h 2611120"/>
                <a:gd name="connsiteX263-3397" fmla="*/ 838225 w 3586505"/>
                <a:gd name="connsiteY263-3398" fmla="*/ 2346960 h 2611120"/>
                <a:gd name="connsiteX264-3399" fmla="*/ 843305 w 3586505"/>
                <a:gd name="connsiteY264-3400" fmla="*/ 2336800 h 2611120"/>
                <a:gd name="connsiteX265-3401" fmla="*/ 843305 w 3586505"/>
                <a:gd name="connsiteY265-3402" fmla="*/ 2336800 h 2611120"/>
                <a:gd name="connsiteX266-3403" fmla="*/ 883945 w 3586505"/>
                <a:gd name="connsiteY266-3404" fmla="*/ 2311400 h 2611120"/>
                <a:gd name="connsiteX267-3405" fmla="*/ 894105 w 3586505"/>
                <a:gd name="connsiteY267-3406" fmla="*/ 2296160 h 2611120"/>
                <a:gd name="connsiteX268-3407" fmla="*/ 914425 w 3586505"/>
                <a:gd name="connsiteY268-3408" fmla="*/ 2275840 h 2611120"/>
                <a:gd name="connsiteX269-3409" fmla="*/ 914425 w 3586505"/>
                <a:gd name="connsiteY269-3410" fmla="*/ 2275840 h 2611120"/>
                <a:gd name="connsiteX270-3411" fmla="*/ 1010945 w 3586505"/>
                <a:gd name="connsiteY270-3412" fmla="*/ 2255520 h 2611120"/>
                <a:gd name="connsiteX271-3413" fmla="*/ 1016025 w 3586505"/>
                <a:gd name="connsiteY271-3414" fmla="*/ 2240280 h 2611120"/>
                <a:gd name="connsiteX272-3415" fmla="*/ 1016025 w 3586505"/>
                <a:gd name="connsiteY272-3416" fmla="*/ 2230120 h 2611120"/>
                <a:gd name="connsiteX273-3417" fmla="*/ 1016025 w 3586505"/>
                <a:gd name="connsiteY273-3418" fmla="*/ 2230120 h 2611120"/>
                <a:gd name="connsiteX274-3419" fmla="*/ 1102385 w 3586505"/>
                <a:gd name="connsiteY274-3420" fmla="*/ 2230120 h 2611120"/>
                <a:gd name="connsiteX275-3421" fmla="*/ 1193825 w 3586505"/>
                <a:gd name="connsiteY275-3422" fmla="*/ 2286000 h 2611120"/>
                <a:gd name="connsiteX276-3423" fmla="*/ 1310665 w 3586505"/>
                <a:gd name="connsiteY276-3424" fmla="*/ 2458720 h 2611120"/>
                <a:gd name="connsiteX277-3425" fmla="*/ 1336065 w 3586505"/>
                <a:gd name="connsiteY277-3426" fmla="*/ 2499360 h 2611120"/>
                <a:gd name="connsiteX278-3427" fmla="*/ 1351305 w 3586505"/>
                <a:gd name="connsiteY278-3428" fmla="*/ 2534920 h 2611120"/>
                <a:gd name="connsiteX279-3429" fmla="*/ 1366545 w 3586505"/>
                <a:gd name="connsiteY279-3430" fmla="*/ 2545080 h 2611120"/>
                <a:gd name="connsiteX280-3431" fmla="*/ 1376705 w 3586505"/>
                <a:gd name="connsiteY280-3432" fmla="*/ 2575560 h 2611120"/>
                <a:gd name="connsiteX281-3433" fmla="*/ 1381785 w 3586505"/>
                <a:gd name="connsiteY281-3434" fmla="*/ 2590800 h 2611120"/>
                <a:gd name="connsiteX282-3435" fmla="*/ 1397025 w 3586505"/>
                <a:gd name="connsiteY282-3436" fmla="*/ 2595880 h 2611120"/>
                <a:gd name="connsiteX283-3437" fmla="*/ 1417345 w 3586505"/>
                <a:gd name="connsiteY283-3438" fmla="*/ 2600960 h 2611120"/>
                <a:gd name="connsiteX284-3439" fmla="*/ 1417345 w 3586505"/>
                <a:gd name="connsiteY284-3440" fmla="*/ 2611120 h 2611120"/>
                <a:gd name="connsiteX285-3441" fmla="*/ 1417345 w 3586505"/>
                <a:gd name="connsiteY285-3442" fmla="*/ 2611120 h 2611120"/>
                <a:gd name="connsiteX0-3443" fmla="*/ 3586505 w 3586505"/>
                <a:gd name="connsiteY0-3444" fmla="*/ 452120 h 2611120"/>
                <a:gd name="connsiteX1-3445" fmla="*/ 3586505 w 3586505"/>
                <a:gd name="connsiteY1-3446" fmla="*/ 452120 h 2611120"/>
                <a:gd name="connsiteX2-3447" fmla="*/ 3545865 w 3586505"/>
                <a:gd name="connsiteY2-3448" fmla="*/ 436880 h 2611120"/>
                <a:gd name="connsiteX3-3449" fmla="*/ 3540785 w 3586505"/>
                <a:gd name="connsiteY3-3450" fmla="*/ 421640 h 2611120"/>
                <a:gd name="connsiteX4-3451" fmla="*/ 3510305 w 3586505"/>
                <a:gd name="connsiteY4-3452" fmla="*/ 401320 h 2611120"/>
                <a:gd name="connsiteX5-3453" fmla="*/ 3495065 w 3586505"/>
                <a:gd name="connsiteY5-3454" fmla="*/ 381000 h 2611120"/>
                <a:gd name="connsiteX6-3455" fmla="*/ 3495065 w 3586505"/>
                <a:gd name="connsiteY6-3456" fmla="*/ 381000 h 2611120"/>
                <a:gd name="connsiteX7-3457" fmla="*/ 3449345 w 3586505"/>
                <a:gd name="connsiteY7-3458" fmla="*/ 416560 h 2611120"/>
                <a:gd name="connsiteX8-3459" fmla="*/ 3449345 w 3586505"/>
                <a:gd name="connsiteY8-3460" fmla="*/ 416560 h 2611120"/>
                <a:gd name="connsiteX9-3461" fmla="*/ 3403625 w 3586505"/>
                <a:gd name="connsiteY9-3462" fmla="*/ 411480 h 2611120"/>
                <a:gd name="connsiteX10-3463" fmla="*/ 3388385 w 3586505"/>
                <a:gd name="connsiteY10-3464" fmla="*/ 406400 h 2611120"/>
                <a:gd name="connsiteX11-3465" fmla="*/ 3362985 w 3586505"/>
                <a:gd name="connsiteY11-3466" fmla="*/ 401320 h 2611120"/>
                <a:gd name="connsiteX12-3467" fmla="*/ 3352825 w 3586505"/>
                <a:gd name="connsiteY12-3468" fmla="*/ 386080 h 2611120"/>
                <a:gd name="connsiteX13-3469" fmla="*/ 3352825 w 3586505"/>
                <a:gd name="connsiteY13-3470" fmla="*/ 386080 h 2611120"/>
                <a:gd name="connsiteX14-3471" fmla="*/ 3322345 w 3586505"/>
                <a:gd name="connsiteY14-3472" fmla="*/ 350520 h 2611120"/>
                <a:gd name="connsiteX15-3473" fmla="*/ 3302025 w 3586505"/>
                <a:gd name="connsiteY15-3474" fmla="*/ 335280 h 2611120"/>
                <a:gd name="connsiteX16-3475" fmla="*/ 3276625 w 3586505"/>
                <a:gd name="connsiteY16-3476" fmla="*/ 309880 h 2611120"/>
                <a:gd name="connsiteX17-3477" fmla="*/ 3266465 w 3586505"/>
                <a:gd name="connsiteY17-3478" fmla="*/ 294640 h 2611120"/>
                <a:gd name="connsiteX18-3479" fmla="*/ 3261385 w 3586505"/>
                <a:gd name="connsiteY18-3480" fmla="*/ 279400 h 2611120"/>
                <a:gd name="connsiteX19-3481" fmla="*/ 3246145 w 3586505"/>
                <a:gd name="connsiteY19-3482" fmla="*/ 254000 h 2611120"/>
                <a:gd name="connsiteX20-3483" fmla="*/ 3246145 w 3586505"/>
                <a:gd name="connsiteY20-3484" fmla="*/ 254000 h 2611120"/>
                <a:gd name="connsiteX21-3485" fmla="*/ 3164865 w 3586505"/>
                <a:gd name="connsiteY21-3486" fmla="*/ 243840 h 2611120"/>
                <a:gd name="connsiteX22-3487" fmla="*/ 3154705 w 3586505"/>
                <a:gd name="connsiteY22-3488" fmla="*/ 238760 h 2611120"/>
                <a:gd name="connsiteX23-3489" fmla="*/ 3154705 w 3586505"/>
                <a:gd name="connsiteY23-3490" fmla="*/ 238760 h 2611120"/>
                <a:gd name="connsiteX24-3491" fmla="*/ 3139465 w 3586505"/>
                <a:gd name="connsiteY24-3492" fmla="*/ 279400 h 2611120"/>
                <a:gd name="connsiteX25-3493" fmla="*/ 3134385 w 3586505"/>
                <a:gd name="connsiteY25-3494" fmla="*/ 299720 h 2611120"/>
                <a:gd name="connsiteX26-3495" fmla="*/ 3134385 w 3586505"/>
                <a:gd name="connsiteY26-3496" fmla="*/ 299720 h 2611120"/>
                <a:gd name="connsiteX27-3497" fmla="*/ 3093745 w 3586505"/>
                <a:gd name="connsiteY27-3498" fmla="*/ 279400 h 2611120"/>
                <a:gd name="connsiteX28-3499" fmla="*/ 3078505 w 3586505"/>
                <a:gd name="connsiteY28-3500" fmla="*/ 274320 h 2611120"/>
                <a:gd name="connsiteX29-3501" fmla="*/ 3063265 w 3586505"/>
                <a:gd name="connsiteY29-3502" fmla="*/ 264160 h 2611120"/>
                <a:gd name="connsiteX30-3503" fmla="*/ 3032785 w 3586505"/>
                <a:gd name="connsiteY30-3504" fmla="*/ 248920 h 2611120"/>
                <a:gd name="connsiteX31-3505" fmla="*/ 3032785 w 3586505"/>
                <a:gd name="connsiteY31-3506" fmla="*/ 238760 h 2611120"/>
                <a:gd name="connsiteX32-3507" fmla="*/ 3032785 w 3586505"/>
                <a:gd name="connsiteY32-3508" fmla="*/ 238760 h 2611120"/>
                <a:gd name="connsiteX33-3509" fmla="*/ 2921025 w 3586505"/>
                <a:gd name="connsiteY33-3510" fmla="*/ 248920 h 2611120"/>
                <a:gd name="connsiteX34-3511" fmla="*/ 2921025 w 3586505"/>
                <a:gd name="connsiteY34-3512" fmla="*/ 248920 h 2611120"/>
                <a:gd name="connsiteX35-3513" fmla="*/ 2880385 w 3586505"/>
                <a:gd name="connsiteY35-3514" fmla="*/ 233680 h 2611120"/>
                <a:gd name="connsiteX36-3515" fmla="*/ 2870225 w 3586505"/>
                <a:gd name="connsiteY36-3516" fmla="*/ 218440 h 2611120"/>
                <a:gd name="connsiteX37-3517" fmla="*/ 2839745 w 3586505"/>
                <a:gd name="connsiteY37-3518" fmla="*/ 198120 h 2611120"/>
                <a:gd name="connsiteX38-3519" fmla="*/ 2824505 w 3586505"/>
                <a:gd name="connsiteY38-3520" fmla="*/ 187960 h 2611120"/>
                <a:gd name="connsiteX39-3521" fmla="*/ 2824505 w 3586505"/>
                <a:gd name="connsiteY39-3522" fmla="*/ 187960 h 2611120"/>
                <a:gd name="connsiteX40-3523" fmla="*/ 2849905 w 3586505"/>
                <a:gd name="connsiteY40-3524" fmla="*/ 142240 h 2611120"/>
                <a:gd name="connsiteX41-3525" fmla="*/ 2860065 w 3586505"/>
                <a:gd name="connsiteY41-3526" fmla="*/ 127000 h 2611120"/>
                <a:gd name="connsiteX42-3527" fmla="*/ 2849905 w 3586505"/>
                <a:gd name="connsiteY42-3528" fmla="*/ 127000 h 2611120"/>
                <a:gd name="connsiteX43-3529" fmla="*/ 2849905 w 3586505"/>
                <a:gd name="connsiteY43-3530" fmla="*/ 127000 h 2611120"/>
                <a:gd name="connsiteX44-3531" fmla="*/ 2824505 w 3586505"/>
                <a:gd name="connsiteY44-3532" fmla="*/ 86360 h 2611120"/>
                <a:gd name="connsiteX45-3533" fmla="*/ 2809265 w 3586505"/>
                <a:gd name="connsiteY45-3534" fmla="*/ 76200 h 2611120"/>
                <a:gd name="connsiteX46-3535" fmla="*/ 2788945 w 3586505"/>
                <a:gd name="connsiteY46-3536" fmla="*/ 45720 h 2611120"/>
                <a:gd name="connsiteX47-3537" fmla="*/ 2773705 w 3586505"/>
                <a:gd name="connsiteY47-3538" fmla="*/ 30480 h 2611120"/>
                <a:gd name="connsiteX48-3539" fmla="*/ 2773705 w 3586505"/>
                <a:gd name="connsiteY48-3540" fmla="*/ 30480 h 2611120"/>
                <a:gd name="connsiteX49-3541" fmla="*/ 2651785 w 3586505"/>
                <a:gd name="connsiteY49-3542" fmla="*/ 10160 h 2611120"/>
                <a:gd name="connsiteX50-3543" fmla="*/ 2651785 w 3586505"/>
                <a:gd name="connsiteY50-3544" fmla="*/ 0 h 2611120"/>
                <a:gd name="connsiteX51-3545" fmla="*/ 2651785 w 3586505"/>
                <a:gd name="connsiteY51-3546" fmla="*/ 0 h 2611120"/>
                <a:gd name="connsiteX52-3547" fmla="*/ 2611145 w 3586505"/>
                <a:gd name="connsiteY52-3548" fmla="*/ 35560 h 2611120"/>
                <a:gd name="connsiteX53-3549" fmla="*/ 2580665 w 3586505"/>
                <a:gd name="connsiteY53-3550" fmla="*/ 60960 h 2611120"/>
                <a:gd name="connsiteX54-3551" fmla="*/ 2570505 w 3586505"/>
                <a:gd name="connsiteY54-3552" fmla="*/ 76200 h 2611120"/>
                <a:gd name="connsiteX55-3553" fmla="*/ 2555265 w 3586505"/>
                <a:gd name="connsiteY55-3554" fmla="*/ 86360 h 2611120"/>
                <a:gd name="connsiteX56-3555" fmla="*/ 2550185 w 3586505"/>
                <a:gd name="connsiteY56-3556" fmla="*/ 101600 h 2611120"/>
                <a:gd name="connsiteX57-3557" fmla="*/ 2534945 w 3586505"/>
                <a:gd name="connsiteY57-3558" fmla="*/ 106680 h 2611120"/>
                <a:gd name="connsiteX58-3559" fmla="*/ 2489225 w 3586505"/>
                <a:gd name="connsiteY58-3560" fmla="*/ 132080 h 2611120"/>
                <a:gd name="connsiteX59-3561" fmla="*/ 2479065 w 3586505"/>
                <a:gd name="connsiteY59-3562" fmla="*/ 152400 h 2611120"/>
                <a:gd name="connsiteX60-3563" fmla="*/ 2479065 w 3586505"/>
                <a:gd name="connsiteY60-3564" fmla="*/ 152400 h 2611120"/>
                <a:gd name="connsiteX61-3565" fmla="*/ 2479065 w 3586505"/>
                <a:gd name="connsiteY61-3566" fmla="*/ 187960 h 2611120"/>
                <a:gd name="connsiteX62-3567" fmla="*/ 2433345 w 3586505"/>
                <a:gd name="connsiteY62-3568" fmla="*/ 208280 h 2611120"/>
                <a:gd name="connsiteX63-3569" fmla="*/ 2418105 w 3586505"/>
                <a:gd name="connsiteY63-3570" fmla="*/ 228600 h 2611120"/>
                <a:gd name="connsiteX64-3571" fmla="*/ 2397785 w 3586505"/>
                <a:gd name="connsiteY64-3572" fmla="*/ 243840 h 2611120"/>
                <a:gd name="connsiteX65-3573" fmla="*/ 2377465 w 3586505"/>
                <a:gd name="connsiteY65-3574" fmla="*/ 264160 h 2611120"/>
                <a:gd name="connsiteX66-3575" fmla="*/ 2357145 w 3586505"/>
                <a:gd name="connsiteY66-3576" fmla="*/ 269240 h 2611120"/>
                <a:gd name="connsiteX67-3577" fmla="*/ 2306345 w 3586505"/>
                <a:gd name="connsiteY67-3578" fmla="*/ 284480 h 2611120"/>
                <a:gd name="connsiteX68-3579" fmla="*/ 2291105 w 3586505"/>
                <a:gd name="connsiteY68-3580" fmla="*/ 330200 h 2611120"/>
                <a:gd name="connsiteX69-3581" fmla="*/ 2291105 w 3586505"/>
                <a:gd name="connsiteY69-3582" fmla="*/ 330200 h 2611120"/>
                <a:gd name="connsiteX70-3583" fmla="*/ 2245385 w 3586505"/>
                <a:gd name="connsiteY70-3584" fmla="*/ 335280 h 2611120"/>
                <a:gd name="connsiteX71-3585" fmla="*/ 2230145 w 3586505"/>
                <a:gd name="connsiteY71-3586" fmla="*/ 340360 h 2611120"/>
                <a:gd name="connsiteX72-3587" fmla="*/ 2159025 w 3586505"/>
                <a:gd name="connsiteY72-3588" fmla="*/ 345440 h 2611120"/>
                <a:gd name="connsiteX73-3589" fmla="*/ 2143785 w 3586505"/>
                <a:gd name="connsiteY73-3590" fmla="*/ 350520 h 2611120"/>
                <a:gd name="connsiteX74-3591" fmla="*/ 2123465 w 3586505"/>
                <a:gd name="connsiteY74-3592" fmla="*/ 381000 h 2611120"/>
                <a:gd name="connsiteX75-3593" fmla="*/ 2103145 w 3586505"/>
                <a:gd name="connsiteY75-3594" fmla="*/ 386080 h 2611120"/>
                <a:gd name="connsiteX76-3595" fmla="*/ 2103145 w 3586505"/>
                <a:gd name="connsiteY76-3596" fmla="*/ 386080 h 2611120"/>
                <a:gd name="connsiteX77-3597" fmla="*/ 2072665 w 3586505"/>
                <a:gd name="connsiteY77-3598" fmla="*/ 421640 h 2611120"/>
                <a:gd name="connsiteX78-3599" fmla="*/ 2057425 w 3586505"/>
                <a:gd name="connsiteY78-3600" fmla="*/ 426720 h 2611120"/>
                <a:gd name="connsiteX79-3601" fmla="*/ 2057425 w 3586505"/>
                <a:gd name="connsiteY79-3602" fmla="*/ 426720 h 2611120"/>
                <a:gd name="connsiteX80-3603" fmla="*/ 1981225 w 3586505"/>
                <a:gd name="connsiteY80-3604" fmla="*/ 411480 h 2611120"/>
                <a:gd name="connsiteX81-3605" fmla="*/ 1960905 w 3586505"/>
                <a:gd name="connsiteY81-3606" fmla="*/ 406400 h 2611120"/>
                <a:gd name="connsiteX82-3607" fmla="*/ 1930425 w 3586505"/>
                <a:gd name="connsiteY82-3608" fmla="*/ 396240 h 2611120"/>
                <a:gd name="connsiteX83-3609" fmla="*/ 1823745 w 3586505"/>
                <a:gd name="connsiteY83-3610" fmla="*/ 289560 h 2611120"/>
                <a:gd name="connsiteX84-3611" fmla="*/ 1889785 w 3586505"/>
                <a:gd name="connsiteY84-3612" fmla="*/ 294640 h 2611120"/>
                <a:gd name="connsiteX85-3613" fmla="*/ 1915185 w 3586505"/>
                <a:gd name="connsiteY85-3614" fmla="*/ 325120 h 2611120"/>
                <a:gd name="connsiteX86-3615" fmla="*/ 1920265 w 3586505"/>
                <a:gd name="connsiteY86-3616" fmla="*/ 340360 h 2611120"/>
                <a:gd name="connsiteX87-3617" fmla="*/ 1920265 w 3586505"/>
                <a:gd name="connsiteY87-3618" fmla="*/ 340360 h 2611120"/>
                <a:gd name="connsiteX88-3619" fmla="*/ 1874545 w 3586505"/>
                <a:gd name="connsiteY88-3620" fmla="*/ 330200 h 2611120"/>
                <a:gd name="connsiteX89-3621" fmla="*/ 1849145 w 3586505"/>
                <a:gd name="connsiteY89-3622" fmla="*/ 304800 h 2611120"/>
                <a:gd name="connsiteX90-3623" fmla="*/ 1833905 w 3586505"/>
                <a:gd name="connsiteY90-3624" fmla="*/ 299720 h 2611120"/>
                <a:gd name="connsiteX91-3625" fmla="*/ 1813585 w 3586505"/>
                <a:gd name="connsiteY91-3626" fmla="*/ 259080 h 2611120"/>
                <a:gd name="connsiteX92-3627" fmla="*/ 1798345 w 3586505"/>
                <a:gd name="connsiteY92-3628" fmla="*/ 228600 h 2611120"/>
                <a:gd name="connsiteX93-3629" fmla="*/ 1798345 w 3586505"/>
                <a:gd name="connsiteY93-3630" fmla="*/ 228600 h 2611120"/>
                <a:gd name="connsiteX94-3631" fmla="*/ 1752625 w 3586505"/>
                <a:gd name="connsiteY94-3632" fmla="*/ 172720 h 2611120"/>
                <a:gd name="connsiteX95-3633" fmla="*/ 1752625 w 3586505"/>
                <a:gd name="connsiteY95-3634" fmla="*/ 172720 h 2611120"/>
                <a:gd name="connsiteX96-3635" fmla="*/ 1691665 w 3586505"/>
                <a:gd name="connsiteY96-3636" fmla="*/ 157480 h 2611120"/>
                <a:gd name="connsiteX97-3637" fmla="*/ 1686585 w 3586505"/>
                <a:gd name="connsiteY97-3638" fmla="*/ 142240 h 2611120"/>
                <a:gd name="connsiteX98-3639" fmla="*/ 1676425 w 3586505"/>
                <a:gd name="connsiteY98-3640" fmla="*/ 127000 h 2611120"/>
                <a:gd name="connsiteX99-3641" fmla="*/ 1645945 w 3586505"/>
                <a:gd name="connsiteY99-3642" fmla="*/ 111760 h 2611120"/>
                <a:gd name="connsiteX100-3643" fmla="*/ 1635785 w 3586505"/>
                <a:gd name="connsiteY100-3644" fmla="*/ 111760 h 2611120"/>
                <a:gd name="connsiteX101-3645" fmla="*/ 1635785 w 3586505"/>
                <a:gd name="connsiteY101-3646" fmla="*/ 111760 h 2611120"/>
                <a:gd name="connsiteX102-3647" fmla="*/ 1564665 w 3586505"/>
                <a:gd name="connsiteY102-3648" fmla="*/ 121920 h 2611120"/>
                <a:gd name="connsiteX103-3649" fmla="*/ 1564665 w 3586505"/>
                <a:gd name="connsiteY103-3650" fmla="*/ 121920 h 2611120"/>
                <a:gd name="connsiteX104-3651" fmla="*/ 1544345 w 3586505"/>
                <a:gd name="connsiteY104-3652" fmla="*/ 162560 h 2611120"/>
                <a:gd name="connsiteX105-3653" fmla="*/ 1513865 w 3586505"/>
                <a:gd name="connsiteY105-3654" fmla="*/ 193040 h 2611120"/>
                <a:gd name="connsiteX106-3655" fmla="*/ 1508785 w 3586505"/>
                <a:gd name="connsiteY106-3656" fmla="*/ 213360 h 2611120"/>
                <a:gd name="connsiteX107-3657" fmla="*/ 1503705 w 3586505"/>
                <a:gd name="connsiteY107-3658" fmla="*/ 238760 h 2611120"/>
                <a:gd name="connsiteX108-3659" fmla="*/ 1483385 w 3586505"/>
                <a:gd name="connsiteY108-3660" fmla="*/ 274320 h 2611120"/>
                <a:gd name="connsiteX109-3661" fmla="*/ 1478305 w 3586505"/>
                <a:gd name="connsiteY109-3662" fmla="*/ 289560 h 2611120"/>
                <a:gd name="connsiteX110-3663" fmla="*/ 1447825 w 3586505"/>
                <a:gd name="connsiteY110-3664" fmla="*/ 345440 h 2611120"/>
                <a:gd name="connsiteX111-3665" fmla="*/ 1437665 w 3586505"/>
                <a:gd name="connsiteY111-3666" fmla="*/ 375920 h 2611120"/>
                <a:gd name="connsiteX112-3667" fmla="*/ 1432585 w 3586505"/>
                <a:gd name="connsiteY112-3668" fmla="*/ 391160 h 2611120"/>
                <a:gd name="connsiteX113-3669" fmla="*/ 1402105 w 3586505"/>
                <a:gd name="connsiteY113-3670" fmla="*/ 411480 h 2611120"/>
                <a:gd name="connsiteX114-3671" fmla="*/ 1386865 w 3586505"/>
                <a:gd name="connsiteY114-3672" fmla="*/ 441960 h 2611120"/>
                <a:gd name="connsiteX115-3673" fmla="*/ 1361465 w 3586505"/>
                <a:gd name="connsiteY115-3674" fmla="*/ 447040 h 2611120"/>
                <a:gd name="connsiteX116-3675" fmla="*/ 1330985 w 3586505"/>
                <a:gd name="connsiteY116-3676" fmla="*/ 457200 h 2611120"/>
                <a:gd name="connsiteX117-3677" fmla="*/ 1330985 w 3586505"/>
                <a:gd name="connsiteY117-3678" fmla="*/ 457200 h 2611120"/>
                <a:gd name="connsiteX118-3679" fmla="*/ 1361465 w 3586505"/>
                <a:gd name="connsiteY118-3680" fmla="*/ 492760 h 2611120"/>
                <a:gd name="connsiteX119-3681" fmla="*/ 1366545 w 3586505"/>
                <a:gd name="connsiteY119-3682" fmla="*/ 508000 h 2611120"/>
                <a:gd name="connsiteX120-3683" fmla="*/ 1371625 w 3586505"/>
                <a:gd name="connsiteY120-3684" fmla="*/ 518160 h 2611120"/>
                <a:gd name="connsiteX121-3685" fmla="*/ 1371625 w 3586505"/>
                <a:gd name="connsiteY121-3686" fmla="*/ 518160 h 2611120"/>
                <a:gd name="connsiteX122-3687" fmla="*/ 1371625 w 3586505"/>
                <a:gd name="connsiteY122-3688" fmla="*/ 568960 h 2611120"/>
                <a:gd name="connsiteX123-3689" fmla="*/ 1371625 w 3586505"/>
                <a:gd name="connsiteY123-3690" fmla="*/ 568960 h 2611120"/>
                <a:gd name="connsiteX124-3691" fmla="*/ 1320825 w 3586505"/>
                <a:gd name="connsiteY124-3692" fmla="*/ 609600 h 2611120"/>
                <a:gd name="connsiteX125-3693" fmla="*/ 1320825 w 3586505"/>
                <a:gd name="connsiteY125-3694" fmla="*/ 609600 h 2611120"/>
                <a:gd name="connsiteX126-3695" fmla="*/ 1371625 w 3586505"/>
                <a:gd name="connsiteY126-3696" fmla="*/ 665480 h 2611120"/>
                <a:gd name="connsiteX127-3697" fmla="*/ 1376705 w 3586505"/>
                <a:gd name="connsiteY127-3698" fmla="*/ 711200 h 2611120"/>
                <a:gd name="connsiteX128-3699" fmla="*/ 1386865 w 3586505"/>
                <a:gd name="connsiteY128-3700" fmla="*/ 746760 h 2611120"/>
                <a:gd name="connsiteX129-3701" fmla="*/ 1386865 w 3586505"/>
                <a:gd name="connsiteY129-3702" fmla="*/ 746760 h 2611120"/>
                <a:gd name="connsiteX130-3703" fmla="*/ 1381785 w 3586505"/>
                <a:gd name="connsiteY130-3704" fmla="*/ 792480 h 2611120"/>
                <a:gd name="connsiteX131-3705" fmla="*/ 1376705 w 3586505"/>
                <a:gd name="connsiteY131-3706" fmla="*/ 858520 h 2611120"/>
                <a:gd name="connsiteX132-3707" fmla="*/ 1376705 w 3586505"/>
                <a:gd name="connsiteY132-3708" fmla="*/ 858520 h 2611120"/>
                <a:gd name="connsiteX133-3709" fmla="*/ 1341145 w 3586505"/>
                <a:gd name="connsiteY133-3710" fmla="*/ 889000 h 2611120"/>
                <a:gd name="connsiteX134-3711" fmla="*/ 1315745 w 3586505"/>
                <a:gd name="connsiteY134-3712" fmla="*/ 919480 h 2611120"/>
                <a:gd name="connsiteX135-3713" fmla="*/ 1330985 w 3586505"/>
                <a:gd name="connsiteY135-3714" fmla="*/ 919480 h 2611120"/>
                <a:gd name="connsiteX136-3715" fmla="*/ 1330985 w 3586505"/>
                <a:gd name="connsiteY136-3716" fmla="*/ 919480 h 2611120"/>
                <a:gd name="connsiteX137-3717" fmla="*/ 1330985 w 3586505"/>
                <a:gd name="connsiteY137-3718" fmla="*/ 1041400 h 2611120"/>
                <a:gd name="connsiteX138-3719" fmla="*/ 1330985 w 3586505"/>
                <a:gd name="connsiteY138-3720" fmla="*/ 1041400 h 2611120"/>
                <a:gd name="connsiteX139-3721" fmla="*/ 1280185 w 3586505"/>
                <a:gd name="connsiteY139-3722" fmla="*/ 1046480 h 2611120"/>
                <a:gd name="connsiteX140-3723" fmla="*/ 1275105 w 3586505"/>
                <a:gd name="connsiteY140-3724" fmla="*/ 1061720 h 2611120"/>
                <a:gd name="connsiteX141-3725" fmla="*/ 1259865 w 3586505"/>
                <a:gd name="connsiteY141-3726" fmla="*/ 1061720 h 2611120"/>
                <a:gd name="connsiteX142-3727" fmla="*/ 1259865 w 3586505"/>
                <a:gd name="connsiteY142-3728" fmla="*/ 1061720 h 2611120"/>
                <a:gd name="connsiteX143-3729" fmla="*/ 1259865 w 3586505"/>
                <a:gd name="connsiteY143-3730" fmla="*/ 1168400 h 2611120"/>
                <a:gd name="connsiteX144-3731" fmla="*/ 1259865 w 3586505"/>
                <a:gd name="connsiteY144-3732" fmla="*/ 1168400 h 2611120"/>
                <a:gd name="connsiteX145-3733" fmla="*/ 1224305 w 3586505"/>
                <a:gd name="connsiteY145-3734" fmla="*/ 1193800 h 2611120"/>
                <a:gd name="connsiteX146-3735" fmla="*/ 1214145 w 3586505"/>
                <a:gd name="connsiteY146-3736" fmla="*/ 1209040 h 2611120"/>
                <a:gd name="connsiteX147-3737" fmla="*/ 1209065 w 3586505"/>
                <a:gd name="connsiteY147-3738" fmla="*/ 1224280 h 2611120"/>
                <a:gd name="connsiteX148-3739" fmla="*/ 1209065 w 3586505"/>
                <a:gd name="connsiteY148-3740" fmla="*/ 1224280 h 2611120"/>
                <a:gd name="connsiteX149-3741" fmla="*/ 1183665 w 3586505"/>
                <a:gd name="connsiteY149-3742" fmla="*/ 1188720 h 2611120"/>
                <a:gd name="connsiteX150-3743" fmla="*/ 1168425 w 3586505"/>
                <a:gd name="connsiteY150-3744" fmla="*/ 1178560 h 2611120"/>
                <a:gd name="connsiteX151-3745" fmla="*/ 1163345 w 3586505"/>
                <a:gd name="connsiteY151-3746" fmla="*/ 1163320 h 2611120"/>
                <a:gd name="connsiteX152-3747" fmla="*/ 1122705 w 3586505"/>
                <a:gd name="connsiteY152-3748" fmla="*/ 1153160 h 2611120"/>
                <a:gd name="connsiteX153-3749" fmla="*/ 1122705 w 3586505"/>
                <a:gd name="connsiteY153-3750" fmla="*/ 1153160 h 2611120"/>
                <a:gd name="connsiteX154-3751" fmla="*/ 1076985 w 3586505"/>
                <a:gd name="connsiteY154-3752" fmla="*/ 1158240 h 2611120"/>
                <a:gd name="connsiteX155-3753" fmla="*/ 889025 w 3586505"/>
                <a:gd name="connsiteY155-3754" fmla="*/ 1153160 h 2611120"/>
                <a:gd name="connsiteX156-3755" fmla="*/ 889025 w 3586505"/>
                <a:gd name="connsiteY156-3756" fmla="*/ 1153160 h 2611120"/>
                <a:gd name="connsiteX157-3757" fmla="*/ 863625 w 3586505"/>
                <a:gd name="connsiteY157-3758" fmla="*/ 1188720 h 2611120"/>
                <a:gd name="connsiteX158-3759" fmla="*/ 848385 w 3586505"/>
                <a:gd name="connsiteY158-3760" fmla="*/ 1219200 h 2611120"/>
                <a:gd name="connsiteX159-3761" fmla="*/ 838225 w 3586505"/>
                <a:gd name="connsiteY159-3762" fmla="*/ 1224280 h 2611120"/>
                <a:gd name="connsiteX160-3763" fmla="*/ 838225 w 3586505"/>
                <a:gd name="connsiteY160-3764" fmla="*/ 1224280 h 2611120"/>
                <a:gd name="connsiteX161-3765" fmla="*/ 751865 w 3586505"/>
                <a:gd name="connsiteY161-3766" fmla="*/ 1224280 h 2611120"/>
                <a:gd name="connsiteX162-3767" fmla="*/ 751865 w 3586505"/>
                <a:gd name="connsiteY162-3768" fmla="*/ 1224280 h 2611120"/>
                <a:gd name="connsiteX163-3769" fmla="*/ 716305 w 3586505"/>
                <a:gd name="connsiteY163-3770" fmla="*/ 1178560 h 2611120"/>
                <a:gd name="connsiteX164-3771" fmla="*/ 701065 w 3586505"/>
                <a:gd name="connsiteY164-3772" fmla="*/ 1168400 h 2611120"/>
                <a:gd name="connsiteX165-3773" fmla="*/ 695985 w 3586505"/>
                <a:gd name="connsiteY165-3774" fmla="*/ 1153160 h 2611120"/>
                <a:gd name="connsiteX166-3775" fmla="*/ 670585 w 3586505"/>
                <a:gd name="connsiteY166-3776" fmla="*/ 1102360 h 2611120"/>
                <a:gd name="connsiteX167-3777" fmla="*/ 665505 w 3586505"/>
                <a:gd name="connsiteY167-3778" fmla="*/ 1087120 h 2611120"/>
                <a:gd name="connsiteX168-3779" fmla="*/ 645185 w 3586505"/>
                <a:gd name="connsiteY168-3780" fmla="*/ 1056640 h 2611120"/>
                <a:gd name="connsiteX169-3781" fmla="*/ 624865 w 3586505"/>
                <a:gd name="connsiteY169-3782" fmla="*/ 1000760 h 2611120"/>
                <a:gd name="connsiteX170-3783" fmla="*/ 609625 w 3586505"/>
                <a:gd name="connsiteY170-3784" fmla="*/ 995680 h 2611120"/>
                <a:gd name="connsiteX171-3785" fmla="*/ 568985 w 3586505"/>
                <a:gd name="connsiteY171-3786" fmla="*/ 985520 h 2611120"/>
                <a:gd name="connsiteX172-3787" fmla="*/ 543585 w 3586505"/>
                <a:gd name="connsiteY172-3788" fmla="*/ 955040 h 2611120"/>
                <a:gd name="connsiteX173-3789" fmla="*/ 533425 w 3586505"/>
                <a:gd name="connsiteY173-3790" fmla="*/ 924560 h 2611120"/>
                <a:gd name="connsiteX174-3791" fmla="*/ 523265 w 3586505"/>
                <a:gd name="connsiteY174-3792" fmla="*/ 914400 h 2611120"/>
                <a:gd name="connsiteX175-3793" fmla="*/ 523265 w 3586505"/>
                <a:gd name="connsiteY175-3794" fmla="*/ 914400 h 2611120"/>
                <a:gd name="connsiteX176-3795" fmla="*/ 482625 w 3586505"/>
                <a:gd name="connsiteY176-3796" fmla="*/ 934720 h 2611120"/>
                <a:gd name="connsiteX177-3797" fmla="*/ 457225 w 3586505"/>
                <a:gd name="connsiteY177-3798" fmla="*/ 939800 h 2611120"/>
                <a:gd name="connsiteX178-3799" fmla="*/ 441985 w 3586505"/>
                <a:gd name="connsiteY178-3800" fmla="*/ 944880 h 2611120"/>
                <a:gd name="connsiteX179-3801" fmla="*/ 436905 w 3586505"/>
                <a:gd name="connsiteY179-3802" fmla="*/ 965200 h 2611120"/>
                <a:gd name="connsiteX180-3803" fmla="*/ 421665 w 3586505"/>
                <a:gd name="connsiteY180-3804" fmla="*/ 970280 h 2611120"/>
                <a:gd name="connsiteX181-3805" fmla="*/ 406425 w 3586505"/>
                <a:gd name="connsiteY181-3806" fmla="*/ 985520 h 2611120"/>
                <a:gd name="connsiteX182-3807" fmla="*/ 401345 w 3586505"/>
                <a:gd name="connsiteY182-3808" fmla="*/ 990600 h 2611120"/>
                <a:gd name="connsiteX183-3809" fmla="*/ 401345 w 3586505"/>
                <a:gd name="connsiteY183-3810" fmla="*/ 990600 h 2611120"/>
                <a:gd name="connsiteX184-3811" fmla="*/ 370865 w 3586505"/>
                <a:gd name="connsiteY184-3812" fmla="*/ 1026160 h 2611120"/>
                <a:gd name="connsiteX185-3813" fmla="*/ 345465 w 3586505"/>
                <a:gd name="connsiteY185-3814" fmla="*/ 1061720 h 2611120"/>
                <a:gd name="connsiteX186-3815" fmla="*/ 345465 w 3586505"/>
                <a:gd name="connsiteY186-3816" fmla="*/ 1061720 h 2611120"/>
                <a:gd name="connsiteX187-3817" fmla="*/ 299745 w 3586505"/>
                <a:gd name="connsiteY187-3818" fmla="*/ 1066800 h 2611120"/>
                <a:gd name="connsiteX188-3819" fmla="*/ 269265 w 3586505"/>
                <a:gd name="connsiteY188-3820" fmla="*/ 1071880 h 2611120"/>
                <a:gd name="connsiteX189-3821" fmla="*/ 259105 w 3586505"/>
                <a:gd name="connsiteY189-3822" fmla="*/ 1112520 h 2611120"/>
                <a:gd name="connsiteX190-3823" fmla="*/ 259105 w 3586505"/>
                <a:gd name="connsiteY190-3824" fmla="*/ 1112520 h 2611120"/>
                <a:gd name="connsiteX191-3825" fmla="*/ 208305 w 3586505"/>
                <a:gd name="connsiteY191-3826" fmla="*/ 1112520 h 2611120"/>
                <a:gd name="connsiteX192-3827" fmla="*/ 208305 w 3586505"/>
                <a:gd name="connsiteY192-3828" fmla="*/ 1112520 h 2611120"/>
                <a:gd name="connsiteX193-3829" fmla="*/ 208305 w 3586505"/>
                <a:gd name="connsiteY193-3830" fmla="*/ 1203960 h 2611120"/>
                <a:gd name="connsiteX194-3831" fmla="*/ 208305 w 3586505"/>
                <a:gd name="connsiteY194-3832" fmla="*/ 1203960 h 2611120"/>
                <a:gd name="connsiteX195-3833" fmla="*/ 167665 w 3586505"/>
                <a:gd name="connsiteY195-3834" fmla="*/ 1219200 h 2611120"/>
                <a:gd name="connsiteX196-3835" fmla="*/ 137185 w 3586505"/>
                <a:gd name="connsiteY196-3836" fmla="*/ 1249680 h 2611120"/>
                <a:gd name="connsiteX197-3837" fmla="*/ 121945 w 3586505"/>
                <a:gd name="connsiteY197-3838" fmla="*/ 1259840 h 2611120"/>
                <a:gd name="connsiteX198-3839" fmla="*/ 111785 w 3586505"/>
                <a:gd name="connsiteY198-3840" fmla="*/ 1275080 h 2611120"/>
                <a:gd name="connsiteX199-3841" fmla="*/ 81305 w 3586505"/>
                <a:gd name="connsiteY199-3842" fmla="*/ 1290320 h 2611120"/>
                <a:gd name="connsiteX200-3843" fmla="*/ 86385 w 3586505"/>
                <a:gd name="connsiteY200-3844" fmla="*/ 1305560 h 2611120"/>
                <a:gd name="connsiteX201-3845" fmla="*/ 50825 w 3586505"/>
                <a:gd name="connsiteY201-3846" fmla="*/ 1290320 h 2611120"/>
                <a:gd name="connsiteX202-3847" fmla="*/ 45745 w 3586505"/>
                <a:gd name="connsiteY202-3848" fmla="*/ 1478280 h 2611120"/>
                <a:gd name="connsiteX203-3849" fmla="*/ 30505 w 3586505"/>
                <a:gd name="connsiteY203-3850" fmla="*/ 1513840 h 2611120"/>
                <a:gd name="connsiteX204-3851" fmla="*/ 30505 w 3586505"/>
                <a:gd name="connsiteY204-3852" fmla="*/ 1513840 h 2611120"/>
                <a:gd name="connsiteX205-3853" fmla="*/ 25 w 3586505"/>
                <a:gd name="connsiteY205-3854" fmla="*/ 1564640 h 2611120"/>
                <a:gd name="connsiteX206-3855" fmla="*/ 25 w 3586505"/>
                <a:gd name="connsiteY206-3856" fmla="*/ 1564640 h 2611120"/>
                <a:gd name="connsiteX207-3857" fmla="*/ 40665 w 3586505"/>
                <a:gd name="connsiteY207-3858" fmla="*/ 1584960 h 2611120"/>
                <a:gd name="connsiteX208-3859" fmla="*/ 50825 w 3586505"/>
                <a:gd name="connsiteY208-3860" fmla="*/ 1600200 h 2611120"/>
                <a:gd name="connsiteX209-3861" fmla="*/ 66065 w 3586505"/>
                <a:gd name="connsiteY209-3862" fmla="*/ 1610360 h 2611120"/>
                <a:gd name="connsiteX210-3863" fmla="*/ 76225 w 3586505"/>
                <a:gd name="connsiteY210-3864" fmla="*/ 1640840 h 2611120"/>
                <a:gd name="connsiteX211-3865" fmla="*/ 81305 w 3586505"/>
                <a:gd name="connsiteY211-3866" fmla="*/ 1656080 h 2611120"/>
                <a:gd name="connsiteX212-3867" fmla="*/ 86385 w 3586505"/>
                <a:gd name="connsiteY212-3868" fmla="*/ 1701800 h 2611120"/>
                <a:gd name="connsiteX213-3869" fmla="*/ 101625 w 3586505"/>
                <a:gd name="connsiteY213-3870" fmla="*/ 1711960 h 2611120"/>
                <a:gd name="connsiteX214-3871" fmla="*/ 101625 w 3586505"/>
                <a:gd name="connsiteY214-3872" fmla="*/ 1711960 h 2611120"/>
                <a:gd name="connsiteX215-3873" fmla="*/ 142265 w 3586505"/>
                <a:gd name="connsiteY215-3874" fmla="*/ 1742440 h 2611120"/>
                <a:gd name="connsiteX216-3875" fmla="*/ 157505 w 3586505"/>
                <a:gd name="connsiteY216-3876" fmla="*/ 1752600 h 2611120"/>
                <a:gd name="connsiteX217-3877" fmla="*/ 177825 w 3586505"/>
                <a:gd name="connsiteY217-3878" fmla="*/ 1757680 h 2611120"/>
                <a:gd name="connsiteX218-3879" fmla="*/ 198145 w 3586505"/>
                <a:gd name="connsiteY218-3880" fmla="*/ 1762760 h 2611120"/>
                <a:gd name="connsiteX219-3881" fmla="*/ 198145 w 3586505"/>
                <a:gd name="connsiteY219-3882" fmla="*/ 1762760 h 2611120"/>
                <a:gd name="connsiteX220-3883" fmla="*/ 243865 w 3586505"/>
                <a:gd name="connsiteY220-3884" fmla="*/ 1838960 h 2611120"/>
                <a:gd name="connsiteX221-3885" fmla="*/ 254025 w 3586505"/>
                <a:gd name="connsiteY221-3886" fmla="*/ 1889760 h 2611120"/>
                <a:gd name="connsiteX222-3887" fmla="*/ 259105 w 3586505"/>
                <a:gd name="connsiteY222-3888" fmla="*/ 1915160 h 2611120"/>
                <a:gd name="connsiteX223-3889" fmla="*/ 264185 w 3586505"/>
                <a:gd name="connsiteY223-3890" fmla="*/ 1930400 h 2611120"/>
                <a:gd name="connsiteX224-3891" fmla="*/ 279425 w 3586505"/>
                <a:gd name="connsiteY224-3892" fmla="*/ 1935480 h 2611120"/>
                <a:gd name="connsiteX225-3893" fmla="*/ 284505 w 3586505"/>
                <a:gd name="connsiteY225-3894" fmla="*/ 1940560 h 2611120"/>
                <a:gd name="connsiteX226-3895" fmla="*/ 284505 w 3586505"/>
                <a:gd name="connsiteY226-3896" fmla="*/ 1940560 h 2611120"/>
                <a:gd name="connsiteX227-3897" fmla="*/ 325145 w 3586505"/>
                <a:gd name="connsiteY227-3898" fmla="*/ 1960880 h 2611120"/>
                <a:gd name="connsiteX228-3899" fmla="*/ 340385 w 3586505"/>
                <a:gd name="connsiteY228-3900" fmla="*/ 1965960 h 2611120"/>
                <a:gd name="connsiteX229-3901" fmla="*/ 350545 w 3586505"/>
                <a:gd name="connsiteY229-3902" fmla="*/ 1981200 h 2611120"/>
                <a:gd name="connsiteX230-3903" fmla="*/ 381025 w 3586505"/>
                <a:gd name="connsiteY230-3904" fmla="*/ 1991360 h 2611120"/>
                <a:gd name="connsiteX231-3905" fmla="*/ 411505 w 3586505"/>
                <a:gd name="connsiteY231-3906" fmla="*/ 2006600 h 2611120"/>
                <a:gd name="connsiteX232-3907" fmla="*/ 426745 w 3586505"/>
                <a:gd name="connsiteY232-3908" fmla="*/ 2011680 h 2611120"/>
                <a:gd name="connsiteX233-3909" fmla="*/ 477545 w 3586505"/>
                <a:gd name="connsiteY233-3910" fmla="*/ 2037080 h 2611120"/>
                <a:gd name="connsiteX234-3911" fmla="*/ 492785 w 3586505"/>
                <a:gd name="connsiteY234-3912" fmla="*/ 2047240 h 2611120"/>
                <a:gd name="connsiteX235-3913" fmla="*/ 492785 w 3586505"/>
                <a:gd name="connsiteY235-3914" fmla="*/ 2047240 h 2611120"/>
                <a:gd name="connsiteX236-3915" fmla="*/ 462305 w 3586505"/>
                <a:gd name="connsiteY236-3916" fmla="*/ 2087880 h 2611120"/>
                <a:gd name="connsiteX237-3917" fmla="*/ 441985 w 3586505"/>
                <a:gd name="connsiteY237-3918" fmla="*/ 2108200 h 2611120"/>
                <a:gd name="connsiteX238-3919" fmla="*/ 421665 w 3586505"/>
                <a:gd name="connsiteY238-3920" fmla="*/ 2138680 h 2611120"/>
                <a:gd name="connsiteX239-3921" fmla="*/ 406425 w 3586505"/>
                <a:gd name="connsiteY239-3922" fmla="*/ 2169160 h 2611120"/>
                <a:gd name="connsiteX240-3923" fmla="*/ 406425 w 3586505"/>
                <a:gd name="connsiteY240-3924" fmla="*/ 2169160 h 2611120"/>
                <a:gd name="connsiteX241-3925" fmla="*/ 396265 w 3586505"/>
                <a:gd name="connsiteY241-3926" fmla="*/ 2230120 h 2611120"/>
                <a:gd name="connsiteX242-3927" fmla="*/ 386105 w 3586505"/>
                <a:gd name="connsiteY242-3928" fmla="*/ 2255520 h 2611120"/>
                <a:gd name="connsiteX243-3929" fmla="*/ 386105 w 3586505"/>
                <a:gd name="connsiteY243-3930" fmla="*/ 2255520 h 2611120"/>
                <a:gd name="connsiteX244-3931" fmla="*/ 416585 w 3586505"/>
                <a:gd name="connsiteY244-3932" fmla="*/ 2270760 h 2611120"/>
                <a:gd name="connsiteX245-3933" fmla="*/ 436905 w 3586505"/>
                <a:gd name="connsiteY245-3934" fmla="*/ 2438400 h 2611120"/>
                <a:gd name="connsiteX246-3935" fmla="*/ 447065 w 3586505"/>
                <a:gd name="connsiteY246-3936" fmla="*/ 2443480 h 2611120"/>
                <a:gd name="connsiteX247-3937" fmla="*/ 447065 w 3586505"/>
                <a:gd name="connsiteY247-3938" fmla="*/ 2443480 h 2611120"/>
                <a:gd name="connsiteX248-3939" fmla="*/ 487705 w 3586505"/>
                <a:gd name="connsiteY248-3940" fmla="*/ 2458720 h 2611120"/>
                <a:gd name="connsiteX249-3941" fmla="*/ 502945 w 3586505"/>
                <a:gd name="connsiteY249-3942" fmla="*/ 2463800 h 2611120"/>
                <a:gd name="connsiteX250-3943" fmla="*/ 528345 w 3586505"/>
                <a:gd name="connsiteY250-3944" fmla="*/ 2463800 h 2611120"/>
                <a:gd name="connsiteX251-3945" fmla="*/ 528345 w 3586505"/>
                <a:gd name="connsiteY251-3946" fmla="*/ 2463800 h 2611120"/>
                <a:gd name="connsiteX252-3947" fmla="*/ 574065 w 3586505"/>
                <a:gd name="connsiteY252-3948" fmla="*/ 2448560 h 2611120"/>
                <a:gd name="connsiteX253-3949" fmla="*/ 574065 w 3586505"/>
                <a:gd name="connsiteY253-3950" fmla="*/ 2448560 h 2611120"/>
                <a:gd name="connsiteX254-3951" fmla="*/ 594385 w 3586505"/>
                <a:gd name="connsiteY254-3952" fmla="*/ 2382520 h 2611120"/>
                <a:gd name="connsiteX255-3953" fmla="*/ 614705 w 3586505"/>
                <a:gd name="connsiteY255-3954" fmla="*/ 2362200 h 2611120"/>
                <a:gd name="connsiteX256-3955" fmla="*/ 624865 w 3586505"/>
                <a:gd name="connsiteY256-3956" fmla="*/ 2321560 h 2611120"/>
                <a:gd name="connsiteX257-3957" fmla="*/ 624865 w 3586505"/>
                <a:gd name="connsiteY257-3958" fmla="*/ 2321560 h 2611120"/>
                <a:gd name="connsiteX258-3959" fmla="*/ 731545 w 3586505"/>
                <a:gd name="connsiteY258-3960" fmla="*/ 2326640 h 2611120"/>
                <a:gd name="connsiteX259-3961" fmla="*/ 731545 w 3586505"/>
                <a:gd name="connsiteY259-3962" fmla="*/ 2326640 h 2611120"/>
                <a:gd name="connsiteX260-3963" fmla="*/ 777265 w 3586505"/>
                <a:gd name="connsiteY260-3964" fmla="*/ 2336800 h 2611120"/>
                <a:gd name="connsiteX261-3965" fmla="*/ 782345 w 3586505"/>
                <a:gd name="connsiteY261-3966" fmla="*/ 2352040 h 2611120"/>
                <a:gd name="connsiteX262-3967" fmla="*/ 797585 w 3586505"/>
                <a:gd name="connsiteY262-3968" fmla="*/ 2357120 h 2611120"/>
                <a:gd name="connsiteX263-3969" fmla="*/ 838225 w 3586505"/>
                <a:gd name="connsiteY263-3970" fmla="*/ 2346960 h 2611120"/>
                <a:gd name="connsiteX264-3971" fmla="*/ 843305 w 3586505"/>
                <a:gd name="connsiteY264-3972" fmla="*/ 2336800 h 2611120"/>
                <a:gd name="connsiteX265-3973" fmla="*/ 843305 w 3586505"/>
                <a:gd name="connsiteY265-3974" fmla="*/ 2336800 h 2611120"/>
                <a:gd name="connsiteX266-3975" fmla="*/ 883945 w 3586505"/>
                <a:gd name="connsiteY266-3976" fmla="*/ 2311400 h 2611120"/>
                <a:gd name="connsiteX267-3977" fmla="*/ 894105 w 3586505"/>
                <a:gd name="connsiteY267-3978" fmla="*/ 2296160 h 2611120"/>
                <a:gd name="connsiteX268-3979" fmla="*/ 914425 w 3586505"/>
                <a:gd name="connsiteY268-3980" fmla="*/ 2275840 h 2611120"/>
                <a:gd name="connsiteX269-3981" fmla="*/ 914425 w 3586505"/>
                <a:gd name="connsiteY269-3982" fmla="*/ 2275840 h 2611120"/>
                <a:gd name="connsiteX270-3983" fmla="*/ 1010945 w 3586505"/>
                <a:gd name="connsiteY270-3984" fmla="*/ 2255520 h 2611120"/>
                <a:gd name="connsiteX271-3985" fmla="*/ 1016025 w 3586505"/>
                <a:gd name="connsiteY271-3986" fmla="*/ 2240280 h 2611120"/>
                <a:gd name="connsiteX272-3987" fmla="*/ 1016025 w 3586505"/>
                <a:gd name="connsiteY272-3988" fmla="*/ 2230120 h 2611120"/>
                <a:gd name="connsiteX273-3989" fmla="*/ 1016025 w 3586505"/>
                <a:gd name="connsiteY273-3990" fmla="*/ 2230120 h 2611120"/>
                <a:gd name="connsiteX274-3991" fmla="*/ 1102385 w 3586505"/>
                <a:gd name="connsiteY274-3992" fmla="*/ 2230120 h 2611120"/>
                <a:gd name="connsiteX275-3993" fmla="*/ 1193825 w 3586505"/>
                <a:gd name="connsiteY275-3994" fmla="*/ 2286000 h 2611120"/>
                <a:gd name="connsiteX276-3995" fmla="*/ 1310665 w 3586505"/>
                <a:gd name="connsiteY276-3996" fmla="*/ 2458720 h 2611120"/>
                <a:gd name="connsiteX277-3997" fmla="*/ 1336065 w 3586505"/>
                <a:gd name="connsiteY277-3998" fmla="*/ 2499360 h 2611120"/>
                <a:gd name="connsiteX278-3999" fmla="*/ 1351305 w 3586505"/>
                <a:gd name="connsiteY278-4000" fmla="*/ 2534920 h 2611120"/>
                <a:gd name="connsiteX279-4001" fmla="*/ 1366545 w 3586505"/>
                <a:gd name="connsiteY279-4002" fmla="*/ 2545080 h 2611120"/>
                <a:gd name="connsiteX280-4003" fmla="*/ 1376705 w 3586505"/>
                <a:gd name="connsiteY280-4004" fmla="*/ 2575560 h 2611120"/>
                <a:gd name="connsiteX281-4005" fmla="*/ 1381785 w 3586505"/>
                <a:gd name="connsiteY281-4006" fmla="*/ 2590800 h 2611120"/>
                <a:gd name="connsiteX282-4007" fmla="*/ 1397025 w 3586505"/>
                <a:gd name="connsiteY282-4008" fmla="*/ 2595880 h 2611120"/>
                <a:gd name="connsiteX283-4009" fmla="*/ 1417345 w 3586505"/>
                <a:gd name="connsiteY283-4010" fmla="*/ 2600960 h 2611120"/>
                <a:gd name="connsiteX284-4011" fmla="*/ 1417345 w 3586505"/>
                <a:gd name="connsiteY284-4012" fmla="*/ 2611120 h 2611120"/>
                <a:gd name="connsiteX285-4013" fmla="*/ 1417345 w 3586505"/>
                <a:gd name="connsiteY285-4014" fmla="*/ 2611120 h 2611120"/>
                <a:gd name="connsiteX0-4015" fmla="*/ 3586505 w 3586505"/>
                <a:gd name="connsiteY0-4016" fmla="*/ 452120 h 2611120"/>
                <a:gd name="connsiteX1-4017" fmla="*/ 3586505 w 3586505"/>
                <a:gd name="connsiteY1-4018" fmla="*/ 452120 h 2611120"/>
                <a:gd name="connsiteX2-4019" fmla="*/ 3545865 w 3586505"/>
                <a:gd name="connsiteY2-4020" fmla="*/ 436880 h 2611120"/>
                <a:gd name="connsiteX3-4021" fmla="*/ 3540785 w 3586505"/>
                <a:gd name="connsiteY3-4022" fmla="*/ 421640 h 2611120"/>
                <a:gd name="connsiteX4-4023" fmla="*/ 3510305 w 3586505"/>
                <a:gd name="connsiteY4-4024" fmla="*/ 401320 h 2611120"/>
                <a:gd name="connsiteX5-4025" fmla="*/ 3495065 w 3586505"/>
                <a:gd name="connsiteY5-4026" fmla="*/ 381000 h 2611120"/>
                <a:gd name="connsiteX6-4027" fmla="*/ 3495065 w 3586505"/>
                <a:gd name="connsiteY6-4028" fmla="*/ 381000 h 2611120"/>
                <a:gd name="connsiteX7-4029" fmla="*/ 3449345 w 3586505"/>
                <a:gd name="connsiteY7-4030" fmla="*/ 416560 h 2611120"/>
                <a:gd name="connsiteX8-4031" fmla="*/ 3449345 w 3586505"/>
                <a:gd name="connsiteY8-4032" fmla="*/ 416560 h 2611120"/>
                <a:gd name="connsiteX9-4033" fmla="*/ 3403625 w 3586505"/>
                <a:gd name="connsiteY9-4034" fmla="*/ 411480 h 2611120"/>
                <a:gd name="connsiteX10-4035" fmla="*/ 3388385 w 3586505"/>
                <a:gd name="connsiteY10-4036" fmla="*/ 406400 h 2611120"/>
                <a:gd name="connsiteX11-4037" fmla="*/ 3362985 w 3586505"/>
                <a:gd name="connsiteY11-4038" fmla="*/ 401320 h 2611120"/>
                <a:gd name="connsiteX12-4039" fmla="*/ 3352825 w 3586505"/>
                <a:gd name="connsiteY12-4040" fmla="*/ 386080 h 2611120"/>
                <a:gd name="connsiteX13-4041" fmla="*/ 3352825 w 3586505"/>
                <a:gd name="connsiteY13-4042" fmla="*/ 386080 h 2611120"/>
                <a:gd name="connsiteX14-4043" fmla="*/ 3322345 w 3586505"/>
                <a:gd name="connsiteY14-4044" fmla="*/ 350520 h 2611120"/>
                <a:gd name="connsiteX15-4045" fmla="*/ 3302025 w 3586505"/>
                <a:gd name="connsiteY15-4046" fmla="*/ 335280 h 2611120"/>
                <a:gd name="connsiteX16-4047" fmla="*/ 3276625 w 3586505"/>
                <a:gd name="connsiteY16-4048" fmla="*/ 309880 h 2611120"/>
                <a:gd name="connsiteX17-4049" fmla="*/ 3266465 w 3586505"/>
                <a:gd name="connsiteY17-4050" fmla="*/ 294640 h 2611120"/>
                <a:gd name="connsiteX18-4051" fmla="*/ 3261385 w 3586505"/>
                <a:gd name="connsiteY18-4052" fmla="*/ 279400 h 2611120"/>
                <a:gd name="connsiteX19-4053" fmla="*/ 3246145 w 3586505"/>
                <a:gd name="connsiteY19-4054" fmla="*/ 254000 h 2611120"/>
                <a:gd name="connsiteX20-4055" fmla="*/ 3246145 w 3586505"/>
                <a:gd name="connsiteY20-4056" fmla="*/ 254000 h 2611120"/>
                <a:gd name="connsiteX21-4057" fmla="*/ 3164865 w 3586505"/>
                <a:gd name="connsiteY21-4058" fmla="*/ 243840 h 2611120"/>
                <a:gd name="connsiteX22-4059" fmla="*/ 3154705 w 3586505"/>
                <a:gd name="connsiteY22-4060" fmla="*/ 238760 h 2611120"/>
                <a:gd name="connsiteX23-4061" fmla="*/ 3154705 w 3586505"/>
                <a:gd name="connsiteY23-4062" fmla="*/ 238760 h 2611120"/>
                <a:gd name="connsiteX24-4063" fmla="*/ 3139465 w 3586505"/>
                <a:gd name="connsiteY24-4064" fmla="*/ 279400 h 2611120"/>
                <a:gd name="connsiteX25-4065" fmla="*/ 3134385 w 3586505"/>
                <a:gd name="connsiteY25-4066" fmla="*/ 299720 h 2611120"/>
                <a:gd name="connsiteX26-4067" fmla="*/ 3134385 w 3586505"/>
                <a:gd name="connsiteY26-4068" fmla="*/ 299720 h 2611120"/>
                <a:gd name="connsiteX27-4069" fmla="*/ 3093745 w 3586505"/>
                <a:gd name="connsiteY27-4070" fmla="*/ 279400 h 2611120"/>
                <a:gd name="connsiteX28-4071" fmla="*/ 3078505 w 3586505"/>
                <a:gd name="connsiteY28-4072" fmla="*/ 274320 h 2611120"/>
                <a:gd name="connsiteX29-4073" fmla="*/ 3063265 w 3586505"/>
                <a:gd name="connsiteY29-4074" fmla="*/ 264160 h 2611120"/>
                <a:gd name="connsiteX30-4075" fmla="*/ 3032785 w 3586505"/>
                <a:gd name="connsiteY30-4076" fmla="*/ 248920 h 2611120"/>
                <a:gd name="connsiteX31-4077" fmla="*/ 3032785 w 3586505"/>
                <a:gd name="connsiteY31-4078" fmla="*/ 238760 h 2611120"/>
                <a:gd name="connsiteX32-4079" fmla="*/ 3032785 w 3586505"/>
                <a:gd name="connsiteY32-4080" fmla="*/ 238760 h 2611120"/>
                <a:gd name="connsiteX33-4081" fmla="*/ 2921025 w 3586505"/>
                <a:gd name="connsiteY33-4082" fmla="*/ 248920 h 2611120"/>
                <a:gd name="connsiteX34-4083" fmla="*/ 2921025 w 3586505"/>
                <a:gd name="connsiteY34-4084" fmla="*/ 248920 h 2611120"/>
                <a:gd name="connsiteX35-4085" fmla="*/ 2880385 w 3586505"/>
                <a:gd name="connsiteY35-4086" fmla="*/ 233680 h 2611120"/>
                <a:gd name="connsiteX36-4087" fmla="*/ 2870225 w 3586505"/>
                <a:gd name="connsiteY36-4088" fmla="*/ 218440 h 2611120"/>
                <a:gd name="connsiteX37-4089" fmla="*/ 2839745 w 3586505"/>
                <a:gd name="connsiteY37-4090" fmla="*/ 198120 h 2611120"/>
                <a:gd name="connsiteX38-4091" fmla="*/ 2824505 w 3586505"/>
                <a:gd name="connsiteY38-4092" fmla="*/ 187960 h 2611120"/>
                <a:gd name="connsiteX39-4093" fmla="*/ 2824505 w 3586505"/>
                <a:gd name="connsiteY39-4094" fmla="*/ 187960 h 2611120"/>
                <a:gd name="connsiteX40-4095" fmla="*/ 2849905 w 3586505"/>
                <a:gd name="connsiteY40-4096" fmla="*/ 142240 h 2611120"/>
                <a:gd name="connsiteX41-4097" fmla="*/ 2860065 w 3586505"/>
                <a:gd name="connsiteY41-4098" fmla="*/ 127000 h 2611120"/>
                <a:gd name="connsiteX42-4099" fmla="*/ 2849905 w 3586505"/>
                <a:gd name="connsiteY42-4100" fmla="*/ 127000 h 2611120"/>
                <a:gd name="connsiteX43-4101" fmla="*/ 2849905 w 3586505"/>
                <a:gd name="connsiteY43-4102" fmla="*/ 127000 h 2611120"/>
                <a:gd name="connsiteX44-4103" fmla="*/ 2824505 w 3586505"/>
                <a:gd name="connsiteY44-4104" fmla="*/ 86360 h 2611120"/>
                <a:gd name="connsiteX45-4105" fmla="*/ 2809265 w 3586505"/>
                <a:gd name="connsiteY45-4106" fmla="*/ 76200 h 2611120"/>
                <a:gd name="connsiteX46-4107" fmla="*/ 2788945 w 3586505"/>
                <a:gd name="connsiteY46-4108" fmla="*/ 45720 h 2611120"/>
                <a:gd name="connsiteX47-4109" fmla="*/ 2773705 w 3586505"/>
                <a:gd name="connsiteY47-4110" fmla="*/ 30480 h 2611120"/>
                <a:gd name="connsiteX48-4111" fmla="*/ 2773705 w 3586505"/>
                <a:gd name="connsiteY48-4112" fmla="*/ 30480 h 2611120"/>
                <a:gd name="connsiteX49-4113" fmla="*/ 2651785 w 3586505"/>
                <a:gd name="connsiteY49-4114" fmla="*/ 10160 h 2611120"/>
                <a:gd name="connsiteX50-4115" fmla="*/ 2651785 w 3586505"/>
                <a:gd name="connsiteY50-4116" fmla="*/ 0 h 2611120"/>
                <a:gd name="connsiteX51-4117" fmla="*/ 2651785 w 3586505"/>
                <a:gd name="connsiteY51-4118" fmla="*/ 0 h 2611120"/>
                <a:gd name="connsiteX52-4119" fmla="*/ 2611145 w 3586505"/>
                <a:gd name="connsiteY52-4120" fmla="*/ 35560 h 2611120"/>
                <a:gd name="connsiteX53-4121" fmla="*/ 2580665 w 3586505"/>
                <a:gd name="connsiteY53-4122" fmla="*/ 60960 h 2611120"/>
                <a:gd name="connsiteX54-4123" fmla="*/ 2570505 w 3586505"/>
                <a:gd name="connsiteY54-4124" fmla="*/ 76200 h 2611120"/>
                <a:gd name="connsiteX55-4125" fmla="*/ 2555265 w 3586505"/>
                <a:gd name="connsiteY55-4126" fmla="*/ 86360 h 2611120"/>
                <a:gd name="connsiteX56-4127" fmla="*/ 2550185 w 3586505"/>
                <a:gd name="connsiteY56-4128" fmla="*/ 101600 h 2611120"/>
                <a:gd name="connsiteX57-4129" fmla="*/ 2534945 w 3586505"/>
                <a:gd name="connsiteY57-4130" fmla="*/ 106680 h 2611120"/>
                <a:gd name="connsiteX58-4131" fmla="*/ 2489225 w 3586505"/>
                <a:gd name="connsiteY58-4132" fmla="*/ 132080 h 2611120"/>
                <a:gd name="connsiteX59-4133" fmla="*/ 2479065 w 3586505"/>
                <a:gd name="connsiteY59-4134" fmla="*/ 152400 h 2611120"/>
                <a:gd name="connsiteX60-4135" fmla="*/ 2479065 w 3586505"/>
                <a:gd name="connsiteY60-4136" fmla="*/ 152400 h 2611120"/>
                <a:gd name="connsiteX61-4137" fmla="*/ 2479065 w 3586505"/>
                <a:gd name="connsiteY61-4138" fmla="*/ 187960 h 2611120"/>
                <a:gd name="connsiteX62-4139" fmla="*/ 2433345 w 3586505"/>
                <a:gd name="connsiteY62-4140" fmla="*/ 208280 h 2611120"/>
                <a:gd name="connsiteX63-4141" fmla="*/ 2418105 w 3586505"/>
                <a:gd name="connsiteY63-4142" fmla="*/ 228600 h 2611120"/>
                <a:gd name="connsiteX64-4143" fmla="*/ 2397785 w 3586505"/>
                <a:gd name="connsiteY64-4144" fmla="*/ 243840 h 2611120"/>
                <a:gd name="connsiteX65-4145" fmla="*/ 2377465 w 3586505"/>
                <a:gd name="connsiteY65-4146" fmla="*/ 264160 h 2611120"/>
                <a:gd name="connsiteX66-4147" fmla="*/ 2357145 w 3586505"/>
                <a:gd name="connsiteY66-4148" fmla="*/ 269240 h 2611120"/>
                <a:gd name="connsiteX67-4149" fmla="*/ 2306345 w 3586505"/>
                <a:gd name="connsiteY67-4150" fmla="*/ 284480 h 2611120"/>
                <a:gd name="connsiteX68-4151" fmla="*/ 2291105 w 3586505"/>
                <a:gd name="connsiteY68-4152" fmla="*/ 330200 h 2611120"/>
                <a:gd name="connsiteX69-4153" fmla="*/ 2291105 w 3586505"/>
                <a:gd name="connsiteY69-4154" fmla="*/ 330200 h 2611120"/>
                <a:gd name="connsiteX70-4155" fmla="*/ 2245385 w 3586505"/>
                <a:gd name="connsiteY70-4156" fmla="*/ 335280 h 2611120"/>
                <a:gd name="connsiteX71-4157" fmla="*/ 2230145 w 3586505"/>
                <a:gd name="connsiteY71-4158" fmla="*/ 340360 h 2611120"/>
                <a:gd name="connsiteX72-4159" fmla="*/ 2159025 w 3586505"/>
                <a:gd name="connsiteY72-4160" fmla="*/ 345440 h 2611120"/>
                <a:gd name="connsiteX73-4161" fmla="*/ 2143785 w 3586505"/>
                <a:gd name="connsiteY73-4162" fmla="*/ 350520 h 2611120"/>
                <a:gd name="connsiteX74-4163" fmla="*/ 2123465 w 3586505"/>
                <a:gd name="connsiteY74-4164" fmla="*/ 381000 h 2611120"/>
                <a:gd name="connsiteX75-4165" fmla="*/ 2103145 w 3586505"/>
                <a:gd name="connsiteY75-4166" fmla="*/ 386080 h 2611120"/>
                <a:gd name="connsiteX76-4167" fmla="*/ 2103145 w 3586505"/>
                <a:gd name="connsiteY76-4168" fmla="*/ 386080 h 2611120"/>
                <a:gd name="connsiteX77-4169" fmla="*/ 2072665 w 3586505"/>
                <a:gd name="connsiteY77-4170" fmla="*/ 421640 h 2611120"/>
                <a:gd name="connsiteX78-4171" fmla="*/ 2057425 w 3586505"/>
                <a:gd name="connsiteY78-4172" fmla="*/ 426720 h 2611120"/>
                <a:gd name="connsiteX79-4173" fmla="*/ 2057425 w 3586505"/>
                <a:gd name="connsiteY79-4174" fmla="*/ 426720 h 2611120"/>
                <a:gd name="connsiteX80-4175" fmla="*/ 1981225 w 3586505"/>
                <a:gd name="connsiteY80-4176" fmla="*/ 411480 h 2611120"/>
                <a:gd name="connsiteX81-4177" fmla="*/ 1960905 w 3586505"/>
                <a:gd name="connsiteY81-4178" fmla="*/ 406400 h 2611120"/>
                <a:gd name="connsiteX82-4179" fmla="*/ 1930425 w 3586505"/>
                <a:gd name="connsiteY82-4180" fmla="*/ 396240 h 2611120"/>
                <a:gd name="connsiteX83-4181" fmla="*/ 1823745 w 3586505"/>
                <a:gd name="connsiteY83-4182" fmla="*/ 289560 h 2611120"/>
                <a:gd name="connsiteX84-4183" fmla="*/ 1889785 w 3586505"/>
                <a:gd name="connsiteY84-4184" fmla="*/ 294640 h 2611120"/>
                <a:gd name="connsiteX85-4185" fmla="*/ 1915185 w 3586505"/>
                <a:gd name="connsiteY85-4186" fmla="*/ 325120 h 2611120"/>
                <a:gd name="connsiteX86-4187" fmla="*/ 1921854 w 3586505"/>
                <a:gd name="connsiteY86-4188" fmla="*/ 320675 h 2611120"/>
                <a:gd name="connsiteX87-4189" fmla="*/ 1920265 w 3586505"/>
                <a:gd name="connsiteY87-4190" fmla="*/ 340360 h 2611120"/>
                <a:gd name="connsiteX88-4191" fmla="*/ 1920265 w 3586505"/>
                <a:gd name="connsiteY88-4192" fmla="*/ 340360 h 2611120"/>
                <a:gd name="connsiteX89-4193" fmla="*/ 1874545 w 3586505"/>
                <a:gd name="connsiteY89-4194" fmla="*/ 330200 h 2611120"/>
                <a:gd name="connsiteX90-4195" fmla="*/ 1849145 w 3586505"/>
                <a:gd name="connsiteY90-4196" fmla="*/ 304800 h 2611120"/>
                <a:gd name="connsiteX91-4197" fmla="*/ 1833905 w 3586505"/>
                <a:gd name="connsiteY91-4198" fmla="*/ 299720 h 2611120"/>
                <a:gd name="connsiteX92-4199" fmla="*/ 1813585 w 3586505"/>
                <a:gd name="connsiteY92-4200" fmla="*/ 259080 h 2611120"/>
                <a:gd name="connsiteX93-4201" fmla="*/ 1798345 w 3586505"/>
                <a:gd name="connsiteY93-4202" fmla="*/ 228600 h 2611120"/>
                <a:gd name="connsiteX94-4203" fmla="*/ 1798345 w 3586505"/>
                <a:gd name="connsiteY94-4204" fmla="*/ 228600 h 2611120"/>
                <a:gd name="connsiteX95-4205" fmla="*/ 1752625 w 3586505"/>
                <a:gd name="connsiteY95-4206" fmla="*/ 172720 h 2611120"/>
                <a:gd name="connsiteX96-4207" fmla="*/ 1752625 w 3586505"/>
                <a:gd name="connsiteY96-4208" fmla="*/ 172720 h 2611120"/>
                <a:gd name="connsiteX97-4209" fmla="*/ 1691665 w 3586505"/>
                <a:gd name="connsiteY97-4210" fmla="*/ 157480 h 2611120"/>
                <a:gd name="connsiteX98-4211" fmla="*/ 1686585 w 3586505"/>
                <a:gd name="connsiteY98-4212" fmla="*/ 142240 h 2611120"/>
                <a:gd name="connsiteX99-4213" fmla="*/ 1676425 w 3586505"/>
                <a:gd name="connsiteY99-4214" fmla="*/ 127000 h 2611120"/>
                <a:gd name="connsiteX100-4215" fmla="*/ 1645945 w 3586505"/>
                <a:gd name="connsiteY100-4216" fmla="*/ 111760 h 2611120"/>
                <a:gd name="connsiteX101-4217" fmla="*/ 1635785 w 3586505"/>
                <a:gd name="connsiteY101-4218" fmla="*/ 111760 h 2611120"/>
                <a:gd name="connsiteX102-4219" fmla="*/ 1635785 w 3586505"/>
                <a:gd name="connsiteY102-4220" fmla="*/ 111760 h 2611120"/>
                <a:gd name="connsiteX103-4221" fmla="*/ 1564665 w 3586505"/>
                <a:gd name="connsiteY103-4222" fmla="*/ 121920 h 2611120"/>
                <a:gd name="connsiteX104-4223" fmla="*/ 1564665 w 3586505"/>
                <a:gd name="connsiteY104-4224" fmla="*/ 121920 h 2611120"/>
                <a:gd name="connsiteX105-4225" fmla="*/ 1544345 w 3586505"/>
                <a:gd name="connsiteY105-4226" fmla="*/ 162560 h 2611120"/>
                <a:gd name="connsiteX106-4227" fmla="*/ 1513865 w 3586505"/>
                <a:gd name="connsiteY106-4228" fmla="*/ 193040 h 2611120"/>
                <a:gd name="connsiteX107-4229" fmla="*/ 1508785 w 3586505"/>
                <a:gd name="connsiteY107-4230" fmla="*/ 213360 h 2611120"/>
                <a:gd name="connsiteX108-4231" fmla="*/ 1503705 w 3586505"/>
                <a:gd name="connsiteY108-4232" fmla="*/ 238760 h 2611120"/>
                <a:gd name="connsiteX109-4233" fmla="*/ 1483385 w 3586505"/>
                <a:gd name="connsiteY109-4234" fmla="*/ 274320 h 2611120"/>
                <a:gd name="connsiteX110-4235" fmla="*/ 1478305 w 3586505"/>
                <a:gd name="connsiteY110-4236" fmla="*/ 289560 h 2611120"/>
                <a:gd name="connsiteX111-4237" fmla="*/ 1447825 w 3586505"/>
                <a:gd name="connsiteY111-4238" fmla="*/ 345440 h 2611120"/>
                <a:gd name="connsiteX112-4239" fmla="*/ 1437665 w 3586505"/>
                <a:gd name="connsiteY112-4240" fmla="*/ 375920 h 2611120"/>
                <a:gd name="connsiteX113-4241" fmla="*/ 1432585 w 3586505"/>
                <a:gd name="connsiteY113-4242" fmla="*/ 391160 h 2611120"/>
                <a:gd name="connsiteX114-4243" fmla="*/ 1402105 w 3586505"/>
                <a:gd name="connsiteY114-4244" fmla="*/ 411480 h 2611120"/>
                <a:gd name="connsiteX115-4245" fmla="*/ 1386865 w 3586505"/>
                <a:gd name="connsiteY115-4246" fmla="*/ 441960 h 2611120"/>
                <a:gd name="connsiteX116-4247" fmla="*/ 1361465 w 3586505"/>
                <a:gd name="connsiteY116-4248" fmla="*/ 447040 h 2611120"/>
                <a:gd name="connsiteX117-4249" fmla="*/ 1330985 w 3586505"/>
                <a:gd name="connsiteY117-4250" fmla="*/ 457200 h 2611120"/>
                <a:gd name="connsiteX118-4251" fmla="*/ 1330985 w 3586505"/>
                <a:gd name="connsiteY118-4252" fmla="*/ 457200 h 2611120"/>
                <a:gd name="connsiteX119-4253" fmla="*/ 1361465 w 3586505"/>
                <a:gd name="connsiteY119-4254" fmla="*/ 492760 h 2611120"/>
                <a:gd name="connsiteX120-4255" fmla="*/ 1366545 w 3586505"/>
                <a:gd name="connsiteY120-4256" fmla="*/ 508000 h 2611120"/>
                <a:gd name="connsiteX121-4257" fmla="*/ 1371625 w 3586505"/>
                <a:gd name="connsiteY121-4258" fmla="*/ 518160 h 2611120"/>
                <a:gd name="connsiteX122-4259" fmla="*/ 1371625 w 3586505"/>
                <a:gd name="connsiteY122-4260" fmla="*/ 518160 h 2611120"/>
                <a:gd name="connsiteX123-4261" fmla="*/ 1371625 w 3586505"/>
                <a:gd name="connsiteY123-4262" fmla="*/ 568960 h 2611120"/>
                <a:gd name="connsiteX124-4263" fmla="*/ 1371625 w 3586505"/>
                <a:gd name="connsiteY124-4264" fmla="*/ 568960 h 2611120"/>
                <a:gd name="connsiteX125-4265" fmla="*/ 1320825 w 3586505"/>
                <a:gd name="connsiteY125-4266" fmla="*/ 609600 h 2611120"/>
                <a:gd name="connsiteX126-4267" fmla="*/ 1320825 w 3586505"/>
                <a:gd name="connsiteY126-4268" fmla="*/ 609600 h 2611120"/>
                <a:gd name="connsiteX127-4269" fmla="*/ 1371625 w 3586505"/>
                <a:gd name="connsiteY127-4270" fmla="*/ 665480 h 2611120"/>
                <a:gd name="connsiteX128-4271" fmla="*/ 1376705 w 3586505"/>
                <a:gd name="connsiteY128-4272" fmla="*/ 711200 h 2611120"/>
                <a:gd name="connsiteX129-4273" fmla="*/ 1386865 w 3586505"/>
                <a:gd name="connsiteY129-4274" fmla="*/ 746760 h 2611120"/>
                <a:gd name="connsiteX130-4275" fmla="*/ 1386865 w 3586505"/>
                <a:gd name="connsiteY130-4276" fmla="*/ 746760 h 2611120"/>
                <a:gd name="connsiteX131-4277" fmla="*/ 1381785 w 3586505"/>
                <a:gd name="connsiteY131-4278" fmla="*/ 792480 h 2611120"/>
                <a:gd name="connsiteX132-4279" fmla="*/ 1376705 w 3586505"/>
                <a:gd name="connsiteY132-4280" fmla="*/ 858520 h 2611120"/>
                <a:gd name="connsiteX133-4281" fmla="*/ 1376705 w 3586505"/>
                <a:gd name="connsiteY133-4282" fmla="*/ 858520 h 2611120"/>
                <a:gd name="connsiteX134-4283" fmla="*/ 1341145 w 3586505"/>
                <a:gd name="connsiteY134-4284" fmla="*/ 889000 h 2611120"/>
                <a:gd name="connsiteX135-4285" fmla="*/ 1315745 w 3586505"/>
                <a:gd name="connsiteY135-4286" fmla="*/ 919480 h 2611120"/>
                <a:gd name="connsiteX136-4287" fmla="*/ 1330985 w 3586505"/>
                <a:gd name="connsiteY136-4288" fmla="*/ 919480 h 2611120"/>
                <a:gd name="connsiteX137-4289" fmla="*/ 1330985 w 3586505"/>
                <a:gd name="connsiteY137-4290" fmla="*/ 919480 h 2611120"/>
                <a:gd name="connsiteX138-4291" fmla="*/ 1330985 w 3586505"/>
                <a:gd name="connsiteY138-4292" fmla="*/ 1041400 h 2611120"/>
                <a:gd name="connsiteX139-4293" fmla="*/ 1330985 w 3586505"/>
                <a:gd name="connsiteY139-4294" fmla="*/ 1041400 h 2611120"/>
                <a:gd name="connsiteX140-4295" fmla="*/ 1280185 w 3586505"/>
                <a:gd name="connsiteY140-4296" fmla="*/ 1046480 h 2611120"/>
                <a:gd name="connsiteX141-4297" fmla="*/ 1275105 w 3586505"/>
                <a:gd name="connsiteY141-4298" fmla="*/ 1061720 h 2611120"/>
                <a:gd name="connsiteX142-4299" fmla="*/ 1259865 w 3586505"/>
                <a:gd name="connsiteY142-4300" fmla="*/ 1061720 h 2611120"/>
                <a:gd name="connsiteX143-4301" fmla="*/ 1259865 w 3586505"/>
                <a:gd name="connsiteY143-4302" fmla="*/ 1061720 h 2611120"/>
                <a:gd name="connsiteX144-4303" fmla="*/ 1259865 w 3586505"/>
                <a:gd name="connsiteY144-4304" fmla="*/ 1168400 h 2611120"/>
                <a:gd name="connsiteX145-4305" fmla="*/ 1259865 w 3586505"/>
                <a:gd name="connsiteY145-4306" fmla="*/ 1168400 h 2611120"/>
                <a:gd name="connsiteX146-4307" fmla="*/ 1224305 w 3586505"/>
                <a:gd name="connsiteY146-4308" fmla="*/ 1193800 h 2611120"/>
                <a:gd name="connsiteX147-4309" fmla="*/ 1214145 w 3586505"/>
                <a:gd name="connsiteY147-4310" fmla="*/ 1209040 h 2611120"/>
                <a:gd name="connsiteX148-4311" fmla="*/ 1209065 w 3586505"/>
                <a:gd name="connsiteY148-4312" fmla="*/ 1224280 h 2611120"/>
                <a:gd name="connsiteX149-4313" fmla="*/ 1209065 w 3586505"/>
                <a:gd name="connsiteY149-4314" fmla="*/ 1224280 h 2611120"/>
                <a:gd name="connsiteX150-4315" fmla="*/ 1183665 w 3586505"/>
                <a:gd name="connsiteY150-4316" fmla="*/ 1188720 h 2611120"/>
                <a:gd name="connsiteX151-4317" fmla="*/ 1168425 w 3586505"/>
                <a:gd name="connsiteY151-4318" fmla="*/ 1178560 h 2611120"/>
                <a:gd name="connsiteX152-4319" fmla="*/ 1163345 w 3586505"/>
                <a:gd name="connsiteY152-4320" fmla="*/ 1163320 h 2611120"/>
                <a:gd name="connsiteX153-4321" fmla="*/ 1122705 w 3586505"/>
                <a:gd name="connsiteY153-4322" fmla="*/ 1153160 h 2611120"/>
                <a:gd name="connsiteX154-4323" fmla="*/ 1122705 w 3586505"/>
                <a:gd name="connsiteY154-4324" fmla="*/ 1153160 h 2611120"/>
                <a:gd name="connsiteX155-4325" fmla="*/ 1076985 w 3586505"/>
                <a:gd name="connsiteY155-4326" fmla="*/ 1158240 h 2611120"/>
                <a:gd name="connsiteX156-4327" fmla="*/ 889025 w 3586505"/>
                <a:gd name="connsiteY156-4328" fmla="*/ 1153160 h 2611120"/>
                <a:gd name="connsiteX157-4329" fmla="*/ 889025 w 3586505"/>
                <a:gd name="connsiteY157-4330" fmla="*/ 1153160 h 2611120"/>
                <a:gd name="connsiteX158-4331" fmla="*/ 863625 w 3586505"/>
                <a:gd name="connsiteY158-4332" fmla="*/ 1188720 h 2611120"/>
                <a:gd name="connsiteX159-4333" fmla="*/ 848385 w 3586505"/>
                <a:gd name="connsiteY159-4334" fmla="*/ 1219200 h 2611120"/>
                <a:gd name="connsiteX160-4335" fmla="*/ 838225 w 3586505"/>
                <a:gd name="connsiteY160-4336" fmla="*/ 1224280 h 2611120"/>
                <a:gd name="connsiteX161-4337" fmla="*/ 838225 w 3586505"/>
                <a:gd name="connsiteY161-4338" fmla="*/ 1224280 h 2611120"/>
                <a:gd name="connsiteX162-4339" fmla="*/ 751865 w 3586505"/>
                <a:gd name="connsiteY162-4340" fmla="*/ 1224280 h 2611120"/>
                <a:gd name="connsiteX163-4341" fmla="*/ 751865 w 3586505"/>
                <a:gd name="connsiteY163-4342" fmla="*/ 1224280 h 2611120"/>
                <a:gd name="connsiteX164-4343" fmla="*/ 716305 w 3586505"/>
                <a:gd name="connsiteY164-4344" fmla="*/ 1178560 h 2611120"/>
                <a:gd name="connsiteX165-4345" fmla="*/ 701065 w 3586505"/>
                <a:gd name="connsiteY165-4346" fmla="*/ 1168400 h 2611120"/>
                <a:gd name="connsiteX166-4347" fmla="*/ 695985 w 3586505"/>
                <a:gd name="connsiteY166-4348" fmla="*/ 1153160 h 2611120"/>
                <a:gd name="connsiteX167-4349" fmla="*/ 670585 w 3586505"/>
                <a:gd name="connsiteY167-4350" fmla="*/ 1102360 h 2611120"/>
                <a:gd name="connsiteX168-4351" fmla="*/ 665505 w 3586505"/>
                <a:gd name="connsiteY168-4352" fmla="*/ 1087120 h 2611120"/>
                <a:gd name="connsiteX169-4353" fmla="*/ 645185 w 3586505"/>
                <a:gd name="connsiteY169-4354" fmla="*/ 1056640 h 2611120"/>
                <a:gd name="connsiteX170-4355" fmla="*/ 624865 w 3586505"/>
                <a:gd name="connsiteY170-4356" fmla="*/ 1000760 h 2611120"/>
                <a:gd name="connsiteX171-4357" fmla="*/ 609625 w 3586505"/>
                <a:gd name="connsiteY171-4358" fmla="*/ 995680 h 2611120"/>
                <a:gd name="connsiteX172-4359" fmla="*/ 568985 w 3586505"/>
                <a:gd name="connsiteY172-4360" fmla="*/ 985520 h 2611120"/>
                <a:gd name="connsiteX173-4361" fmla="*/ 543585 w 3586505"/>
                <a:gd name="connsiteY173-4362" fmla="*/ 955040 h 2611120"/>
                <a:gd name="connsiteX174-4363" fmla="*/ 533425 w 3586505"/>
                <a:gd name="connsiteY174-4364" fmla="*/ 924560 h 2611120"/>
                <a:gd name="connsiteX175-4365" fmla="*/ 523265 w 3586505"/>
                <a:gd name="connsiteY175-4366" fmla="*/ 914400 h 2611120"/>
                <a:gd name="connsiteX176-4367" fmla="*/ 523265 w 3586505"/>
                <a:gd name="connsiteY176-4368" fmla="*/ 914400 h 2611120"/>
                <a:gd name="connsiteX177-4369" fmla="*/ 482625 w 3586505"/>
                <a:gd name="connsiteY177-4370" fmla="*/ 934720 h 2611120"/>
                <a:gd name="connsiteX178-4371" fmla="*/ 457225 w 3586505"/>
                <a:gd name="connsiteY178-4372" fmla="*/ 939800 h 2611120"/>
                <a:gd name="connsiteX179-4373" fmla="*/ 441985 w 3586505"/>
                <a:gd name="connsiteY179-4374" fmla="*/ 944880 h 2611120"/>
                <a:gd name="connsiteX180-4375" fmla="*/ 436905 w 3586505"/>
                <a:gd name="connsiteY180-4376" fmla="*/ 965200 h 2611120"/>
                <a:gd name="connsiteX181-4377" fmla="*/ 421665 w 3586505"/>
                <a:gd name="connsiteY181-4378" fmla="*/ 970280 h 2611120"/>
                <a:gd name="connsiteX182-4379" fmla="*/ 406425 w 3586505"/>
                <a:gd name="connsiteY182-4380" fmla="*/ 985520 h 2611120"/>
                <a:gd name="connsiteX183-4381" fmla="*/ 401345 w 3586505"/>
                <a:gd name="connsiteY183-4382" fmla="*/ 990600 h 2611120"/>
                <a:gd name="connsiteX184-4383" fmla="*/ 401345 w 3586505"/>
                <a:gd name="connsiteY184-4384" fmla="*/ 990600 h 2611120"/>
                <a:gd name="connsiteX185-4385" fmla="*/ 370865 w 3586505"/>
                <a:gd name="connsiteY185-4386" fmla="*/ 1026160 h 2611120"/>
                <a:gd name="connsiteX186-4387" fmla="*/ 345465 w 3586505"/>
                <a:gd name="connsiteY186-4388" fmla="*/ 1061720 h 2611120"/>
                <a:gd name="connsiteX187-4389" fmla="*/ 345465 w 3586505"/>
                <a:gd name="connsiteY187-4390" fmla="*/ 1061720 h 2611120"/>
                <a:gd name="connsiteX188-4391" fmla="*/ 299745 w 3586505"/>
                <a:gd name="connsiteY188-4392" fmla="*/ 1066800 h 2611120"/>
                <a:gd name="connsiteX189-4393" fmla="*/ 269265 w 3586505"/>
                <a:gd name="connsiteY189-4394" fmla="*/ 1071880 h 2611120"/>
                <a:gd name="connsiteX190-4395" fmla="*/ 259105 w 3586505"/>
                <a:gd name="connsiteY190-4396" fmla="*/ 1112520 h 2611120"/>
                <a:gd name="connsiteX191-4397" fmla="*/ 259105 w 3586505"/>
                <a:gd name="connsiteY191-4398" fmla="*/ 1112520 h 2611120"/>
                <a:gd name="connsiteX192-4399" fmla="*/ 208305 w 3586505"/>
                <a:gd name="connsiteY192-4400" fmla="*/ 1112520 h 2611120"/>
                <a:gd name="connsiteX193-4401" fmla="*/ 208305 w 3586505"/>
                <a:gd name="connsiteY193-4402" fmla="*/ 1112520 h 2611120"/>
                <a:gd name="connsiteX194-4403" fmla="*/ 208305 w 3586505"/>
                <a:gd name="connsiteY194-4404" fmla="*/ 1203960 h 2611120"/>
                <a:gd name="connsiteX195-4405" fmla="*/ 208305 w 3586505"/>
                <a:gd name="connsiteY195-4406" fmla="*/ 1203960 h 2611120"/>
                <a:gd name="connsiteX196-4407" fmla="*/ 167665 w 3586505"/>
                <a:gd name="connsiteY196-4408" fmla="*/ 1219200 h 2611120"/>
                <a:gd name="connsiteX197-4409" fmla="*/ 137185 w 3586505"/>
                <a:gd name="connsiteY197-4410" fmla="*/ 1249680 h 2611120"/>
                <a:gd name="connsiteX198-4411" fmla="*/ 121945 w 3586505"/>
                <a:gd name="connsiteY198-4412" fmla="*/ 1259840 h 2611120"/>
                <a:gd name="connsiteX199-4413" fmla="*/ 111785 w 3586505"/>
                <a:gd name="connsiteY199-4414" fmla="*/ 1275080 h 2611120"/>
                <a:gd name="connsiteX200-4415" fmla="*/ 81305 w 3586505"/>
                <a:gd name="connsiteY200-4416" fmla="*/ 1290320 h 2611120"/>
                <a:gd name="connsiteX201-4417" fmla="*/ 86385 w 3586505"/>
                <a:gd name="connsiteY201-4418" fmla="*/ 1305560 h 2611120"/>
                <a:gd name="connsiteX202-4419" fmla="*/ 50825 w 3586505"/>
                <a:gd name="connsiteY202-4420" fmla="*/ 1290320 h 2611120"/>
                <a:gd name="connsiteX203-4421" fmla="*/ 45745 w 3586505"/>
                <a:gd name="connsiteY203-4422" fmla="*/ 1478280 h 2611120"/>
                <a:gd name="connsiteX204-4423" fmla="*/ 30505 w 3586505"/>
                <a:gd name="connsiteY204-4424" fmla="*/ 1513840 h 2611120"/>
                <a:gd name="connsiteX205-4425" fmla="*/ 30505 w 3586505"/>
                <a:gd name="connsiteY205-4426" fmla="*/ 1513840 h 2611120"/>
                <a:gd name="connsiteX206-4427" fmla="*/ 25 w 3586505"/>
                <a:gd name="connsiteY206-4428" fmla="*/ 1564640 h 2611120"/>
                <a:gd name="connsiteX207-4429" fmla="*/ 25 w 3586505"/>
                <a:gd name="connsiteY207-4430" fmla="*/ 1564640 h 2611120"/>
                <a:gd name="connsiteX208-4431" fmla="*/ 40665 w 3586505"/>
                <a:gd name="connsiteY208-4432" fmla="*/ 1584960 h 2611120"/>
                <a:gd name="connsiteX209-4433" fmla="*/ 50825 w 3586505"/>
                <a:gd name="connsiteY209-4434" fmla="*/ 1600200 h 2611120"/>
                <a:gd name="connsiteX210-4435" fmla="*/ 66065 w 3586505"/>
                <a:gd name="connsiteY210-4436" fmla="*/ 1610360 h 2611120"/>
                <a:gd name="connsiteX211-4437" fmla="*/ 76225 w 3586505"/>
                <a:gd name="connsiteY211-4438" fmla="*/ 1640840 h 2611120"/>
                <a:gd name="connsiteX212-4439" fmla="*/ 81305 w 3586505"/>
                <a:gd name="connsiteY212-4440" fmla="*/ 1656080 h 2611120"/>
                <a:gd name="connsiteX213-4441" fmla="*/ 86385 w 3586505"/>
                <a:gd name="connsiteY213-4442" fmla="*/ 1701800 h 2611120"/>
                <a:gd name="connsiteX214-4443" fmla="*/ 101625 w 3586505"/>
                <a:gd name="connsiteY214-4444" fmla="*/ 1711960 h 2611120"/>
                <a:gd name="connsiteX215-4445" fmla="*/ 101625 w 3586505"/>
                <a:gd name="connsiteY215-4446" fmla="*/ 1711960 h 2611120"/>
                <a:gd name="connsiteX216-4447" fmla="*/ 142265 w 3586505"/>
                <a:gd name="connsiteY216-4448" fmla="*/ 1742440 h 2611120"/>
                <a:gd name="connsiteX217-4449" fmla="*/ 157505 w 3586505"/>
                <a:gd name="connsiteY217-4450" fmla="*/ 1752600 h 2611120"/>
                <a:gd name="connsiteX218-4451" fmla="*/ 177825 w 3586505"/>
                <a:gd name="connsiteY218-4452" fmla="*/ 1757680 h 2611120"/>
                <a:gd name="connsiteX219-4453" fmla="*/ 198145 w 3586505"/>
                <a:gd name="connsiteY219-4454" fmla="*/ 1762760 h 2611120"/>
                <a:gd name="connsiteX220-4455" fmla="*/ 198145 w 3586505"/>
                <a:gd name="connsiteY220-4456" fmla="*/ 1762760 h 2611120"/>
                <a:gd name="connsiteX221-4457" fmla="*/ 243865 w 3586505"/>
                <a:gd name="connsiteY221-4458" fmla="*/ 1838960 h 2611120"/>
                <a:gd name="connsiteX222-4459" fmla="*/ 254025 w 3586505"/>
                <a:gd name="connsiteY222-4460" fmla="*/ 1889760 h 2611120"/>
                <a:gd name="connsiteX223-4461" fmla="*/ 259105 w 3586505"/>
                <a:gd name="connsiteY223-4462" fmla="*/ 1915160 h 2611120"/>
                <a:gd name="connsiteX224-4463" fmla="*/ 264185 w 3586505"/>
                <a:gd name="connsiteY224-4464" fmla="*/ 1930400 h 2611120"/>
                <a:gd name="connsiteX225-4465" fmla="*/ 279425 w 3586505"/>
                <a:gd name="connsiteY225-4466" fmla="*/ 1935480 h 2611120"/>
                <a:gd name="connsiteX226-4467" fmla="*/ 284505 w 3586505"/>
                <a:gd name="connsiteY226-4468" fmla="*/ 1940560 h 2611120"/>
                <a:gd name="connsiteX227-4469" fmla="*/ 284505 w 3586505"/>
                <a:gd name="connsiteY227-4470" fmla="*/ 1940560 h 2611120"/>
                <a:gd name="connsiteX228-4471" fmla="*/ 325145 w 3586505"/>
                <a:gd name="connsiteY228-4472" fmla="*/ 1960880 h 2611120"/>
                <a:gd name="connsiteX229-4473" fmla="*/ 340385 w 3586505"/>
                <a:gd name="connsiteY229-4474" fmla="*/ 1965960 h 2611120"/>
                <a:gd name="connsiteX230-4475" fmla="*/ 350545 w 3586505"/>
                <a:gd name="connsiteY230-4476" fmla="*/ 1981200 h 2611120"/>
                <a:gd name="connsiteX231-4477" fmla="*/ 381025 w 3586505"/>
                <a:gd name="connsiteY231-4478" fmla="*/ 1991360 h 2611120"/>
                <a:gd name="connsiteX232-4479" fmla="*/ 411505 w 3586505"/>
                <a:gd name="connsiteY232-4480" fmla="*/ 2006600 h 2611120"/>
                <a:gd name="connsiteX233-4481" fmla="*/ 426745 w 3586505"/>
                <a:gd name="connsiteY233-4482" fmla="*/ 2011680 h 2611120"/>
                <a:gd name="connsiteX234-4483" fmla="*/ 477545 w 3586505"/>
                <a:gd name="connsiteY234-4484" fmla="*/ 2037080 h 2611120"/>
                <a:gd name="connsiteX235-4485" fmla="*/ 492785 w 3586505"/>
                <a:gd name="connsiteY235-4486" fmla="*/ 2047240 h 2611120"/>
                <a:gd name="connsiteX236-4487" fmla="*/ 492785 w 3586505"/>
                <a:gd name="connsiteY236-4488" fmla="*/ 2047240 h 2611120"/>
                <a:gd name="connsiteX237-4489" fmla="*/ 462305 w 3586505"/>
                <a:gd name="connsiteY237-4490" fmla="*/ 2087880 h 2611120"/>
                <a:gd name="connsiteX238-4491" fmla="*/ 441985 w 3586505"/>
                <a:gd name="connsiteY238-4492" fmla="*/ 2108200 h 2611120"/>
                <a:gd name="connsiteX239-4493" fmla="*/ 421665 w 3586505"/>
                <a:gd name="connsiteY239-4494" fmla="*/ 2138680 h 2611120"/>
                <a:gd name="connsiteX240-4495" fmla="*/ 406425 w 3586505"/>
                <a:gd name="connsiteY240-4496" fmla="*/ 2169160 h 2611120"/>
                <a:gd name="connsiteX241-4497" fmla="*/ 406425 w 3586505"/>
                <a:gd name="connsiteY241-4498" fmla="*/ 2169160 h 2611120"/>
                <a:gd name="connsiteX242-4499" fmla="*/ 396265 w 3586505"/>
                <a:gd name="connsiteY242-4500" fmla="*/ 2230120 h 2611120"/>
                <a:gd name="connsiteX243-4501" fmla="*/ 386105 w 3586505"/>
                <a:gd name="connsiteY243-4502" fmla="*/ 2255520 h 2611120"/>
                <a:gd name="connsiteX244-4503" fmla="*/ 386105 w 3586505"/>
                <a:gd name="connsiteY244-4504" fmla="*/ 2255520 h 2611120"/>
                <a:gd name="connsiteX245-4505" fmla="*/ 416585 w 3586505"/>
                <a:gd name="connsiteY245-4506" fmla="*/ 2270760 h 2611120"/>
                <a:gd name="connsiteX246-4507" fmla="*/ 436905 w 3586505"/>
                <a:gd name="connsiteY246-4508" fmla="*/ 2438400 h 2611120"/>
                <a:gd name="connsiteX247-4509" fmla="*/ 447065 w 3586505"/>
                <a:gd name="connsiteY247-4510" fmla="*/ 2443480 h 2611120"/>
                <a:gd name="connsiteX248-4511" fmla="*/ 447065 w 3586505"/>
                <a:gd name="connsiteY248-4512" fmla="*/ 2443480 h 2611120"/>
                <a:gd name="connsiteX249-4513" fmla="*/ 487705 w 3586505"/>
                <a:gd name="connsiteY249-4514" fmla="*/ 2458720 h 2611120"/>
                <a:gd name="connsiteX250-4515" fmla="*/ 502945 w 3586505"/>
                <a:gd name="connsiteY250-4516" fmla="*/ 2463800 h 2611120"/>
                <a:gd name="connsiteX251-4517" fmla="*/ 528345 w 3586505"/>
                <a:gd name="connsiteY251-4518" fmla="*/ 2463800 h 2611120"/>
                <a:gd name="connsiteX252-4519" fmla="*/ 528345 w 3586505"/>
                <a:gd name="connsiteY252-4520" fmla="*/ 2463800 h 2611120"/>
                <a:gd name="connsiteX253-4521" fmla="*/ 574065 w 3586505"/>
                <a:gd name="connsiteY253-4522" fmla="*/ 2448560 h 2611120"/>
                <a:gd name="connsiteX254-4523" fmla="*/ 574065 w 3586505"/>
                <a:gd name="connsiteY254-4524" fmla="*/ 2448560 h 2611120"/>
                <a:gd name="connsiteX255-4525" fmla="*/ 594385 w 3586505"/>
                <a:gd name="connsiteY255-4526" fmla="*/ 2382520 h 2611120"/>
                <a:gd name="connsiteX256-4527" fmla="*/ 614705 w 3586505"/>
                <a:gd name="connsiteY256-4528" fmla="*/ 2362200 h 2611120"/>
                <a:gd name="connsiteX257-4529" fmla="*/ 624865 w 3586505"/>
                <a:gd name="connsiteY257-4530" fmla="*/ 2321560 h 2611120"/>
                <a:gd name="connsiteX258-4531" fmla="*/ 624865 w 3586505"/>
                <a:gd name="connsiteY258-4532" fmla="*/ 2321560 h 2611120"/>
                <a:gd name="connsiteX259-4533" fmla="*/ 731545 w 3586505"/>
                <a:gd name="connsiteY259-4534" fmla="*/ 2326640 h 2611120"/>
                <a:gd name="connsiteX260-4535" fmla="*/ 731545 w 3586505"/>
                <a:gd name="connsiteY260-4536" fmla="*/ 2326640 h 2611120"/>
                <a:gd name="connsiteX261-4537" fmla="*/ 777265 w 3586505"/>
                <a:gd name="connsiteY261-4538" fmla="*/ 2336800 h 2611120"/>
                <a:gd name="connsiteX262-4539" fmla="*/ 782345 w 3586505"/>
                <a:gd name="connsiteY262-4540" fmla="*/ 2352040 h 2611120"/>
                <a:gd name="connsiteX263-4541" fmla="*/ 797585 w 3586505"/>
                <a:gd name="connsiteY263-4542" fmla="*/ 2357120 h 2611120"/>
                <a:gd name="connsiteX264-4543" fmla="*/ 838225 w 3586505"/>
                <a:gd name="connsiteY264-4544" fmla="*/ 2346960 h 2611120"/>
                <a:gd name="connsiteX265-4545" fmla="*/ 843305 w 3586505"/>
                <a:gd name="connsiteY265-4546" fmla="*/ 2336800 h 2611120"/>
                <a:gd name="connsiteX266-4547" fmla="*/ 843305 w 3586505"/>
                <a:gd name="connsiteY266-4548" fmla="*/ 2336800 h 2611120"/>
                <a:gd name="connsiteX267-4549" fmla="*/ 883945 w 3586505"/>
                <a:gd name="connsiteY267-4550" fmla="*/ 2311400 h 2611120"/>
                <a:gd name="connsiteX268-4551" fmla="*/ 894105 w 3586505"/>
                <a:gd name="connsiteY268-4552" fmla="*/ 2296160 h 2611120"/>
                <a:gd name="connsiteX269-4553" fmla="*/ 914425 w 3586505"/>
                <a:gd name="connsiteY269-4554" fmla="*/ 2275840 h 2611120"/>
                <a:gd name="connsiteX270-4555" fmla="*/ 914425 w 3586505"/>
                <a:gd name="connsiteY270-4556" fmla="*/ 2275840 h 2611120"/>
                <a:gd name="connsiteX271-4557" fmla="*/ 1010945 w 3586505"/>
                <a:gd name="connsiteY271-4558" fmla="*/ 2255520 h 2611120"/>
                <a:gd name="connsiteX272-4559" fmla="*/ 1016025 w 3586505"/>
                <a:gd name="connsiteY272-4560" fmla="*/ 2240280 h 2611120"/>
                <a:gd name="connsiteX273-4561" fmla="*/ 1016025 w 3586505"/>
                <a:gd name="connsiteY273-4562" fmla="*/ 2230120 h 2611120"/>
                <a:gd name="connsiteX274-4563" fmla="*/ 1016025 w 3586505"/>
                <a:gd name="connsiteY274-4564" fmla="*/ 2230120 h 2611120"/>
                <a:gd name="connsiteX275-4565" fmla="*/ 1102385 w 3586505"/>
                <a:gd name="connsiteY275-4566" fmla="*/ 2230120 h 2611120"/>
                <a:gd name="connsiteX276-4567" fmla="*/ 1193825 w 3586505"/>
                <a:gd name="connsiteY276-4568" fmla="*/ 2286000 h 2611120"/>
                <a:gd name="connsiteX277-4569" fmla="*/ 1310665 w 3586505"/>
                <a:gd name="connsiteY277-4570" fmla="*/ 2458720 h 2611120"/>
                <a:gd name="connsiteX278-4571" fmla="*/ 1336065 w 3586505"/>
                <a:gd name="connsiteY278-4572" fmla="*/ 2499360 h 2611120"/>
                <a:gd name="connsiteX279-4573" fmla="*/ 1351305 w 3586505"/>
                <a:gd name="connsiteY279-4574" fmla="*/ 2534920 h 2611120"/>
                <a:gd name="connsiteX280-4575" fmla="*/ 1366545 w 3586505"/>
                <a:gd name="connsiteY280-4576" fmla="*/ 2545080 h 2611120"/>
                <a:gd name="connsiteX281-4577" fmla="*/ 1376705 w 3586505"/>
                <a:gd name="connsiteY281-4578" fmla="*/ 2575560 h 2611120"/>
                <a:gd name="connsiteX282-4579" fmla="*/ 1381785 w 3586505"/>
                <a:gd name="connsiteY282-4580" fmla="*/ 2590800 h 2611120"/>
                <a:gd name="connsiteX283-4581" fmla="*/ 1397025 w 3586505"/>
                <a:gd name="connsiteY283-4582" fmla="*/ 2595880 h 2611120"/>
                <a:gd name="connsiteX284-4583" fmla="*/ 1417345 w 3586505"/>
                <a:gd name="connsiteY284-4584" fmla="*/ 2600960 h 2611120"/>
                <a:gd name="connsiteX285-4585" fmla="*/ 1417345 w 3586505"/>
                <a:gd name="connsiteY285-4586" fmla="*/ 2611120 h 2611120"/>
                <a:gd name="connsiteX286-4587" fmla="*/ 1417345 w 3586505"/>
                <a:gd name="connsiteY286-4588" fmla="*/ 2611120 h 2611120"/>
                <a:gd name="connsiteX0-4589" fmla="*/ 3586505 w 3586505"/>
                <a:gd name="connsiteY0-4590" fmla="*/ 452120 h 2611120"/>
                <a:gd name="connsiteX1-4591" fmla="*/ 3586505 w 3586505"/>
                <a:gd name="connsiteY1-4592" fmla="*/ 452120 h 2611120"/>
                <a:gd name="connsiteX2-4593" fmla="*/ 3545865 w 3586505"/>
                <a:gd name="connsiteY2-4594" fmla="*/ 436880 h 2611120"/>
                <a:gd name="connsiteX3-4595" fmla="*/ 3540785 w 3586505"/>
                <a:gd name="connsiteY3-4596" fmla="*/ 421640 h 2611120"/>
                <a:gd name="connsiteX4-4597" fmla="*/ 3510305 w 3586505"/>
                <a:gd name="connsiteY4-4598" fmla="*/ 401320 h 2611120"/>
                <a:gd name="connsiteX5-4599" fmla="*/ 3495065 w 3586505"/>
                <a:gd name="connsiteY5-4600" fmla="*/ 381000 h 2611120"/>
                <a:gd name="connsiteX6-4601" fmla="*/ 3495065 w 3586505"/>
                <a:gd name="connsiteY6-4602" fmla="*/ 381000 h 2611120"/>
                <a:gd name="connsiteX7-4603" fmla="*/ 3449345 w 3586505"/>
                <a:gd name="connsiteY7-4604" fmla="*/ 416560 h 2611120"/>
                <a:gd name="connsiteX8-4605" fmla="*/ 3449345 w 3586505"/>
                <a:gd name="connsiteY8-4606" fmla="*/ 416560 h 2611120"/>
                <a:gd name="connsiteX9-4607" fmla="*/ 3403625 w 3586505"/>
                <a:gd name="connsiteY9-4608" fmla="*/ 411480 h 2611120"/>
                <a:gd name="connsiteX10-4609" fmla="*/ 3388385 w 3586505"/>
                <a:gd name="connsiteY10-4610" fmla="*/ 406400 h 2611120"/>
                <a:gd name="connsiteX11-4611" fmla="*/ 3362985 w 3586505"/>
                <a:gd name="connsiteY11-4612" fmla="*/ 401320 h 2611120"/>
                <a:gd name="connsiteX12-4613" fmla="*/ 3352825 w 3586505"/>
                <a:gd name="connsiteY12-4614" fmla="*/ 386080 h 2611120"/>
                <a:gd name="connsiteX13-4615" fmla="*/ 3352825 w 3586505"/>
                <a:gd name="connsiteY13-4616" fmla="*/ 386080 h 2611120"/>
                <a:gd name="connsiteX14-4617" fmla="*/ 3322345 w 3586505"/>
                <a:gd name="connsiteY14-4618" fmla="*/ 350520 h 2611120"/>
                <a:gd name="connsiteX15-4619" fmla="*/ 3302025 w 3586505"/>
                <a:gd name="connsiteY15-4620" fmla="*/ 335280 h 2611120"/>
                <a:gd name="connsiteX16-4621" fmla="*/ 3276625 w 3586505"/>
                <a:gd name="connsiteY16-4622" fmla="*/ 309880 h 2611120"/>
                <a:gd name="connsiteX17-4623" fmla="*/ 3266465 w 3586505"/>
                <a:gd name="connsiteY17-4624" fmla="*/ 294640 h 2611120"/>
                <a:gd name="connsiteX18-4625" fmla="*/ 3261385 w 3586505"/>
                <a:gd name="connsiteY18-4626" fmla="*/ 279400 h 2611120"/>
                <a:gd name="connsiteX19-4627" fmla="*/ 3246145 w 3586505"/>
                <a:gd name="connsiteY19-4628" fmla="*/ 254000 h 2611120"/>
                <a:gd name="connsiteX20-4629" fmla="*/ 3246145 w 3586505"/>
                <a:gd name="connsiteY20-4630" fmla="*/ 254000 h 2611120"/>
                <a:gd name="connsiteX21-4631" fmla="*/ 3164865 w 3586505"/>
                <a:gd name="connsiteY21-4632" fmla="*/ 243840 h 2611120"/>
                <a:gd name="connsiteX22-4633" fmla="*/ 3154705 w 3586505"/>
                <a:gd name="connsiteY22-4634" fmla="*/ 238760 h 2611120"/>
                <a:gd name="connsiteX23-4635" fmla="*/ 3154705 w 3586505"/>
                <a:gd name="connsiteY23-4636" fmla="*/ 238760 h 2611120"/>
                <a:gd name="connsiteX24-4637" fmla="*/ 3139465 w 3586505"/>
                <a:gd name="connsiteY24-4638" fmla="*/ 279400 h 2611120"/>
                <a:gd name="connsiteX25-4639" fmla="*/ 3134385 w 3586505"/>
                <a:gd name="connsiteY25-4640" fmla="*/ 299720 h 2611120"/>
                <a:gd name="connsiteX26-4641" fmla="*/ 3134385 w 3586505"/>
                <a:gd name="connsiteY26-4642" fmla="*/ 299720 h 2611120"/>
                <a:gd name="connsiteX27-4643" fmla="*/ 3093745 w 3586505"/>
                <a:gd name="connsiteY27-4644" fmla="*/ 279400 h 2611120"/>
                <a:gd name="connsiteX28-4645" fmla="*/ 3078505 w 3586505"/>
                <a:gd name="connsiteY28-4646" fmla="*/ 274320 h 2611120"/>
                <a:gd name="connsiteX29-4647" fmla="*/ 3063265 w 3586505"/>
                <a:gd name="connsiteY29-4648" fmla="*/ 264160 h 2611120"/>
                <a:gd name="connsiteX30-4649" fmla="*/ 3032785 w 3586505"/>
                <a:gd name="connsiteY30-4650" fmla="*/ 248920 h 2611120"/>
                <a:gd name="connsiteX31-4651" fmla="*/ 3032785 w 3586505"/>
                <a:gd name="connsiteY31-4652" fmla="*/ 238760 h 2611120"/>
                <a:gd name="connsiteX32-4653" fmla="*/ 3032785 w 3586505"/>
                <a:gd name="connsiteY32-4654" fmla="*/ 238760 h 2611120"/>
                <a:gd name="connsiteX33-4655" fmla="*/ 2921025 w 3586505"/>
                <a:gd name="connsiteY33-4656" fmla="*/ 248920 h 2611120"/>
                <a:gd name="connsiteX34-4657" fmla="*/ 2921025 w 3586505"/>
                <a:gd name="connsiteY34-4658" fmla="*/ 248920 h 2611120"/>
                <a:gd name="connsiteX35-4659" fmla="*/ 2880385 w 3586505"/>
                <a:gd name="connsiteY35-4660" fmla="*/ 233680 h 2611120"/>
                <a:gd name="connsiteX36-4661" fmla="*/ 2870225 w 3586505"/>
                <a:gd name="connsiteY36-4662" fmla="*/ 218440 h 2611120"/>
                <a:gd name="connsiteX37-4663" fmla="*/ 2839745 w 3586505"/>
                <a:gd name="connsiteY37-4664" fmla="*/ 198120 h 2611120"/>
                <a:gd name="connsiteX38-4665" fmla="*/ 2824505 w 3586505"/>
                <a:gd name="connsiteY38-4666" fmla="*/ 187960 h 2611120"/>
                <a:gd name="connsiteX39-4667" fmla="*/ 2824505 w 3586505"/>
                <a:gd name="connsiteY39-4668" fmla="*/ 187960 h 2611120"/>
                <a:gd name="connsiteX40-4669" fmla="*/ 2849905 w 3586505"/>
                <a:gd name="connsiteY40-4670" fmla="*/ 142240 h 2611120"/>
                <a:gd name="connsiteX41-4671" fmla="*/ 2860065 w 3586505"/>
                <a:gd name="connsiteY41-4672" fmla="*/ 127000 h 2611120"/>
                <a:gd name="connsiteX42-4673" fmla="*/ 2849905 w 3586505"/>
                <a:gd name="connsiteY42-4674" fmla="*/ 127000 h 2611120"/>
                <a:gd name="connsiteX43-4675" fmla="*/ 2849905 w 3586505"/>
                <a:gd name="connsiteY43-4676" fmla="*/ 127000 h 2611120"/>
                <a:gd name="connsiteX44-4677" fmla="*/ 2824505 w 3586505"/>
                <a:gd name="connsiteY44-4678" fmla="*/ 86360 h 2611120"/>
                <a:gd name="connsiteX45-4679" fmla="*/ 2809265 w 3586505"/>
                <a:gd name="connsiteY45-4680" fmla="*/ 76200 h 2611120"/>
                <a:gd name="connsiteX46-4681" fmla="*/ 2788945 w 3586505"/>
                <a:gd name="connsiteY46-4682" fmla="*/ 45720 h 2611120"/>
                <a:gd name="connsiteX47-4683" fmla="*/ 2773705 w 3586505"/>
                <a:gd name="connsiteY47-4684" fmla="*/ 30480 h 2611120"/>
                <a:gd name="connsiteX48-4685" fmla="*/ 2773705 w 3586505"/>
                <a:gd name="connsiteY48-4686" fmla="*/ 30480 h 2611120"/>
                <a:gd name="connsiteX49-4687" fmla="*/ 2651785 w 3586505"/>
                <a:gd name="connsiteY49-4688" fmla="*/ 10160 h 2611120"/>
                <a:gd name="connsiteX50-4689" fmla="*/ 2651785 w 3586505"/>
                <a:gd name="connsiteY50-4690" fmla="*/ 0 h 2611120"/>
                <a:gd name="connsiteX51-4691" fmla="*/ 2651785 w 3586505"/>
                <a:gd name="connsiteY51-4692" fmla="*/ 0 h 2611120"/>
                <a:gd name="connsiteX52-4693" fmla="*/ 2611145 w 3586505"/>
                <a:gd name="connsiteY52-4694" fmla="*/ 35560 h 2611120"/>
                <a:gd name="connsiteX53-4695" fmla="*/ 2580665 w 3586505"/>
                <a:gd name="connsiteY53-4696" fmla="*/ 60960 h 2611120"/>
                <a:gd name="connsiteX54-4697" fmla="*/ 2570505 w 3586505"/>
                <a:gd name="connsiteY54-4698" fmla="*/ 76200 h 2611120"/>
                <a:gd name="connsiteX55-4699" fmla="*/ 2555265 w 3586505"/>
                <a:gd name="connsiteY55-4700" fmla="*/ 86360 h 2611120"/>
                <a:gd name="connsiteX56-4701" fmla="*/ 2550185 w 3586505"/>
                <a:gd name="connsiteY56-4702" fmla="*/ 101600 h 2611120"/>
                <a:gd name="connsiteX57-4703" fmla="*/ 2534945 w 3586505"/>
                <a:gd name="connsiteY57-4704" fmla="*/ 106680 h 2611120"/>
                <a:gd name="connsiteX58-4705" fmla="*/ 2489225 w 3586505"/>
                <a:gd name="connsiteY58-4706" fmla="*/ 132080 h 2611120"/>
                <a:gd name="connsiteX59-4707" fmla="*/ 2479065 w 3586505"/>
                <a:gd name="connsiteY59-4708" fmla="*/ 152400 h 2611120"/>
                <a:gd name="connsiteX60-4709" fmla="*/ 2479065 w 3586505"/>
                <a:gd name="connsiteY60-4710" fmla="*/ 152400 h 2611120"/>
                <a:gd name="connsiteX61-4711" fmla="*/ 2479065 w 3586505"/>
                <a:gd name="connsiteY61-4712" fmla="*/ 187960 h 2611120"/>
                <a:gd name="connsiteX62-4713" fmla="*/ 2433345 w 3586505"/>
                <a:gd name="connsiteY62-4714" fmla="*/ 208280 h 2611120"/>
                <a:gd name="connsiteX63-4715" fmla="*/ 2418105 w 3586505"/>
                <a:gd name="connsiteY63-4716" fmla="*/ 228600 h 2611120"/>
                <a:gd name="connsiteX64-4717" fmla="*/ 2397785 w 3586505"/>
                <a:gd name="connsiteY64-4718" fmla="*/ 243840 h 2611120"/>
                <a:gd name="connsiteX65-4719" fmla="*/ 2377465 w 3586505"/>
                <a:gd name="connsiteY65-4720" fmla="*/ 264160 h 2611120"/>
                <a:gd name="connsiteX66-4721" fmla="*/ 2357145 w 3586505"/>
                <a:gd name="connsiteY66-4722" fmla="*/ 269240 h 2611120"/>
                <a:gd name="connsiteX67-4723" fmla="*/ 2306345 w 3586505"/>
                <a:gd name="connsiteY67-4724" fmla="*/ 284480 h 2611120"/>
                <a:gd name="connsiteX68-4725" fmla="*/ 2291105 w 3586505"/>
                <a:gd name="connsiteY68-4726" fmla="*/ 330200 h 2611120"/>
                <a:gd name="connsiteX69-4727" fmla="*/ 2291105 w 3586505"/>
                <a:gd name="connsiteY69-4728" fmla="*/ 330200 h 2611120"/>
                <a:gd name="connsiteX70-4729" fmla="*/ 2245385 w 3586505"/>
                <a:gd name="connsiteY70-4730" fmla="*/ 335280 h 2611120"/>
                <a:gd name="connsiteX71-4731" fmla="*/ 2230145 w 3586505"/>
                <a:gd name="connsiteY71-4732" fmla="*/ 340360 h 2611120"/>
                <a:gd name="connsiteX72-4733" fmla="*/ 2159025 w 3586505"/>
                <a:gd name="connsiteY72-4734" fmla="*/ 345440 h 2611120"/>
                <a:gd name="connsiteX73-4735" fmla="*/ 2143785 w 3586505"/>
                <a:gd name="connsiteY73-4736" fmla="*/ 350520 h 2611120"/>
                <a:gd name="connsiteX74-4737" fmla="*/ 2123465 w 3586505"/>
                <a:gd name="connsiteY74-4738" fmla="*/ 381000 h 2611120"/>
                <a:gd name="connsiteX75-4739" fmla="*/ 2103145 w 3586505"/>
                <a:gd name="connsiteY75-4740" fmla="*/ 386080 h 2611120"/>
                <a:gd name="connsiteX76-4741" fmla="*/ 2103145 w 3586505"/>
                <a:gd name="connsiteY76-4742" fmla="*/ 386080 h 2611120"/>
                <a:gd name="connsiteX77-4743" fmla="*/ 2072665 w 3586505"/>
                <a:gd name="connsiteY77-4744" fmla="*/ 421640 h 2611120"/>
                <a:gd name="connsiteX78-4745" fmla="*/ 2057425 w 3586505"/>
                <a:gd name="connsiteY78-4746" fmla="*/ 426720 h 2611120"/>
                <a:gd name="connsiteX79-4747" fmla="*/ 2057425 w 3586505"/>
                <a:gd name="connsiteY79-4748" fmla="*/ 426720 h 2611120"/>
                <a:gd name="connsiteX80-4749" fmla="*/ 1981225 w 3586505"/>
                <a:gd name="connsiteY80-4750" fmla="*/ 411480 h 2611120"/>
                <a:gd name="connsiteX81-4751" fmla="*/ 1960905 w 3586505"/>
                <a:gd name="connsiteY81-4752" fmla="*/ 406400 h 2611120"/>
                <a:gd name="connsiteX82-4753" fmla="*/ 1930425 w 3586505"/>
                <a:gd name="connsiteY82-4754" fmla="*/ 396240 h 2611120"/>
                <a:gd name="connsiteX83-4755" fmla="*/ 1823745 w 3586505"/>
                <a:gd name="connsiteY83-4756" fmla="*/ 289560 h 2611120"/>
                <a:gd name="connsiteX84-4757" fmla="*/ 1889785 w 3586505"/>
                <a:gd name="connsiteY84-4758" fmla="*/ 294640 h 2611120"/>
                <a:gd name="connsiteX85-4759" fmla="*/ 1915185 w 3586505"/>
                <a:gd name="connsiteY85-4760" fmla="*/ 325120 h 2611120"/>
                <a:gd name="connsiteX86-4761" fmla="*/ 1921854 w 3586505"/>
                <a:gd name="connsiteY86-4762" fmla="*/ 320675 h 2611120"/>
                <a:gd name="connsiteX87-4763" fmla="*/ 1920265 w 3586505"/>
                <a:gd name="connsiteY87-4764" fmla="*/ 340360 h 2611120"/>
                <a:gd name="connsiteX88-4765" fmla="*/ 1920265 w 3586505"/>
                <a:gd name="connsiteY88-4766" fmla="*/ 340360 h 2611120"/>
                <a:gd name="connsiteX89-4767" fmla="*/ 1874545 w 3586505"/>
                <a:gd name="connsiteY89-4768" fmla="*/ 330200 h 2611120"/>
                <a:gd name="connsiteX90-4769" fmla="*/ 1849145 w 3586505"/>
                <a:gd name="connsiteY90-4770" fmla="*/ 304800 h 2611120"/>
                <a:gd name="connsiteX91-4771" fmla="*/ 1833905 w 3586505"/>
                <a:gd name="connsiteY91-4772" fmla="*/ 299720 h 2611120"/>
                <a:gd name="connsiteX92-4773" fmla="*/ 1813585 w 3586505"/>
                <a:gd name="connsiteY92-4774" fmla="*/ 259080 h 2611120"/>
                <a:gd name="connsiteX93-4775" fmla="*/ 1798345 w 3586505"/>
                <a:gd name="connsiteY93-4776" fmla="*/ 228600 h 2611120"/>
                <a:gd name="connsiteX94-4777" fmla="*/ 1798345 w 3586505"/>
                <a:gd name="connsiteY94-4778" fmla="*/ 228600 h 2611120"/>
                <a:gd name="connsiteX95-4779" fmla="*/ 1752625 w 3586505"/>
                <a:gd name="connsiteY95-4780" fmla="*/ 172720 h 2611120"/>
                <a:gd name="connsiteX96-4781" fmla="*/ 1752625 w 3586505"/>
                <a:gd name="connsiteY96-4782" fmla="*/ 172720 h 2611120"/>
                <a:gd name="connsiteX97-4783" fmla="*/ 1691665 w 3586505"/>
                <a:gd name="connsiteY97-4784" fmla="*/ 157480 h 2611120"/>
                <a:gd name="connsiteX98-4785" fmla="*/ 1686585 w 3586505"/>
                <a:gd name="connsiteY98-4786" fmla="*/ 142240 h 2611120"/>
                <a:gd name="connsiteX99-4787" fmla="*/ 1676425 w 3586505"/>
                <a:gd name="connsiteY99-4788" fmla="*/ 127000 h 2611120"/>
                <a:gd name="connsiteX100-4789" fmla="*/ 1645945 w 3586505"/>
                <a:gd name="connsiteY100-4790" fmla="*/ 111760 h 2611120"/>
                <a:gd name="connsiteX101-4791" fmla="*/ 1635785 w 3586505"/>
                <a:gd name="connsiteY101-4792" fmla="*/ 111760 h 2611120"/>
                <a:gd name="connsiteX102-4793" fmla="*/ 1635785 w 3586505"/>
                <a:gd name="connsiteY102-4794" fmla="*/ 111760 h 2611120"/>
                <a:gd name="connsiteX103-4795" fmla="*/ 1564665 w 3586505"/>
                <a:gd name="connsiteY103-4796" fmla="*/ 121920 h 2611120"/>
                <a:gd name="connsiteX104-4797" fmla="*/ 1564665 w 3586505"/>
                <a:gd name="connsiteY104-4798" fmla="*/ 121920 h 2611120"/>
                <a:gd name="connsiteX105-4799" fmla="*/ 1544345 w 3586505"/>
                <a:gd name="connsiteY105-4800" fmla="*/ 162560 h 2611120"/>
                <a:gd name="connsiteX106-4801" fmla="*/ 1513865 w 3586505"/>
                <a:gd name="connsiteY106-4802" fmla="*/ 193040 h 2611120"/>
                <a:gd name="connsiteX107-4803" fmla="*/ 1508785 w 3586505"/>
                <a:gd name="connsiteY107-4804" fmla="*/ 213360 h 2611120"/>
                <a:gd name="connsiteX108-4805" fmla="*/ 1503705 w 3586505"/>
                <a:gd name="connsiteY108-4806" fmla="*/ 238760 h 2611120"/>
                <a:gd name="connsiteX109-4807" fmla="*/ 1483385 w 3586505"/>
                <a:gd name="connsiteY109-4808" fmla="*/ 274320 h 2611120"/>
                <a:gd name="connsiteX110-4809" fmla="*/ 1478305 w 3586505"/>
                <a:gd name="connsiteY110-4810" fmla="*/ 289560 h 2611120"/>
                <a:gd name="connsiteX111-4811" fmla="*/ 1447825 w 3586505"/>
                <a:gd name="connsiteY111-4812" fmla="*/ 345440 h 2611120"/>
                <a:gd name="connsiteX112-4813" fmla="*/ 1437665 w 3586505"/>
                <a:gd name="connsiteY112-4814" fmla="*/ 375920 h 2611120"/>
                <a:gd name="connsiteX113-4815" fmla="*/ 1432585 w 3586505"/>
                <a:gd name="connsiteY113-4816" fmla="*/ 391160 h 2611120"/>
                <a:gd name="connsiteX114-4817" fmla="*/ 1402105 w 3586505"/>
                <a:gd name="connsiteY114-4818" fmla="*/ 411480 h 2611120"/>
                <a:gd name="connsiteX115-4819" fmla="*/ 1386865 w 3586505"/>
                <a:gd name="connsiteY115-4820" fmla="*/ 441960 h 2611120"/>
                <a:gd name="connsiteX116-4821" fmla="*/ 1361465 w 3586505"/>
                <a:gd name="connsiteY116-4822" fmla="*/ 447040 h 2611120"/>
                <a:gd name="connsiteX117-4823" fmla="*/ 1330985 w 3586505"/>
                <a:gd name="connsiteY117-4824" fmla="*/ 457200 h 2611120"/>
                <a:gd name="connsiteX118-4825" fmla="*/ 1330985 w 3586505"/>
                <a:gd name="connsiteY118-4826" fmla="*/ 457200 h 2611120"/>
                <a:gd name="connsiteX119-4827" fmla="*/ 1361465 w 3586505"/>
                <a:gd name="connsiteY119-4828" fmla="*/ 492760 h 2611120"/>
                <a:gd name="connsiteX120-4829" fmla="*/ 1366545 w 3586505"/>
                <a:gd name="connsiteY120-4830" fmla="*/ 508000 h 2611120"/>
                <a:gd name="connsiteX121-4831" fmla="*/ 1371625 w 3586505"/>
                <a:gd name="connsiteY121-4832" fmla="*/ 518160 h 2611120"/>
                <a:gd name="connsiteX122-4833" fmla="*/ 1371625 w 3586505"/>
                <a:gd name="connsiteY122-4834" fmla="*/ 518160 h 2611120"/>
                <a:gd name="connsiteX123-4835" fmla="*/ 1371625 w 3586505"/>
                <a:gd name="connsiteY123-4836" fmla="*/ 568960 h 2611120"/>
                <a:gd name="connsiteX124-4837" fmla="*/ 1371625 w 3586505"/>
                <a:gd name="connsiteY124-4838" fmla="*/ 568960 h 2611120"/>
                <a:gd name="connsiteX125-4839" fmla="*/ 1320825 w 3586505"/>
                <a:gd name="connsiteY125-4840" fmla="*/ 609600 h 2611120"/>
                <a:gd name="connsiteX126-4841" fmla="*/ 1320825 w 3586505"/>
                <a:gd name="connsiteY126-4842" fmla="*/ 609600 h 2611120"/>
                <a:gd name="connsiteX127-4843" fmla="*/ 1371625 w 3586505"/>
                <a:gd name="connsiteY127-4844" fmla="*/ 665480 h 2611120"/>
                <a:gd name="connsiteX128-4845" fmla="*/ 1376705 w 3586505"/>
                <a:gd name="connsiteY128-4846" fmla="*/ 711200 h 2611120"/>
                <a:gd name="connsiteX129-4847" fmla="*/ 1386865 w 3586505"/>
                <a:gd name="connsiteY129-4848" fmla="*/ 746760 h 2611120"/>
                <a:gd name="connsiteX130-4849" fmla="*/ 1386865 w 3586505"/>
                <a:gd name="connsiteY130-4850" fmla="*/ 746760 h 2611120"/>
                <a:gd name="connsiteX131-4851" fmla="*/ 1381785 w 3586505"/>
                <a:gd name="connsiteY131-4852" fmla="*/ 792480 h 2611120"/>
                <a:gd name="connsiteX132-4853" fmla="*/ 1376705 w 3586505"/>
                <a:gd name="connsiteY132-4854" fmla="*/ 858520 h 2611120"/>
                <a:gd name="connsiteX133-4855" fmla="*/ 1376705 w 3586505"/>
                <a:gd name="connsiteY133-4856" fmla="*/ 858520 h 2611120"/>
                <a:gd name="connsiteX134-4857" fmla="*/ 1341145 w 3586505"/>
                <a:gd name="connsiteY134-4858" fmla="*/ 889000 h 2611120"/>
                <a:gd name="connsiteX135-4859" fmla="*/ 1315745 w 3586505"/>
                <a:gd name="connsiteY135-4860" fmla="*/ 919480 h 2611120"/>
                <a:gd name="connsiteX136-4861" fmla="*/ 1330985 w 3586505"/>
                <a:gd name="connsiteY136-4862" fmla="*/ 919480 h 2611120"/>
                <a:gd name="connsiteX137-4863" fmla="*/ 1330985 w 3586505"/>
                <a:gd name="connsiteY137-4864" fmla="*/ 919480 h 2611120"/>
                <a:gd name="connsiteX138-4865" fmla="*/ 1330985 w 3586505"/>
                <a:gd name="connsiteY138-4866" fmla="*/ 1041400 h 2611120"/>
                <a:gd name="connsiteX139-4867" fmla="*/ 1330985 w 3586505"/>
                <a:gd name="connsiteY139-4868" fmla="*/ 1041400 h 2611120"/>
                <a:gd name="connsiteX140-4869" fmla="*/ 1280185 w 3586505"/>
                <a:gd name="connsiteY140-4870" fmla="*/ 1046480 h 2611120"/>
                <a:gd name="connsiteX141-4871" fmla="*/ 1275105 w 3586505"/>
                <a:gd name="connsiteY141-4872" fmla="*/ 1061720 h 2611120"/>
                <a:gd name="connsiteX142-4873" fmla="*/ 1259865 w 3586505"/>
                <a:gd name="connsiteY142-4874" fmla="*/ 1061720 h 2611120"/>
                <a:gd name="connsiteX143-4875" fmla="*/ 1259865 w 3586505"/>
                <a:gd name="connsiteY143-4876" fmla="*/ 1061720 h 2611120"/>
                <a:gd name="connsiteX144-4877" fmla="*/ 1259865 w 3586505"/>
                <a:gd name="connsiteY144-4878" fmla="*/ 1168400 h 2611120"/>
                <a:gd name="connsiteX145-4879" fmla="*/ 1259865 w 3586505"/>
                <a:gd name="connsiteY145-4880" fmla="*/ 1168400 h 2611120"/>
                <a:gd name="connsiteX146-4881" fmla="*/ 1224305 w 3586505"/>
                <a:gd name="connsiteY146-4882" fmla="*/ 1193800 h 2611120"/>
                <a:gd name="connsiteX147-4883" fmla="*/ 1214145 w 3586505"/>
                <a:gd name="connsiteY147-4884" fmla="*/ 1209040 h 2611120"/>
                <a:gd name="connsiteX148-4885" fmla="*/ 1209065 w 3586505"/>
                <a:gd name="connsiteY148-4886" fmla="*/ 1224280 h 2611120"/>
                <a:gd name="connsiteX149-4887" fmla="*/ 1209065 w 3586505"/>
                <a:gd name="connsiteY149-4888" fmla="*/ 1224280 h 2611120"/>
                <a:gd name="connsiteX150-4889" fmla="*/ 1183665 w 3586505"/>
                <a:gd name="connsiteY150-4890" fmla="*/ 1188720 h 2611120"/>
                <a:gd name="connsiteX151-4891" fmla="*/ 1168425 w 3586505"/>
                <a:gd name="connsiteY151-4892" fmla="*/ 1178560 h 2611120"/>
                <a:gd name="connsiteX152-4893" fmla="*/ 1163345 w 3586505"/>
                <a:gd name="connsiteY152-4894" fmla="*/ 1163320 h 2611120"/>
                <a:gd name="connsiteX153-4895" fmla="*/ 1122705 w 3586505"/>
                <a:gd name="connsiteY153-4896" fmla="*/ 1153160 h 2611120"/>
                <a:gd name="connsiteX154-4897" fmla="*/ 1122705 w 3586505"/>
                <a:gd name="connsiteY154-4898" fmla="*/ 1153160 h 2611120"/>
                <a:gd name="connsiteX155-4899" fmla="*/ 1076985 w 3586505"/>
                <a:gd name="connsiteY155-4900" fmla="*/ 1158240 h 2611120"/>
                <a:gd name="connsiteX156-4901" fmla="*/ 889025 w 3586505"/>
                <a:gd name="connsiteY156-4902" fmla="*/ 1153160 h 2611120"/>
                <a:gd name="connsiteX157-4903" fmla="*/ 889025 w 3586505"/>
                <a:gd name="connsiteY157-4904" fmla="*/ 1153160 h 2611120"/>
                <a:gd name="connsiteX158-4905" fmla="*/ 863625 w 3586505"/>
                <a:gd name="connsiteY158-4906" fmla="*/ 1188720 h 2611120"/>
                <a:gd name="connsiteX159-4907" fmla="*/ 848385 w 3586505"/>
                <a:gd name="connsiteY159-4908" fmla="*/ 1219200 h 2611120"/>
                <a:gd name="connsiteX160-4909" fmla="*/ 838225 w 3586505"/>
                <a:gd name="connsiteY160-4910" fmla="*/ 1224280 h 2611120"/>
                <a:gd name="connsiteX161-4911" fmla="*/ 838225 w 3586505"/>
                <a:gd name="connsiteY161-4912" fmla="*/ 1224280 h 2611120"/>
                <a:gd name="connsiteX162-4913" fmla="*/ 751865 w 3586505"/>
                <a:gd name="connsiteY162-4914" fmla="*/ 1224280 h 2611120"/>
                <a:gd name="connsiteX163-4915" fmla="*/ 751865 w 3586505"/>
                <a:gd name="connsiteY163-4916" fmla="*/ 1224280 h 2611120"/>
                <a:gd name="connsiteX164-4917" fmla="*/ 716305 w 3586505"/>
                <a:gd name="connsiteY164-4918" fmla="*/ 1178560 h 2611120"/>
                <a:gd name="connsiteX165-4919" fmla="*/ 701065 w 3586505"/>
                <a:gd name="connsiteY165-4920" fmla="*/ 1168400 h 2611120"/>
                <a:gd name="connsiteX166-4921" fmla="*/ 695985 w 3586505"/>
                <a:gd name="connsiteY166-4922" fmla="*/ 1153160 h 2611120"/>
                <a:gd name="connsiteX167-4923" fmla="*/ 670585 w 3586505"/>
                <a:gd name="connsiteY167-4924" fmla="*/ 1102360 h 2611120"/>
                <a:gd name="connsiteX168-4925" fmla="*/ 665505 w 3586505"/>
                <a:gd name="connsiteY168-4926" fmla="*/ 1087120 h 2611120"/>
                <a:gd name="connsiteX169-4927" fmla="*/ 645185 w 3586505"/>
                <a:gd name="connsiteY169-4928" fmla="*/ 1056640 h 2611120"/>
                <a:gd name="connsiteX170-4929" fmla="*/ 624865 w 3586505"/>
                <a:gd name="connsiteY170-4930" fmla="*/ 1000760 h 2611120"/>
                <a:gd name="connsiteX171-4931" fmla="*/ 609625 w 3586505"/>
                <a:gd name="connsiteY171-4932" fmla="*/ 995680 h 2611120"/>
                <a:gd name="connsiteX172-4933" fmla="*/ 568985 w 3586505"/>
                <a:gd name="connsiteY172-4934" fmla="*/ 985520 h 2611120"/>
                <a:gd name="connsiteX173-4935" fmla="*/ 543585 w 3586505"/>
                <a:gd name="connsiteY173-4936" fmla="*/ 955040 h 2611120"/>
                <a:gd name="connsiteX174-4937" fmla="*/ 533425 w 3586505"/>
                <a:gd name="connsiteY174-4938" fmla="*/ 924560 h 2611120"/>
                <a:gd name="connsiteX175-4939" fmla="*/ 523265 w 3586505"/>
                <a:gd name="connsiteY175-4940" fmla="*/ 914400 h 2611120"/>
                <a:gd name="connsiteX176-4941" fmla="*/ 523265 w 3586505"/>
                <a:gd name="connsiteY176-4942" fmla="*/ 914400 h 2611120"/>
                <a:gd name="connsiteX177-4943" fmla="*/ 482625 w 3586505"/>
                <a:gd name="connsiteY177-4944" fmla="*/ 934720 h 2611120"/>
                <a:gd name="connsiteX178-4945" fmla="*/ 457225 w 3586505"/>
                <a:gd name="connsiteY178-4946" fmla="*/ 939800 h 2611120"/>
                <a:gd name="connsiteX179-4947" fmla="*/ 441985 w 3586505"/>
                <a:gd name="connsiteY179-4948" fmla="*/ 944880 h 2611120"/>
                <a:gd name="connsiteX180-4949" fmla="*/ 436905 w 3586505"/>
                <a:gd name="connsiteY180-4950" fmla="*/ 965200 h 2611120"/>
                <a:gd name="connsiteX181-4951" fmla="*/ 421665 w 3586505"/>
                <a:gd name="connsiteY181-4952" fmla="*/ 970280 h 2611120"/>
                <a:gd name="connsiteX182-4953" fmla="*/ 406425 w 3586505"/>
                <a:gd name="connsiteY182-4954" fmla="*/ 985520 h 2611120"/>
                <a:gd name="connsiteX183-4955" fmla="*/ 401345 w 3586505"/>
                <a:gd name="connsiteY183-4956" fmla="*/ 990600 h 2611120"/>
                <a:gd name="connsiteX184-4957" fmla="*/ 401345 w 3586505"/>
                <a:gd name="connsiteY184-4958" fmla="*/ 990600 h 2611120"/>
                <a:gd name="connsiteX185-4959" fmla="*/ 370865 w 3586505"/>
                <a:gd name="connsiteY185-4960" fmla="*/ 1026160 h 2611120"/>
                <a:gd name="connsiteX186-4961" fmla="*/ 345465 w 3586505"/>
                <a:gd name="connsiteY186-4962" fmla="*/ 1061720 h 2611120"/>
                <a:gd name="connsiteX187-4963" fmla="*/ 345465 w 3586505"/>
                <a:gd name="connsiteY187-4964" fmla="*/ 1061720 h 2611120"/>
                <a:gd name="connsiteX188-4965" fmla="*/ 299745 w 3586505"/>
                <a:gd name="connsiteY188-4966" fmla="*/ 1066800 h 2611120"/>
                <a:gd name="connsiteX189-4967" fmla="*/ 269265 w 3586505"/>
                <a:gd name="connsiteY189-4968" fmla="*/ 1071880 h 2611120"/>
                <a:gd name="connsiteX190-4969" fmla="*/ 259105 w 3586505"/>
                <a:gd name="connsiteY190-4970" fmla="*/ 1112520 h 2611120"/>
                <a:gd name="connsiteX191-4971" fmla="*/ 259105 w 3586505"/>
                <a:gd name="connsiteY191-4972" fmla="*/ 1112520 h 2611120"/>
                <a:gd name="connsiteX192-4973" fmla="*/ 208305 w 3586505"/>
                <a:gd name="connsiteY192-4974" fmla="*/ 1112520 h 2611120"/>
                <a:gd name="connsiteX193-4975" fmla="*/ 208305 w 3586505"/>
                <a:gd name="connsiteY193-4976" fmla="*/ 1112520 h 2611120"/>
                <a:gd name="connsiteX194-4977" fmla="*/ 208305 w 3586505"/>
                <a:gd name="connsiteY194-4978" fmla="*/ 1203960 h 2611120"/>
                <a:gd name="connsiteX195-4979" fmla="*/ 208305 w 3586505"/>
                <a:gd name="connsiteY195-4980" fmla="*/ 1203960 h 2611120"/>
                <a:gd name="connsiteX196-4981" fmla="*/ 167665 w 3586505"/>
                <a:gd name="connsiteY196-4982" fmla="*/ 1219200 h 2611120"/>
                <a:gd name="connsiteX197-4983" fmla="*/ 137185 w 3586505"/>
                <a:gd name="connsiteY197-4984" fmla="*/ 1249680 h 2611120"/>
                <a:gd name="connsiteX198-4985" fmla="*/ 121945 w 3586505"/>
                <a:gd name="connsiteY198-4986" fmla="*/ 1259840 h 2611120"/>
                <a:gd name="connsiteX199-4987" fmla="*/ 111785 w 3586505"/>
                <a:gd name="connsiteY199-4988" fmla="*/ 1275080 h 2611120"/>
                <a:gd name="connsiteX200-4989" fmla="*/ 81305 w 3586505"/>
                <a:gd name="connsiteY200-4990" fmla="*/ 1290320 h 2611120"/>
                <a:gd name="connsiteX201-4991" fmla="*/ 86385 w 3586505"/>
                <a:gd name="connsiteY201-4992" fmla="*/ 1305560 h 2611120"/>
                <a:gd name="connsiteX202-4993" fmla="*/ 50825 w 3586505"/>
                <a:gd name="connsiteY202-4994" fmla="*/ 1290320 h 2611120"/>
                <a:gd name="connsiteX203-4995" fmla="*/ 45745 w 3586505"/>
                <a:gd name="connsiteY203-4996" fmla="*/ 1478280 h 2611120"/>
                <a:gd name="connsiteX204-4997" fmla="*/ 30505 w 3586505"/>
                <a:gd name="connsiteY204-4998" fmla="*/ 1513840 h 2611120"/>
                <a:gd name="connsiteX205-4999" fmla="*/ 30505 w 3586505"/>
                <a:gd name="connsiteY205-5000" fmla="*/ 1513840 h 2611120"/>
                <a:gd name="connsiteX206-5001" fmla="*/ 25 w 3586505"/>
                <a:gd name="connsiteY206-5002" fmla="*/ 1564640 h 2611120"/>
                <a:gd name="connsiteX207-5003" fmla="*/ 25 w 3586505"/>
                <a:gd name="connsiteY207-5004" fmla="*/ 1564640 h 2611120"/>
                <a:gd name="connsiteX208-5005" fmla="*/ 40665 w 3586505"/>
                <a:gd name="connsiteY208-5006" fmla="*/ 1584960 h 2611120"/>
                <a:gd name="connsiteX209-5007" fmla="*/ 50825 w 3586505"/>
                <a:gd name="connsiteY209-5008" fmla="*/ 1600200 h 2611120"/>
                <a:gd name="connsiteX210-5009" fmla="*/ 66065 w 3586505"/>
                <a:gd name="connsiteY210-5010" fmla="*/ 1610360 h 2611120"/>
                <a:gd name="connsiteX211-5011" fmla="*/ 76225 w 3586505"/>
                <a:gd name="connsiteY211-5012" fmla="*/ 1640840 h 2611120"/>
                <a:gd name="connsiteX212-5013" fmla="*/ 81305 w 3586505"/>
                <a:gd name="connsiteY212-5014" fmla="*/ 1656080 h 2611120"/>
                <a:gd name="connsiteX213-5015" fmla="*/ 86385 w 3586505"/>
                <a:gd name="connsiteY213-5016" fmla="*/ 1701800 h 2611120"/>
                <a:gd name="connsiteX214-5017" fmla="*/ 101625 w 3586505"/>
                <a:gd name="connsiteY214-5018" fmla="*/ 1711960 h 2611120"/>
                <a:gd name="connsiteX215-5019" fmla="*/ 101625 w 3586505"/>
                <a:gd name="connsiteY215-5020" fmla="*/ 1711960 h 2611120"/>
                <a:gd name="connsiteX216-5021" fmla="*/ 142265 w 3586505"/>
                <a:gd name="connsiteY216-5022" fmla="*/ 1742440 h 2611120"/>
                <a:gd name="connsiteX217-5023" fmla="*/ 157505 w 3586505"/>
                <a:gd name="connsiteY217-5024" fmla="*/ 1752600 h 2611120"/>
                <a:gd name="connsiteX218-5025" fmla="*/ 177825 w 3586505"/>
                <a:gd name="connsiteY218-5026" fmla="*/ 1757680 h 2611120"/>
                <a:gd name="connsiteX219-5027" fmla="*/ 198145 w 3586505"/>
                <a:gd name="connsiteY219-5028" fmla="*/ 1762760 h 2611120"/>
                <a:gd name="connsiteX220-5029" fmla="*/ 198145 w 3586505"/>
                <a:gd name="connsiteY220-5030" fmla="*/ 1762760 h 2611120"/>
                <a:gd name="connsiteX221-5031" fmla="*/ 243865 w 3586505"/>
                <a:gd name="connsiteY221-5032" fmla="*/ 1838960 h 2611120"/>
                <a:gd name="connsiteX222-5033" fmla="*/ 254025 w 3586505"/>
                <a:gd name="connsiteY222-5034" fmla="*/ 1889760 h 2611120"/>
                <a:gd name="connsiteX223-5035" fmla="*/ 259105 w 3586505"/>
                <a:gd name="connsiteY223-5036" fmla="*/ 1915160 h 2611120"/>
                <a:gd name="connsiteX224-5037" fmla="*/ 264185 w 3586505"/>
                <a:gd name="connsiteY224-5038" fmla="*/ 1930400 h 2611120"/>
                <a:gd name="connsiteX225-5039" fmla="*/ 279425 w 3586505"/>
                <a:gd name="connsiteY225-5040" fmla="*/ 1935480 h 2611120"/>
                <a:gd name="connsiteX226-5041" fmla="*/ 284505 w 3586505"/>
                <a:gd name="connsiteY226-5042" fmla="*/ 1940560 h 2611120"/>
                <a:gd name="connsiteX227-5043" fmla="*/ 284505 w 3586505"/>
                <a:gd name="connsiteY227-5044" fmla="*/ 1940560 h 2611120"/>
                <a:gd name="connsiteX228-5045" fmla="*/ 325145 w 3586505"/>
                <a:gd name="connsiteY228-5046" fmla="*/ 1960880 h 2611120"/>
                <a:gd name="connsiteX229-5047" fmla="*/ 340385 w 3586505"/>
                <a:gd name="connsiteY229-5048" fmla="*/ 1965960 h 2611120"/>
                <a:gd name="connsiteX230-5049" fmla="*/ 350545 w 3586505"/>
                <a:gd name="connsiteY230-5050" fmla="*/ 1981200 h 2611120"/>
                <a:gd name="connsiteX231-5051" fmla="*/ 381025 w 3586505"/>
                <a:gd name="connsiteY231-5052" fmla="*/ 1991360 h 2611120"/>
                <a:gd name="connsiteX232-5053" fmla="*/ 411505 w 3586505"/>
                <a:gd name="connsiteY232-5054" fmla="*/ 2006600 h 2611120"/>
                <a:gd name="connsiteX233-5055" fmla="*/ 426745 w 3586505"/>
                <a:gd name="connsiteY233-5056" fmla="*/ 2011680 h 2611120"/>
                <a:gd name="connsiteX234-5057" fmla="*/ 477545 w 3586505"/>
                <a:gd name="connsiteY234-5058" fmla="*/ 2037080 h 2611120"/>
                <a:gd name="connsiteX235-5059" fmla="*/ 492785 w 3586505"/>
                <a:gd name="connsiteY235-5060" fmla="*/ 2047240 h 2611120"/>
                <a:gd name="connsiteX236-5061" fmla="*/ 492785 w 3586505"/>
                <a:gd name="connsiteY236-5062" fmla="*/ 2047240 h 2611120"/>
                <a:gd name="connsiteX237-5063" fmla="*/ 462305 w 3586505"/>
                <a:gd name="connsiteY237-5064" fmla="*/ 2087880 h 2611120"/>
                <a:gd name="connsiteX238-5065" fmla="*/ 441985 w 3586505"/>
                <a:gd name="connsiteY238-5066" fmla="*/ 2108200 h 2611120"/>
                <a:gd name="connsiteX239-5067" fmla="*/ 421665 w 3586505"/>
                <a:gd name="connsiteY239-5068" fmla="*/ 2138680 h 2611120"/>
                <a:gd name="connsiteX240-5069" fmla="*/ 406425 w 3586505"/>
                <a:gd name="connsiteY240-5070" fmla="*/ 2169160 h 2611120"/>
                <a:gd name="connsiteX241-5071" fmla="*/ 406425 w 3586505"/>
                <a:gd name="connsiteY241-5072" fmla="*/ 2169160 h 2611120"/>
                <a:gd name="connsiteX242-5073" fmla="*/ 396265 w 3586505"/>
                <a:gd name="connsiteY242-5074" fmla="*/ 2230120 h 2611120"/>
                <a:gd name="connsiteX243-5075" fmla="*/ 386105 w 3586505"/>
                <a:gd name="connsiteY243-5076" fmla="*/ 2255520 h 2611120"/>
                <a:gd name="connsiteX244-5077" fmla="*/ 386105 w 3586505"/>
                <a:gd name="connsiteY244-5078" fmla="*/ 2255520 h 2611120"/>
                <a:gd name="connsiteX245-5079" fmla="*/ 416585 w 3586505"/>
                <a:gd name="connsiteY245-5080" fmla="*/ 2270760 h 2611120"/>
                <a:gd name="connsiteX246-5081" fmla="*/ 436905 w 3586505"/>
                <a:gd name="connsiteY246-5082" fmla="*/ 2438400 h 2611120"/>
                <a:gd name="connsiteX247-5083" fmla="*/ 447065 w 3586505"/>
                <a:gd name="connsiteY247-5084" fmla="*/ 2443480 h 2611120"/>
                <a:gd name="connsiteX248-5085" fmla="*/ 447065 w 3586505"/>
                <a:gd name="connsiteY248-5086" fmla="*/ 2443480 h 2611120"/>
                <a:gd name="connsiteX249-5087" fmla="*/ 487705 w 3586505"/>
                <a:gd name="connsiteY249-5088" fmla="*/ 2458720 h 2611120"/>
                <a:gd name="connsiteX250-5089" fmla="*/ 502945 w 3586505"/>
                <a:gd name="connsiteY250-5090" fmla="*/ 2463800 h 2611120"/>
                <a:gd name="connsiteX251-5091" fmla="*/ 528345 w 3586505"/>
                <a:gd name="connsiteY251-5092" fmla="*/ 2463800 h 2611120"/>
                <a:gd name="connsiteX252-5093" fmla="*/ 528345 w 3586505"/>
                <a:gd name="connsiteY252-5094" fmla="*/ 2463800 h 2611120"/>
                <a:gd name="connsiteX253-5095" fmla="*/ 574065 w 3586505"/>
                <a:gd name="connsiteY253-5096" fmla="*/ 2448560 h 2611120"/>
                <a:gd name="connsiteX254-5097" fmla="*/ 574065 w 3586505"/>
                <a:gd name="connsiteY254-5098" fmla="*/ 2448560 h 2611120"/>
                <a:gd name="connsiteX255-5099" fmla="*/ 594385 w 3586505"/>
                <a:gd name="connsiteY255-5100" fmla="*/ 2382520 h 2611120"/>
                <a:gd name="connsiteX256-5101" fmla="*/ 614705 w 3586505"/>
                <a:gd name="connsiteY256-5102" fmla="*/ 2362200 h 2611120"/>
                <a:gd name="connsiteX257-5103" fmla="*/ 624865 w 3586505"/>
                <a:gd name="connsiteY257-5104" fmla="*/ 2321560 h 2611120"/>
                <a:gd name="connsiteX258-5105" fmla="*/ 624865 w 3586505"/>
                <a:gd name="connsiteY258-5106" fmla="*/ 2321560 h 2611120"/>
                <a:gd name="connsiteX259-5107" fmla="*/ 731545 w 3586505"/>
                <a:gd name="connsiteY259-5108" fmla="*/ 2326640 h 2611120"/>
                <a:gd name="connsiteX260-5109" fmla="*/ 731545 w 3586505"/>
                <a:gd name="connsiteY260-5110" fmla="*/ 2326640 h 2611120"/>
                <a:gd name="connsiteX261-5111" fmla="*/ 777265 w 3586505"/>
                <a:gd name="connsiteY261-5112" fmla="*/ 2336800 h 2611120"/>
                <a:gd name="connsiteX262-5113" fmla="*/ 782345 w 3586505"/>
                <a:gd name="connsiteY262-5114" fmla="*/ 2352040 h 2611120"/>
                <a:gd name="connsiteX263-5115" fmla="*/ 797585 w 3586505"/>
                <a:gd name="connsiteY263-5116" fmla="*/ 2357120 h 2611120"/>
                <a:gd name="connsiteX264-5117" fmla="*/ 838225 w 3586505"/>
                <a:gd name="connsiteY264-5118" fmla="*/ 2346960 h 2611120"/>
                <a:gd name="connsiteX265-5119" fmla="*/ 843305 w 3586505"/>
                <a:gd name="connsiteY265-5120" fmla="*/ 2336800 h 2611120"/>
                <a:gd name="connsiteX266-5121" fmla="*/ 843305 w 3586505"/>
                <a:gd name="connsiteY266-5122" fmla="*/ 2336800 h 2611120"/>
                <a:gd name="connsiteX267-5123" fmla="*/ 883945 w 3586505"/>
                <a:gd name="connsiteY267-5124" fmla="*/ 2311400 h 2611120"/>
                <a:gd name="connsiteX268-5125" fmla="*/ 894105 w 3586505"/>
                <a:gd name="connsiteY268-5126" fmla="*/ 2296160 h 2611120"/>
                <a:gd name="connsiteX269-5127" fmla="*/ 914425 w 3586505"/>
                <a:gd name="connsiteY269-5128" fmla="*/ 2275840 h 2611120"/>
                <a:gd name="connsiteX270-5129" fmla="*/ 914425 w 3586505"/>
                <a:gd name="connsiteY270-5130" fmla="*/ 2275840 h 2611120"/>
                <a:gd name="connsiteX271-5131" fmla="*/ 1010945 w 3586505"/>
                <a:gd name="connsiteY271-5132" fmla="*/ 2255520 h 2611120"/>
                <a:gd name="connsiteX272-5133" fmla="*/ 1016025 w 3586505"/>
                <a:gd name="connsiteY272-5134" fmla="*/ 2240280 h 2611120"/>
                <a:gd name="connsiteX273-5135" fmla="*/ 1016025 w 3586505"/>
                <a:gd name="connsiteY273-5136" fmla="*/ 2230120 h 2611120"/>
                <a:gd name="connsiteX274-5137" fmla="*/ 1016025 w 3586505"/>
                <a:gd name="connsiteY274-5138" fmla="*/ 2230120 h 2611120"/>
                <a:gd name="connsiteX275-5139" fmla="*/ 1102385 w 3586505"/>
                <a:gd name="connsiteY275-5140" fmla="*/ 2230120 h 2611120"/>
                <a:gd name="connsiteX276-5141" fmla="*/ 1193825 w 3586505"/>
                <a:gd name="connsiteY276-5142" fmla="*/ 2286000 h 2611120"/>
                <a:gd name="connsiteX277-5143" fmla="*/ 1310665 w 3586505"/>
                <a:gd name="connsiteY277-5144" fmla="*/ 2458720 h 2611120"/>
                <a:gd name="connsiteX278-5145" fmla="*/ 1336065 w 3586505"/>
                <a:gd name="connsiteY278-5146" fmla="*/ 2499360 h 2611120"/>
                <a:gd name="connsiteX279-5147" fmla="*/ 1351305 w 3586505"/>
                <a:gd name="connsiteY279-5148" fmla="*/ 2534920 h 2611120"/>
                <a:gd name="connsiteX280-5149" fmla="*/ 1366545 w 3586505"/>
                <a:gd name="connsiteY280-5150" fmla="*/ 2545080 h 2611120"/>
                <a:gd name="connsiteX281-5151" fmla="*/ 1376705 w 3586505"/>
                <a:gd name="connsiteY281-5152" fmla="*/ 2575560 h 2611120"/>
                <a:gd name="connsiteX282-5153" fmla="*/ 1381785 w 3586505"/>
                <a:gd name="connsiteY282-5154" fmla="*/ 2590800 h 2611120"/>
                <a:gd name="connsiteX283-5155" fmla="*/ 1397025 w 3586505"/>
                <a:gd name="connsiteY283-5156" fmla="*/ 2595880 h 2611120"/>
                <a:gd name="connsiteX284-5157" fmla="*/ 1417345 w 3586505"/>
                <a:gd name="connsiteY284-5158" fmla="*/ 2600960 h 2611120"/>
                <a:gd name="connsiteX285-5159" fmla="*/ 1417345 w 3586505"/>
                <a:gd name="connsiteY285-5160" fmla="*/ 2611120 h 2611120"/>
                <a:gd name="connsiteX286-5161" fmla="*/ 1417345 w 3586505"/>
                <a:gd name="connsiteY286-5162" fmla="*/ 2611120 h 2611120"/>
                <a:gd name="connsiteX0-5163" fmla="*/ 3586505 w 3586505"/>
                <a:gd name="connsiteY0-5164" fmla="*/ 452120 h 2611120"/>
                <a:gd name="connsiteX1-5165" fmla="*/ 3586505 w 3586505"/>
                <a:gd name="connsiteY1-5166" fmla="*/ 452120 h 2611120"/>
                <a:gd name="connsiteX2-5167" fmla="*/ 3545865 w 3586505"/>
                <a:gd name="connsiteY2-5168" fmla="*/ 436880 h 2611120"/>
                <a:gd name="connsiteX3-5169" fmla="*/ 3540785 w 3586505"/>
                <a:gd name="connsiteY3-5170" fmla="*/ 421640 h 2611120"/>
                <a:gd name="connsiteX4-5171" fmla="*/ 3510305 w 3586505"/>
                <a:gd name="connsiteY4-5172" fmla="*/ 401320 h 2611120"/>
                <a:gd name="connsiteX5-5173" fmla="*/ 3495065 w 3586505"/>
                <a:gd name="connsiteY5-5174" fmla="*/ 381000 h 2611120"/>
                <a:gd name="connsiteX6-5175" fmla="*/ 3495065 w 3586505"/>
                <a:gd name="connsiteY6-5176" fmla="*/ 381000 h 2611120"/>
                <a:gd name="connsiteX7-5177" fmla="*/ 3449345 w 3586505"/>
                <a:gd name="connsiteY7-5178" fmla="*/ 416560 h 2611120"/>
                <a:gd name="connsiteX8-5179" fmla="*/ 3449345 w 3586505"/>
                <a:gd name="connsiteY8-5180" fmla="*/ 416560 h 2611120"/>
                <a:gd name="connsiteX9-5181" fmla="*/ 3403625 w 3586505"/>
                <a:gd name="connsiteY9-5182" fmla="*/ 411480 h 2611120"/>
                <a:gd name="connsiteX10-5183" fmla="*/ 3388385 w 3586505"/>
                <a:gd name="connsiteY10-5184" fmla="*/ 406400 h 2611120"/>
                <a:gd name="connsiteX11-5185" fmla="*/ 3362985 w 3586505"/>
                <a:gd name="connsiteY11-5186" fmla="*/ 401320 h 2611120"/>
                <a:gd name="connsiteX12-5187" fmla="*/ 3352825 w 3586505"/>
                <a:gd name="connsiteY12-5188" fmla="*/ 386080 h 2611120"/>
                <a:gd name="connsiteX13-5189" fmla="*/ 3352825 w 3586505"/>
                <a:gd name="connsiteY13-5190" fmla="*/ 386080 h 2611120"/>
                <a:gd name="connsiteX14-5191" fmla="*/ 3322345 w 3586505"/>
                <a:gd name="connsiteY14-5192" fmla="*/ 350520 h 2611120"/>
                <a:gd name="connsiteX15-5193" fmla="*/ 3302025 w 3586505"/>
                <a:gd name="connsiteY15-5194" fmla="*/ 335280 h 2611120"/>
                <a:gd name="connsiteX16-5195" fmla="*/ 3276625 w 3586505"/>
                <a:gd name="connsiteY16-5196" fmla="*/ 309880 h 2611120"/>
                <a:gd name="connsiteX17-5197" fmla="*/ 3266465 w 3586505"/>
                <a:gd name="connsiteY17-5198" fmla="*/ 294640 h 2611120"/>
                <a:gd name="connsiteX18-5199" fmla="*/ 3261385 w 3586505"/>
                <a:gd name="connsiteY18-5200" fmla="*/ 279400 h 2611120"/>
                <a:gd name="connsiteX19-5201" fmla="*/ 3246145 w 3586505"/>
                <a:gd name="connsiteY19-5202" fmla="*/ 254000 h 2611120"/>
                <a:gd name="connsiteX20-5203" fmla="*/ 3246145 w 3586505"/>
                <a:gd name="connsiteY20-5204" fmla="*/ 254000 h 2611120"/>
                <a:gd name="connsiteX21-5205" fmla="*/ 3164865 w 3586505"/>
                <a:gd name="connsiteY21-5206" fmla="*/ 243840 h 2611120"/>
                <a:gd name="connsiteX22-5207" fmla="*/ 3154705 w 3586505"/>
                <a:gd name="connsiteY22-5208" fmla="*/ 238760 h 2611120"/>
                <a:gd name="connsiteX23-5209" fmla="*/ 3154705 w 3586505"/>
                <a:gd name="connsiteY23-5210" fmla="*/ 238760 h 2611120"/>
                <a:gd name="connsiteX24-5211" fmla="*/ 3139465 w 3586505"/>
                <a:gd name="connsiteY24-5212" fmla="*/ 279400 h 2611120"/>
                <a:gd name="connsiteX25-5213" fmla="*/ 3134385 w 3586505"/>
                <a:gd name="connsiteY25-5214" fmla="*/ 299720 h 2611120"/>
                <a:gd name="connsiteX26-5215" fmla="*/ 3134385 w 3586505"/>
                <a:gd name="connsiteY26-5216" fmla="*/ 299720 h 2611120"/>
                <a:gd name="connsiteX27-5217" fmla="*/ 3093745 w 3586505"/>
                <a:gd name="connsiteY27-5218" fmla="*/ 279400 h 2611120"/>
                <a:gd name="connsiteX28-5219" fmla="*/ 3078505 w 3586505"/>
                <a:gd name="connsiteY28-5220" fmla="*/ 274320 h 2611120"/>
                <a:gd name="connsiteX29-5221" fmla="*/ 3063265 w 3586505"/>
                <a:gd name="connsiteY29-5222" fmla="*/ 264160 h 2611120"/>
                <a:gd name="connsiteX30-5223" fmla="*/ 3032785 w 3586505"/>
                <a:gd name="connsiteY30-5224" fmla="*/ 248920 h 2611120"/>
                <a:gd name="connsiteX31-5225" fmla="*/ 3032785 w 3586505"/>
                <a:gd name="connsiteY31-5226" fmla="*/ 238760 h 2611120"/>
                <a:gd name="connsiteX32-5227" fmla="*/ 3032785 w 3586505"/>
                <a:gd name="connsiteY32-5228" fmla="*/ 238760 h 2611120"/>
                <a:gd name="connsiteX33-5229" fmla="*/ 2921025 w 3586505"/>
                <a:gd name="connsiteY33-5230" fmla="*/ 248920 h 2611120"/>
                <a:gd name="connsiteX34-5231" fmla="*/ 2921025 w 3586505"/>
                <a:gd name="connsiteY34-5232" fmla="*/ 248920 h 2611120"/>
                <a:gd name="connsiteX35-5233" fmla="*/ 2880385 w 3586505"/>
                <a:gd name="connsiteY35-5234" fmla="*/ 233680 h 2611120"/>
                <a:gd name="connsiteX36-5235" fmla="*/ 2870225 w 3586505"/>
                <a:gd name="connsiteY36-5236" fmla="*/ 218440 h 2611120"/>
                <a:gd name="connsiteX37-5237" fmla="*/ 2839745 w 3586505"/>
                <a:gd name="connsiteY37-5238" fmla="*/ 198120 h 2611120"/>
                <a:gd name="connsiteX38-5239" fmla="*/ 2824505 w 3586505"/>
                <a:gd name="connsiteY38-5240" fmla="*/ 187960 h 2611120"/>
                <a:gd name="connsiteX39-5241" fmla="*/ 2824505 w 3586505"/>
                <a:gd name="connsiteY39-5242" fmla="*/ 187960 h 2611120"/>
                <a:gd name="connsiteX40-5243" fmla="*/ 2849905 w 3586505"/>
                <a:gd name="connsiteY40-5244" fmla="*/ 142240 h 2611120"/>
                <a:gd name="connsiteX41-5245" fmla="*/ 2860065 w 3586505"/>
                <a:gd name="connsiteY41-5246" fmla="*/ 127000 h 2611120"/>
                <a:gd name="connsiteX42-5247" fmla="*/ 2849905 w 3586505"/>
                <a:gd name="connsiteY42-5248" fmla="*/ 127000 h 2611120"/>
                <a:gd name="connsiteX43-5249" fmla="*/ 2849905 w 3586505"/>
                <a:gd name="connsiteY43-5250" fmla="*/ 127000 h 2611120"/>
                <a:gd name="connsiteX44-5251" fmla="*/ 2824505 w 3586505"/>
                <a:gd name="connsiteY44-5252" fmla="*/ 86360 h 2611120"/>
                <a:gd name="connsiteX45-5253" fmla="*/ 2809265 w 3586505"/>
                <a:gd name="connsiteY45-5254" fmla="*/ 76200 h 2611120"/>
                <a:gd name="connsiteX46-5255" fmla="*/ 2788945 w 3586505"/>
                <a:gd name="connsiteY46-5256" fmla="*/ 45720 h 2611120"/>
                <a:gd name="connsiteX47-5257" fmla="*/ 2773705 w 3586505"/>
                <a:gd name="connsiteY47-5258" fmla="*/ 30480 h 2611120"/>
                <a:gd name="connsiteX48-5259" fmla="*/ 2773705 w 3586505"/>
                <a:gd name="connsiteY48-5260" fmla="*/ 30480 h 2611120"/>
                <a:gd name="connsiteX49-5261" fmla="*/ 2651785 w 3586505"/>
                <a:gd name="connsiteY49-5262" fmla="*/ 10160 h 2611120"/>
                <a:gd name="connsiteX50-5263" fmla="*/ 2651785 w 3586505"/>
                <a:gd name="connsiteY50-5264" fmla="*/ 0 h 2611120"/>
                <a:gd name="connsiteX51-5265" fmla="*/ 2651785 w 3586505"/>
                <a:gd name="connsiteY51-5266" fmla="*/ 0 h 2611120"/>
                <a:gd name="connsiteX52-5267" fmla="*/ 2611145 w 3586505"/>
                <a:gd name="connsiteY52-5268" fmla="*/ 35560 h 2611120"/>
                <a:gd name="connsiteX53-5269" fmla="*/ 2580665 w 3586505"/>
                <a:gd name="connsiteY53-5270" fmla="*/ 60960 h 2611120"/>
                <a:gd name="connsiteX54-5271" fmla="*/ 2570505 w 3586505"/>
                <a:gd name="connsiteY54-5272" fmla="*/ 76200 h 2611120"/>
                <a:gd name="connsiteX55-5273" fmla="*/ 2555265 w 3586505"/>
                <a:gd name="connsiteY55-5274" fmla="*/ 86360 h 2611120"/>
                <a:gd name="connsiteX56-5275" fmla="*/ 2550185 w 3586505"/>
                <a:gd name="connsiteY56-5276" fmla="*/ 101600 h 2611120"/>
                <a:gd name="connsiteX57-5277" fmla="*/ 2534945 w 3586505"/>
                <a:gd name="connsiteY57-5278" fmla="*/ 106680 h 2611120"/>
                <a:gd name="connsiteX58-5279" fmla="*/ 2489225 w 3586505"/>
                <a:gd name="connsiteY58-5280" fmla="*/ 132080 h 2611120"/>
                <a:gd name="connsiteX59-5281" fmla="*/ 2479065 w 3586505"/>
                <a:gd name="connsiteY59-5282" fmla="*/ 152400 h 2611120"/>
                <a:gd name="connsiteX60-5283" fmla="*/ 2479065 w 3586505"/>
                <a:gd name="connsiteY60-5284" fmla="*/ 152400 h 2611120"/>
                <a:gd name="connsiteX61-5285" fmla="*/ 2479065 w 3586505"/>
                <a:gd name="connsiteY61-5286" fmla="*/ 187960 h 2611120"/>
                <a:gd name="connsiteX62-5287" fmla="*/ 2433345 w 3586505"/>
                <a:gd name="connsiteY62-5288" fmla="*/ 208280 h 2611120"/>
                <a:gd name="connsiteX63-5289" fmla="*/ 2418105 w 3586505"/>
                <a:gd name="connsiteY63-5290" fmla="*/ 228600 h 2611120"/>
                <a:gd name="connsiteX64-5291" fmla="*/ 2397785 w 3586505"/>
                <a:gd name="connsiteY64-5292" fmla="*/ 243840 h 2611120"/>
                <a:gd name="connsiteX65-5293" fmla="*/ 2377465 w 3586505"/>
                <a:gd name="connsiteY65-5294" fmla="*/ 264160 h 2611120"/>
                <a:gd name="connsiteX66-5295" fmla="*/ 2357145 w 3586505"/>
                <a:gd name="connsiteY66-5296" fmla="*/ 269240 h 2611120"/>
                <a:gd name="connsiteX67-5297" fmla="*/ 2306345 w 3586505"/>
                <a:gd name="connsiteY67-5298" fmla="*/ 284480 h 2611120"/>
                <a:gd name="connsiteX68-5299" fmla="*/ 2291105 w 3586505"/>
                <a:gd name="connsiteY68-5300" fmla="*/ 330200 h 2611120"/>
                <a:gd name="connsiteX69-5301" fmla="*/ 2291105 w 3586505"/>
                <a:gd name="connsiteY69-5302" fmla="*/ 330200 h 2611120"/>
                <a:gd name="connsiteX70-5303" fmla="*/ 2245385 w 3586505"/>
                <a:gd name="connsiteY70-5304" fmla="*/ 335280 h 2611120"/>
                <a:gd name="connsiteX71-5305" fmla="*/ 2230145 w 3586505"/>
                <a:gd name="connsiteY71-5306" fmla="*/ 340360 h 2611120"/>
                <a:gd name="connsiteX72-5307" fmla="*/ 2159025 w 3586505"/>
                <a:gd name="connsiteY72-5308" fmla="*/ 345440 h 2611120"/>
                <a:gd name="connsiteX73-5309" fmla="*/ 2143785 w 3586505"/>
                <a:gd name="connsiteY73-5310" fmla="*/ 350520 h 2611120"/>
                <a:gd name="connsiteX74-5311" fmla="*/ 2123465 w 3586505"/>
                <a:gd name="connsiteY74-5312" fmla="*/ 381000 h 2611120"/>
                <a:gd name="connsiteX75-5313" fmla="*/ 2103145 w 3586505"/>
                <a:gd name="connsiteY75-5314" fmla="*/ 386080 h 2611120"/>
                <a:gd name="connsiteX76-5315" fmla="*/ 2103145 w 3586505"/>
                <a:gd name="connsiteY76-5316" fmla="*/ 386080 h 2611120"/>
                <a:gd name="connsiteX77-5317" fmla="*/ 2072665 w 3586505"/>
                <a:gd name="connsiteY77-5318" fmla="*/ 421640 h 2611120"/>
                <a:gd name="connsiteX78-5319" fmla="*/ 2057425 w 3586505"/>
                <a:gd name="connsiteY78-5320" fmla="*/ 426720 h 2611120"/>
                <a:gd name="connsiteX79-5321" fmla="*/ 2057425 w 3586505"/>
                <a:gd name="connsiteY79-5322" fmla="*/ 426720 h 2611120"/>
                <a:gd name="connsiteX80-5323" fmla="*/ 1981225 w 3586505"/>
                <a:gd name="connsiteY80-5324" fmla="*/ 411480 h 2611120"/>
                <a:gd name="connsiteX81-5325" fmla="*/ 1960905 w 3586505"/>
                <a:gd name="connsiteY81-5326" fmla="*/ 406400 h 2611120"/>
                <a:gd name="connsiteX82-5327" fmla="*/ 1930425 w 3586505"/>
                <a:gd name="connsiteY82-5328" fmla="*/ 396240 h 2611120"/>
                <a:gd name="connsiteX83-5329" fmla="*/ 1823745 w 3586505"/>
                <a:gd name="connsiteY83-5330" fmla="*/ 289560 h 2611120"/>
                <a:gd name="connsiteX84-5331" fmla="*/ 1889785 w 3586505"/>
                <a:gd name="connsiteY84-5332" fmla="*/ 294640 h 2611120"/>
                <a:gd name="connsiteX85-5333" fmla="*/ 1915185 w 3586505"/>
                <a:gd name="connsiteY85-5334" fmla="*/ 325120 h 2611120"/>
                <a:gd name="connsiteX86-5335" fmla="*/ 1921854 w 3586505"/>
                <a:gd name="connsiteY86-5336" fmla="*/ 320675 h 2611120"/>
                <a:gd name="connsiteX87-5337" fmla="*/ 1920265 w 3586505"/>
                <a:gd name="connsiteY87-5338" fmla="*/ 340360 h 2611120"/>
                <a:gd name="connsiteX88-5339" fmla="*/ 1874545 w 3586505"/>
                <a:gd name="connsiteY88-5340" fmla="*/ 330200 h 2611120"/>
                <a:gd name="connsiteX89-5341" fmla="*/ 1849145 w 3586505"/>
                <a:gd name="connsiteY89-5342" fmla="*/ 304800 h 2611120"/>
                <a:gd name="connsiteX90-5343" fmla="*/ 1833905 w 3586505"/>
                <a:gd name="connsiteY90-5344" fmla="*/ 299720 h 2611120"/>
                <a:gd name="connsiteX91-5345" fmla="*/ 1813585 w 3586505"/>
                <a:gd name="connsiteY91-5346" fmla="*/ 259080 h 2611120"/>
                <a:gd name="connsiteX92-5347" fmla="*/ 1798345 w 3586505"/>
                <a:gd name="connsiteY92-5348" fmla="*/ 228600 h 2611120"/>
                <a:gd name="connsiteX93-5349" fmla="*/ 1798345 w 3586505"/>
                <a:gd name="connsiteY93-5350" fmla="*/ 228600 h 2611120"/>
                <a:gd name="connsiteX94-5351" fmla="*/ 1752625 w 3586505"/>
                <a:gd name="connsiteY94-5352" fmla="*/ 172720 h 2611120"/>
                <a:gd name="connsiteX95-5353" fmla="*/ 1752625 w 3586505"/>
                <a:gd name="connsiteY95-5354" fmla="*/ 172720 h 2611120"/>
                <a:gd name="connsiteX96-5355" fmla="*/ 1691665 w 3586505"/>
                <a:gd name="connsiteY96-5356" fmla="*/ 157480 h 2611120"/>
                <a:gd name="connsiteX97-5357" fmla="*/ 1686585 w 3586505"/>
                <a:gd name="connsiteY97-5358" fmla="*/ 142240 h 2611120"/>
                <a:gd name="connsiteX98-5359" fmla="*/ 1676425 w 3586505"/>
                <a:gd name="connsiteY98-5360" fmla="*/ 127000 h 2611120"/>
                <a:gd name="connsiteX99-5361" fmla="*/ 1645945 w 3586505"/>
                <a:gd name="connsiteY99-5362" fmla="*/ 111760 h 2611120"/>
                <a:gd name="connsiteX100-5363" fmla="*/ 1635785 w 3586505"/>
                <a:gd name="connsiteY100-5364" fmla="*/ 111760 h 2611120"/>
                <a:gd name="connsiteX101-5365" fmla="*/ 1635785 w 3586505"/>
                <a:gd name="connsiteY101-5366" fmla="*/ 111760 h 2611120"/>
                <a:gd name="connsiteX102-5367" fmla="*/ 1564665 w 3586505"/>
                <a:gd name="connsiteY102-5368" fmla="*/ 121920 h 2611120"/>
                <a:gd name="connsiteX103-5369" fmla="*/ 1564665 w 3586505"/>
                <a:gd name="connsiteY103-5370" fmla="*/ 121920 h 2611120"/>
                <a:gd name="connsiteX104-5371" fmla="*/ 1544345 w 3586505"/>
                <a:gd name="connsiteY104-5372" fmla="*/ 162560 h 2611120"/>
                <a:gd name="connsiteX105-5373" fmla="*/ 1513865 w 3586505"/>
                <a:gd name="connsiteY105-5374" fmla="*/ 193040 h 2611120"/>
                <a:gd name="connsiteX106-5375" fmla="*/ 1508785 w 3586505"/>
                <a:gd name="connsiteY106-5376" fmla="*/ 213360 h 2611120"/>
                <a:gd name="connsiteX107-5377" fmla="*/ 1503705 w 3586505"/>
                <a:gd name="connsiteY107-5378" fmla="*/ 238760 h 2611120"/>
                <a:gd name="connsiteX108-5379" fmla="*/ 1483385 w 3586505"/>
                <a:gd name="connsiteY108-5380" fmla="*/ 274320 h 2611120"/>
                <a:gd name="connsiteX109-5381" fmla="*/ 1478305 w 3586505"/>
                <a:gd name="connsiteY109-5382" fmla="*/ 289560 h 2611120"/>
                <a:gd name="connsiteX110-5383" fmla="*/ 1447825 w 3586505"/>
                <a:gd name="connsiteY110-5384" fmla="*/ 345440 h 2611120"/>
                <a:gd name="connsiteX111-5385" fmla="*/ 1437665 w 3586505"/>
                <a:gd name="connsiteY111-5386" fmla="*/ 375920 h 2611120"/>
                <a:gd name="connsiteX112-5387" fmla="*/ 1432585 w 3586505"/>
                <a:gd name="connsiteY112-5388" fmla="*/ 391160 h 2611120"/>
                <a:gd name="connsiteX113-5389" fmla="*/ 1402105 w 3586505"/>
                <a:gd name="connsiteY113-5390" fmla="*/ 411480 h 2611120"/>
                <a:gd name="connsiteX114-5391" fmla="*/ 1386865 w 3586505"/>
                <a:gd name="connsiteY114-5392" fmla="*/ 441960 h 2611120"/>
                <a:gd name="connsiteX115-5393" fmla="*/ 1361465 w 3586505"/>
                <a:gd name="connsiteY115-5394" fmla="*/ 447040 h 2611120"/>
                <a:gd name="connsiteX116-5395" fmla="*/ 1330985 w 3586505"/>
                <a:gd name="connsiteY116-5396" fmla="*/ 457200 h 2611120"/>
                <a:gd name="connsiteX117-5397" fmla="*/ 1330985 w 3586505"/>
                <a:gd name="connsiteY117-5398" fmla="*/ 457200 h 2611120"/>
                <a:gd name="connsiteX118-5399" fmla="*/ 1361465 w 3586505"/>
                <a:gd name="connsiteY118-5400" fmla="*/ 492760 h 2611120"/>
                <a:gd name="connsiteX119-5401" fmla="*/ 1366545 w 3586505"/>
                <a:gd name="connsiteY119-5402" fmla="*/ 508000 h 2611120"/>
                <a:gd name="connsiteX120-5403" fmla="*/ 1371625 w 3586505"/>
                <a:gd name="connsiteY120-5404" fmla="*/ 518160 h 2611120"/>
                <a:gd name="connsiteX121-5405" fmla="*/ 1371625 w 3586505"/>
                <a:gd name="connsiteY121-5406" fmla="*/ 518160 h 2611120"/>
                <a:gd name="connsiteX122-5407" fmla="*/ 1371625 w 3586505"/>
                <a:gd name="connsiteY122-5408" fmla="*/ 568960 h 2611120"/>
                <a:gd name="connsiteX123-5409" fmla="*/ 1371625 w 3586505"/>
                <a:gd name="connsiteY123-5410" fmla="*/ 568960 h 2611120"/>
                <a:gd name="connsiteX124-5411" fmla="*/ 1320825 w 3586505"/>
                <a:gd name="connsiteY124-5412" fmla="*/ 609600 h 2611120"/>
                <a:gd name="connsiteX125-5413" fmla="*/ 1320825 w 3586505"/>
                <a:gd name="connsiteY125-5414" fmla="*/ 609600 h 2611120"/>
                <a:gd name="connsiteX126-5415" fmla="*/ 1371625 w 3586505"/>
                <a:gd name="connsiteY126-5416" fmla="*/ 665480 h 2611120"/>
                <a:gd name="connsiteX127-5417" fmla="*/ 1376705 w 3586505"/>
                <a:gd name="connsiteY127-5418" fmla="*/ 711200 h 2611120"/>
                <a:gd name="connsiteX128-5419" fmla="*/ 1386865 w 3586505"/>
                <a:gd name="connsiteY128-5420" fmla="*/ 746760 h 2611120"/>
                <a:gd name="connsiteX129-5421" fmla="*/ 1386865 w 3586505"/>
                <a:gd name="connsiteY129-5422" fmla="*/ 746760 h 2611120"/>
                <a:gd name="connsiteX130-5423" fmla="*/ 1381785 w 3586505"/>
                <a:gd name="connsiteY130-5424" fmla="*/ 792480 h 2611120"/>
                <a:gd name="connsiteX131-5425" fmla="*/ 1376705 w 3586505"/>
                <a:gd name="connsiteY131-5426" fmla="*/ 858520 h 2611120"/>
                <a:gd name="connsiteX132-5427" fmla="*/ 1376705 w 3586505"/>
                <a:gd name="connsiteY132-5428" fmla="*/ 858520 h 2611120"/>
                <a:gd name="connsiteX133-5429" fmla="*/ 1341145 w 3586505"/>
                <a:gd name="connsiteY133-5430" fmla="*/ 889000 h 2611120"/>
                <a:gd name="connsiteX134-5431" fmla="*/ 1315745 w 3586505"/>
                <a:gd name="connsiteY134-5432" fmla="*/ 919480 h 2611120"/>
                <a:gd name="connsiteX135-5433" fmla="*/ 1330985 w 3586505"/>
                <a:gd name="connsiteY135-5434" fmla="*/ 919480 h 2611120"/>
                <a:gd name="connsiteX136-5435" fmla="*/ 1330985 w 3586505"/>
                <a:gd name="connsiteY136-5436" fmla="*/ 919480 h 2611120"/>
                <a:gd name="connsiteX137-5437" fmla="*/ 1330985 w 3586505"/>
                <a:gd name="connsiteY137-5438" fmla="*/ 1041400 h 2611120"/>
                <a:gd name="connsiteX138-5439" fmla="*/ 1330985 w 3586505"/>
                <a:gd name="connsiteY138-5440" fmla="*/ 1041400 h 2611120"/>
                <a:gd name="connsiteX139-5441" fmla="*/ 1280185 w 3586505"/>
                <a:gd name="connsiteY139-5442" fmla="*/ 1046480 h 2611120"/>
                <a:gd name="connsiteX140-5443" fmla="*/ 1275105 w 3586505"/>
                <a:gd name="connsiteY140-5444" fmla="*/ 1061720 h 2611120"/>
                <a:gd name="connsiteX141-5445" fmla="*/ 1259865 w 3586505"/>
                <a:gd name="connsiteY141-5446" fmla="*/ 1061720 h 2611120"/>
                <a:gd name="connsiteX142-5447" fmla="*/ 1259865 w 3586505"/>
                <a:gd name="connsiteY142-5448" fmla="*/ 1061720 h 2611120"/>
                <a:gd name="connsiteX143-5449" fmla="*/ 1259865 w 3586505"/>
                <a:gd name="connsiteY143-5450" fmla="*/ 1168400 h 2611120"/>
                <a:gd name="connsiteX144-5451" fmla="*/ 1259865 w 3586505"/>
                <a:gd name="connsiteY144-5452" fmla="*/ 1168400 h 2611120"/>
                <a:gd name="connsiteX145-5453" fmla="*/ 1224305 w 3586505"/>
                <a:gd name="connsiteY145-5454" fmla="*/ 1193800 h 2611120"/>
                <a:gd name="connsiteX146-5455" fmla="*/ 1214145 w 3586505"/>
                <a:gd name="connsiteY146-5456" fmla="*/ 1209040 h 2611120"/>
                <a:gd name="connsiteX147-5457" fmla="*/ 1209065 w 3586505"/>
                <a:gd name="connsiteY147-5458" fmla="*/ 1224280 h 2611120"/>
                <a:gd name="connsiteX148-5459" fmla="*/ 1209065 w 3586505"/>
                <a:gd name="connsiteY148-5460" fmla="*/ 1224280 h 2611120"/>
                <a:gd name="connsiteX149-5461" fmla="*/ 1183665 w 3586505"/>
                <a:gd name="connsiteY149-5462" fmla="*/ 1188720 h 2611120"/>
                <a:gd name="connsiteX150-5463" fmla="*/ 1168425 w 3586505"/>
                <a:gd name="connsiteY150-5464" fmla="*/ 1178560 h 2611120"/>
                <a:gd name="connsiteX151-5465" fmla="*/ 1163345 w 3586505"/>
                <a:gd name="connsiteY151-5466" fmla="*/ 1163320 h 2611120"/>
                <a:gd name="connsiteX152-5467" fmla="*/ 1122705 w 3586505"/>
                <a:gd name="connsiteY152-5468" fmla="*/ 1153160 h 2611120"/>
                <a:gd name="connsiteX153-5469" fmla="*/ 1122705 w 3586505"/>
                <a:gd name="connsiteY153-5470" fmla="*/ 1153160 h 2611120"/>
                <a:gd name="connsiteX154-5471" fmla="*/ 1076985 w 3586505"/>
                <a:gd name="connsiteY154-5472" fmla="*/ 1158240 h 2611120"/>
                <a:gd name="connsiteX155-5473" fmla="*/ 889025 w 3586505"/>
                <a:gd name="connsiteY155-5474" fmla="*/ 1153160 h 2611120"/>
                <a:gd name="connsiteX156-5475" fmla="*/ 889025 w 3586505"/>
                <a:gd name="connsiteY156-5476" fmla="*/ 1153160 h 2611120"/>
                <a:gd name="connsiteX157-5477" fmla="*/ 863625 w 3586505"/>
                <a:gd name="connsiteY157-5478" fmla="*/ 1188720 h 2611120"/>
                <a:gd name="connsiteX158-5479" fmla="*/ 848385 w 3586505"/>
                <a:gd name="connsiteY158-5480" fmla="*/ 1219200 h 2611120"/>
                <a:gd name="connsiteX159-5481" fmla="*/ 838225 w 3586505"/>
                <a:gd name="connsiteY159-5482" fmla="*/ 1224280 h 2611120"/>
                <a:gd name="connsiteX160-5483" fmla="*/ 838225 w 3586505"/>
                <a:gd name="connsiteY160-5484" fmla="*/ 1224280 h 2611120"/>
                <a:gd name="connsiteX161-5485" fmla="*/ 751865 w 3586505"/>
                <a:gd name="connsiteY161-5486" fmla="*/ 1224280 h 2611120"/>
                <a:gd name="connsiteX162-5487" fmla="*/ 751865 w 3586505"/>
                <a:gd name="connsiteY162-5488" fmla="*/ 1224280 h 2611120"/>
                <a:gd name="connsiteX163-5489" fmla="*/ 716305 w 3586505"/>
                <a:gd name="connsiteY163-5490" fmla="*/ 1178560 h 2611120"/>
                <a:gd name="connsiteX164-5491" fmla="*/ 701065 w 3586505"/>
                <a:gd name="connsiteY164-5492" fmla="*/ 1168400 h 2611120"/>
                <a:gd name="connsiteX165-5493" fmla="*/ 695985 w 3586505"/>
                <a:gd name="connsiteY165-5494" fmla="*/ 1153160 h 2611120"/>
                <a:gd name="connsiteX166-5495" fmla="*/ 670585 w 3586505"/>
                <a:gd name="connsiteY166-5496" fmla="*/ 1102360 h 2611120"/>
                <a:gd name="connsiteX167-5497" fmla="*/ 665505 w 3586505"/>
                <a:gd name="connsiteY167-5498" fmla="*/ 1087120 h 2611120"/>
                <a:gd name="connsiteX168-5499" fmla="*/ 645185 w 3586505"/>
                <a:gd name="connsiteY168-5500" fmla="*/ 1056640 h 2611120"/>
                <a:gd name="connsiteX169-5501" fmla="*/ 624865 w 3586505"/>
                <a:gd name="connsiteY169-5502" fmla="*/ 1000760 h 2611120"/>
                <a:gd name="connsiteX170-5503" fmla="*/ 609625 w 3586505"/>
                <a:gd name="connsiteY170-5504" fmla="*/ 995680 h 2611120"/>
                <a:gd name="connsiteX171-5505" fmla="*/ 568985 w 3586505"/>
                <a:gd name="connsiteY171-5506" fmla="*/ 985520 h 2611120"/>
                <a:gd name="connsiteX172-5507" fmla="*/ 543585 w 3586505"/>
                <a:gd name="connsiteY172-5508" fmla="*/ 955040 h 2611120"/>
                <a:gd name="connsiteX173-5509" fmla="*/ 533425 w 3586505"/>
                <a:gd name="connsiteY173-5510" fmla="*/ 924560 h 2611120"/>
                <a:gd name="connsiteX174-5511" fmla="*/ 523265 w 3586505"/>
                <a:gd name="connsiteY174-5512" fmla="*/ 914400 h 2611120"/>
                <a:gd name="connsiteX175-5513" fmla="*/ 523265 w 3586505"/>
                <a:gd name="connsiteY175-5514" fmla="*/ 914400 h 2611120"/>
                <a:gd name="connsiteX176-5515" fmla="*/ 482625 w 3586505"/>
                <a:gd name="connsiteY176-5516" fmla="*/ 934720 h 2611120"/>
                <a:gd name="connsiteX177-5517" fmla="*/ 457225 w 3586505"/>
                <a:gd name="connsiteY177-5518" fmla="*/ 939800 h 2611120"/>
                <a:gd name="connsiteX178-5519" fmla="*/ 441985 w 3586505"/>
                <a:gd name="connsiteY178-5520" fmla="*/ 944880 h 2611120"/>
                <a:gd name="connsiteX179-5521" fmla="*/ 436905 w 3586505"/>
                <a:gd name="connsiteY179-5522" fmla="*/ 965200 h 2611120"/>
                <a:gd name="connsiteX180-5523" fmla="*/ 421665 w 3586505"/>
                <a:gd name="connsiteY180-5524" fmla="*/ 970280 h 2611120"/>
                <a:gd name="connsiteX181-5525" fmla="*/ 406425 w 3586505"/>
                <a:gd name="connsiteY181-5526" fmla="*/ 985520 h 2611120"/>
                <a:gd name="connsiteX182-5527" fmla="*/ 401345 w 3586505"/>
                <a:gd name="connsiteY182-5528" fmla="*/ 990600 h 2611120"/>
                <a:gd name="connsiteX183-5529" fmla="*/ 401345 w 3586505"/>
                <a:gd name="connsiteY183-5530" fmla="*/ 990600 h 2611120"/>
                <a:gd name="connsiteX184-5531" fmla="*/ 370865 w 3586505"/>
                <a:gd name="connsiteY184-5532" fmla="*/ 1026160 h 2611120"/>
                <a:gd name="connsiteX185-5533" fmla="*/ 345465 w 3586505"/>
                <a:gd name="connsiteY185-5534" fmla="*/ 1061720 h 2611120"/>
                <a:gd name="connsiteX186-5535" fmla="*/ 345465 w 3586505"/>
                <a:gd name="connsiteY186-5536" fmla="*/ 1061720 h 2611120"/>
                <a:gd name="connsiteX187-5537" fmla="*/ 299745 w 3586505"/>
                <a:gd name="connsiteY187-5538" fmla="*/ 1066800 h 2611120"/>
                <a:gd name="connsiteX188-5539" fmla="*/ 269265 w 3586505"/>
                <a:gd name="connsiteY188-5540" fmla="*/ 1071880 h 2611120"/>
                <a:gd name="connsiteX189-5541" fmla="*/ 259105 w 3586505"/>
                <a:gd name="connsiteY189-5542" fmla="*/ 1112520 h 2611120"/>
                <a:gd name="connsiteX190-5543" fmla="*/ 259105 w 3586505"/>
                <a:gd name="connsiteY190-5544" fmla="*/ 1112520 h 2611120"/>
                <a:gd name="connsiteX191-5545" fmla="*/ 208305 w 3586505"/>
                <a:gd name="connsiteY191-5546" fmla="*/ 1112520 h 2611120"/>
                <a:gd name="connsiteX192-5547" fmla="*/ 208305 w 3586505"/>
                <a:gd name="connsiteY192-5548" fmla="*/ 1112520 h 2611120"/>
                <a:gd name="connsiteX193-5549" fmla="*/ 208305 w 3586505"/>
                <a:gd name="connsiteY193-5550" fmla="*/ 1203960 h 2611120"/>
                <a:gd name="connsiteX194-5551" fmla="*/ 208305 w 3586505"/>
                <a:gd name="connsiteY194-5552" fmla="*/ 1203960 h 2611120"/>
                <a:gd name="connsiteX195-5553" fmla="*/ 167665 w 3586505"/>
                <a:gd name="connsiteY195-5554" fmla="*/ 1219200 h 2611120"/>
                <a:gd name="connsiteX196-5555" fmla="*/ 137185 w 3586505"/>
                <a:gd name="connsiteY196-5556" fmla="*/ 1249680 h 2611120"/>
                <a:gd name="connsiteX197-5557" fmla="*/ 121945 w 3586505"/>
                <a:gd name="connsiteY197-5558" fmla="*/ 1259840 h 2611120"/>
                <a:gd name="connsiteX198-5559" fmla="*/ 111785 w 3586505"/>
                <a:gd name="connsiteY198-5560" fmla="*/ 1275080 h 2611120"/>
                <a:gd name="connsiteX199-5561" fmla="*/ 81305 w 3586505"/>
                <a:gd name="connsiteY199-5562" fmla="*/ 1290320 h 2611120"/>
                <a:gd name="connsiteX200-5563" fmla="*/ 86385 w 3586505"/>
                <a:gd name="connsiteY200-5564" fmla="*/ 1305560 h 2611120"/>
                <a:gd name="connsiteX201-5565" fmla="*/ 50825 w 3586505"/>
                <a:gd name="connsiteY201-5566" fmla="*/ 1290320 h 2611120"/>
                <a:gd name="connsiteX202-5567" fmla="*/ 45745 w 3586505"/>
                <a:gd name="connsiteY202-5568" fmla="*/ 1478280 h 2611120"/>
                <a:gd name="connsiteX203-5569" fmla="*/ 30505 w 3586505"/>
                <a:gd name="connsiteY203-5570" fmla="*/ 1513840 h 2611120"/>
                <a:gd name="connsiteX204-5571" fmla="*/ 30505 w 3586505"/>
                <a:gd name="connsiteY204-5572" fmla="*/ 1513840 h 2611120"/>
                <a:gd name="connsiteX205-5573" fmla="*/ 25 w 3586505"/>
                <a:gd name="connsiteY205-5574" fmla="*/ 1564640 h 2611120"/>
                <a:gd name="connsiteX206-5575" fmla="*/ 25 w 3586505"/>
                <a:gd name="connsiteY206-5576" fmla="*/ 1564640 h 2611120"/>
                <a:gd name="connsiteX207-5577" fmla="*/ 40665 w 3586505"/>
                <a:gd name="connsiteY207-5578" fmla="*/ 1584960 h 2611120"/>
                <a:gd name="connsiteX208-5579" fmla="*/ 50825 w 3586505"/>
                <a:gd name="connsiteY208-5580" fmla="*/ 1600200 h 2611120"/>
                <a:gd name="connsiteX209-5581" fmla="*/ 66065 w 3586505"/>
                <a:gd name="connsiteY209-5582" fmla="*/ 1610360 h 2611120"/>
                <a:gd name="connsiteX210-5583" fmla="*/ 76225 w 3586505"/>
                <a:gd name="connsiteY210-5584" fmla="*/ 1640840 h 2611120"/>
                <a:gd name="connsiteX211-5585" fmla="*/ 81305 w 3586505"/>
                <a:gd name="connsiteY211-5586" fmla="*/ 1656080 h 2611120"/>
                <a:gd name="connsiteX212-5587" fmla="*/ 86385 w 3586505"/>
                <a:gd name="connsiteY212-5588" fmla="*/ 1701800 h 2611120"/>
                <a:gd name="connsiteX213-5589" fmla="*/ 101625 w 3586505"/>
                <a:gd name="connsiteY213-5590" fmla="*/ 1711960 h 2611120"/>
                <a:gd name="connsiteX214-5591" fmla="*/ 101625 w 3586505"/>
                <a:gd name="connsiteY214-5592" fmla="*/ 1711960 h 2611120"/>
                <a:gd name="connsiteX215-5593" fmla="*/ 142265 w 3586505"/>
                <a:gd name="connsiteY215-5594" fmla="*/ 1742440 h 2611120"/>
                <a:gd name="connsiteX216-5595" fmla="*/ 157505 w 3586505"/>
                <a:gd name="connsiteY216-5596" fmla="*/ 1752600 h 2611120"/>
                <a:gd name="connsiteX217-5597" fmla="*/ 177825 w 3586505"/>
                <a:gd name="connsiteY217-5598" fmla="*/ 1757680 h 2611120"/>
                <a:gd name="connsiteX218-5599" fmla="*/ 198145 w 3586505"/>
                <a:gd name="connsiteY218-5600" fmla="*/ 1762760 h 2611120"/>
                <a:gd name="connsiteX219-5601" fmla="*/ 198145 w 3586505"/>
                <a:gd name="connsiteY219-5602" fmla="*/ 1762760 h 2611120"/>
                <a:gd name="connsiteX220-5603" fmla="*/ 243865 w 3586505"/>
                <a:gd name="connsiteY220-5604" fmla="*/ 1838960 h 2611120"/>
                <a:gd name="connsiteX221-5605" fmla="*/ 254025 w 3586505"/>
                <a:gd name="connsiteY221-5606" fmla="*/ 1889760 h 2611120"/>
                <a:gd name="connsiteX222-5607" fmla="*/ 259105 w 3586505"/>
                <a:gd name="connsiteY222-5608" fmla="*/ 1915160 h 2611120"/>
                <a:gd name="connsiteX223-5609" fmla="*/ 264185 w 3586505"/>
                <a:gd name="connsiteY223-5610" fmla="*/ 1930400 h 2611120"/>
                <a:gd name="connsiteX224-5611" fmla="*/ 279425 w 3586505"/>
                <a:gd name="connsiteY224-5612" fmla="*/ 1935480 h 2611120"/>
                <a:gd name="connsiteX225-5613" fmla="*/ 284505 w 3586505"/>
                <a:gd name="connsiteY225-5614" fmla="*/ 1940560 h 2611120"/>
                <a:gd name="connsiteX226-5615" fmla="*/ 284505 w 3586505"/>
                <a:gd name="connsiteY226-5616" fmla="*/ 1940560 h 2611120"/>
                <a:gd name="connsiteX227-5617" fmla="*/ 325145 w 3586505"/>
                <a:gd name="connsiteY227-5618" fmla="*/ 1960880 h 2611120"/>
                <a:gd name="connsiteX228-5619" fmla="*/ 340385 w 3586505"/>
                <a:gd name="connsiteY228-5620" fmla="*/ 1965960 h 2611120"/>
                <a:gd name="connsiteX229-5621" fmla="*/ 350545 w 3586505"/>
                <a:gd name="connsiteY229-5622" fmla="*/ 1981200 h 2611120"/>
                <a:gd name="connsiteX230-5623" fmla="*/ 381025 w 3586505"/>
                <a:gd name="connsiteY230-5624" fmla="*/ 1991360 h 2611120"/>
                <a:gd name="connsiteX231-5625" fmla="*/ 411505 w 3586505"/>
                <a:gd name="connsiteY231-5626" fmla="*/ 2006600 h 2611120"/>
                <a:gd name="connsiteX232-5627" fmla="*/ 426745 w 3586505"/>
                <a:gd name="connsiteY232-5628" fmla="*/ 2011680 h 2611120"/>
                <a:gd name="connsiteX233-5629" fmla="*/ 477545 w 3586505"/>
                <a:gd name="connsiteY233-5630" fmla="*/ 2037080 h 2611120"/>
                <a:gd name="connsiteX234-5631" fmla="*/ 492785 w 3586505"/>
                <a:gd name="connsiteY234-5632" fmla="*/ 2047240 h 2611120"/>
                <a:gd name="connsiteX235-5633" fmla="*/ 492785 w 3586505"/>
                <a:gd name="connsiteY235-5634" fmla="*/ 2047240 h 2611120"/>
                <a:gd name="connsiteX236-5635" fmla="*/ 462305 w 3586505"/>
                <a:gd name="connsiteY236-5636" fmla="*/ 2087880 h 2611120"/>
                <a:gd name="connsiteX237-5637" fmla="*/ 441985 w 3586505"/>
                <a:gd name="connsiteY237-5638" fmla="*/ 2108200 h 2611120"/>
                <a:gd name="connsiteX238-5639" fmla="*/ 421665 w 3586505"/>
                <a:gd name="connsiteY238-5640" fmla="*/ 2138680 h 2611120"/>
                <a:gd name="connsiteX239-5641" fmla="*/ 406425 w 3586505"/>
                <a:gd name="connsiteY239-5642" fmla="*/ 2169160 h 2611120"/>
                <a:gd name="connsiteX240-5643" fmla="*/ 406425 w 3586505"/>
                <a:gd name="connsiteY240-5644" fmla="*/ 2169160 h 2611120"/>
                <a:gd name="connsiteX241-5645" fmla="*/ 396265 w 3586505"/>
                <a:gd name="connsiteY241-5646" fmla="*/ 2230120 h 2611120"/>
                <a:gd name="connsiteX242-5647" fmla="*/ 386105 w 3586505"/>
                <a:gd name="connsiteY242-5648" fmla="*/ 2255520 h 2611120"/>
                <a:gd name="connsiteX243-5649" fmla="*/ 386105 w 3586505"/>
                <a:gd name="connsiteY243-5650" fmla="*/ 2255520 h 2611120"/>
                <a:gd name="connsiteX244-5651" fmla="*/ 416585 w 3586505"/>
                <a:gd name="connsiteY244-5652" fmla="*/ 2270760 h 2611120"/>
                <a:gd name="connsiteX245-5653" fmla="*/ 436905 w 3586505"/>
                <a:gd name="connsiteY245-5654" fmla="*/ 2438400 h 2611120"/>
                <a:gd name="connsiteX246-5655" fmla="*/ 447065 w 3586505"/>
                <a:gd name="connsiteY246-5656" fmla="*/ 2443480 h 2611120"/>
                <a:gd name="connsiteX247-5657" fmla="*/ 447065 w 3586505"/>
                <a:gd name="connsiteY247-5658" fmla="*/ 2443480 h 2611120"/>
                <a:gd name="connsiteX248-5659" fmla="*/ 487705 w 3586505"/>
                <a:gd name="connsiteY248-5660" fmla="*/ 2458720 h 2611120"/>
                <a:gd name="connsiteX249-5661" fmla="*/ 502945 w 3586505"/>
                <a:gd name="connsiteY249-5662" fmla="*/ 2463800 h 2611120"/>
                <a:gd name="connsiteX250-5663" fmla="*/ 528345 w 3586505"/>
                <a:gd name="connsiteY250-5664" fmla="*/ 2463800 h 2611120"/>
                <a:gd name="connsiteX251-5665" fmla="*/ 528345 w 3586505"/>
                <a:gd name="connsiteY251-5666" fmla="*/ 2463800 h 2611120"/>
                <a:gd name="connsiteX252-5667" fmla="*/ 574065 w 3586505"/>
                <a:gd name="connsiteY252-5668" fmla="*/ 2448560 h 2611120"/>
                <a:gd name="connsiteX253-5669" fmla="*/ 574065 w 3586505"/>
                <a:gd name="connsiteY253-5670" fmla="*/ 2448560 h 2611120"/>
                <a:gd name="connsiteX254-5671" fmla="*/ 594385 w 3586505"/>
                <a:gd name="connsiteY254-5672" fmla="*/ 2382520 h 2611120"/>
                <a:gd name="connsiteX255-5673" fmla="*/ 614705 w 3586505"/>
                <a:gd name="connsiteY255-5674" fmla="*/ 2362200 h 2611120"/>
                <a:gd name="connsiteX256-5675" fmla="*/ 624865 w 3586505"/>
                <a:gd name="connsiteY256-5676" fmla="*/ 2321560 h 2611120"/>
                <a:gd name="connsiteX257-5677" fmla="*/ 624865 w 3586505"/>
                <a:gd name="connsiteY257-5678" fmla="*/ 2321560 h 2611120"/>
                <a:gd name="connsiteX258-5679" fmla="*/ 731545 w 3586505"/>
                <a:gd name="connsiteY258-5680" fmla="*/ 2326640 h 2611120"/>
                <a:gd name="connsiteX259-5681" fmla="*/ 731545 w 3586505"/>
                <a:gd name="connsiteY259-5682" fmla="*/ 2326640 h 2611120"/>
                <a:gd name="connsiteX260-5683" fmla="*/ 777265 w 3586505"/>
                <a:gd name="connsiteY260-5684" fmla="*/ 2336800 h 2611120"/>
                <a:gd name="connsiteX261-5685" fmla="*/ 782345 w 3586505"/>
                <a:gd name="connsiteY261-5686" fmla="*/ 2352040 h 2611120"/>
                <a:gd name="connsiteX262-5687" fmla="*/ 797585 w 3586505"/>
                <a:gd name="connsiteY262-5688" fmla="*/ 2357120 h 2611120"/>
                <a:gd name="connsiteX263-5689" fmla="*/ 838225 w 3586505"/>
                <a:gd name="connsiteY263-5690" fmla="*/ 2346960 h 2611120"/>
                <a:gd name="connsiteX264-5691" fmla="*/ 843305 w 3586505"/>
                <a:gd name="connsiteY264-5692" fmla="*/ 2336800 h 2611120"/>
                <a:gd name="connsiteX265-5693" fmla="*/ 843305 w 3586505"/>
                <a:gd name="connsiteY265-5694" fmla="*/ 2336800 h 2611120"/>
                <a:gd name="connsiteX266-5695" fmla="*/ 883945 w 3586505"/>
                <a:gd name="connsiteY266-5696" fmla="*/ 2311400 h 2611120"/>
                <a:gd name="connsiteX267-5697" fmla="*/ 894105 w 3586505"/>
                <a:gd name="connsiteY267-5698" fmla="*/ 2296160 h 2611120"/>
                <a:gd name="connsiteX268-5699" fmla="*/ 914425 w 3586505"/>
                <a:gd name="connsiteY268-5700" fmla="*/ 2275840 h 2611120"/>
                <a:gd name="connsiteX269-5701" fmla="*/ 914425 w 3586505"/>
                <a:gd name="connsiteY269-5702" fmla="*/ 2275840 h 2611120"/>
                <a:gd name="connsiteX270-5703" fmla="*/ 1010945 w 3586505"/>
                <a:gd name="connsiteY270-5704" fmla="*/ 2255520 h 2611120"/>
                <a:gd name="connsiteX271-5705" fmla="*/ 1016025 w 3586505"/>
                <a:gd name="connsiteY271-5706" fmla="*/ 2240280 h 2611120"/>
                <a:gd name="connsiteX272-5707" fmla="*/ 1016025 w 3586505"/>
                <a:gd name="connsiteY272-5708" fmla="*/ 2230120 h 2611120"/>
                <a:gd name="connsiteX273-5709" fmla="*/ 1016025 w 3586505"/>
                <a:gd name="connsiteY273-5710" fmla="*/ 2230120 h 2611120"/>
                <a:gd name="connsiteX274-5711" fmla="*/ 1102385 w 3586505"/>
                <a:gd name="connsiteY274-5712" fmla="*/ 2230120 h 2611120"/>
                <a:gd name="connsiteX275-5713" fmla="*/ 1193825 w 3586505"/>
                <a:gd name="connsiteY275-5714" fmla="*/ 2286000 h 2611120"/>
                <a:gd name="connsiteX276-5715" fmla="*/ 1310665 w 3586505"/>
                <a:gd name="connsiteY276-5716" fmla="*/ 2458720 h 2611120"/>
                <a:gd name="connsiteX277-5717" fmla="*/ 1336065 w 3586505"/>
                <a:gd name="connsiteY277-5718" fmla="*/ 2499360 h 2611120"/>
                <a:gd name="connsiteX278-5719" fmla="*/ 1351305 w 3586505"/>
                <a:gd name="connsiteY278-5720" fmla="*/ 2534920 h 2611120"/>
                <a:gd name="connsiteX279-5721" fmla="*/ 1366545 w 3586505"/>
                <a:gd name="connsiteY279-5722" fmla="*/ 2545080 h 2611120"/>
                <a:gd name="connsiteX280-5723" fmla="*/ 1376705 w 3586505"/>
                <a:gd name="connsiteY280-5724" fmla="*/ 2575560 h 2611120"/>
                <a:gd name="connsiteX281-5725" fmla="*/ 1381785 w 3586505"/>
                <a:gd name="connsiteY281-5726" fmla="*/ 2590800 h 2611120"/>
                <a:gd name="connsiteX282-5727" fmla="*/ 1397025 w 3586505"/>
                <a:gd name="connsiteY282-5728" fmla="*/ 2595880 h 2611120"/>
                <a:gd name="connsiteX283-5729" fmla="*/ 1417345 w 3586505"/>
                <a:gd name="connsiteY283-5730" fmla="*/ 2600960 h 2611120"/>
                <a:gd name="connsiteX284-5731" fmla="*/ 1417345 w 3586505"/>
                <a:gd name="connsiteY284-5732" fmla="*/ 2611120 h 2611120"/>
                <a:gd name="connsiteX285-5733" fmla="*/ 1417345 w 3586505"/>
                <a:gd name="connsiteY285-5734" fmla="*/ 2611120 h 2611120"/>
                <a:gd name="connsiteX0-5735" fmla="*/ 3586505 w 3586505"/>
                <a:gd name="connsiteY0-5736" fmla="*/ 452120 h 2611120"/>
                <a:gd name="connsiteX1-5737" fmla="*/ 3586505 w 3586505"/>
                <a:gd name="connsiteY1-5738" fmla="*/ 452120 h 2611120"/>
                <a:gd name="connsiteX2-5739" fmla="*/ 3545865 w 3586505"/>
                <a:gd name="connsiteY2-5740" fmla="*/ 436880 h 2611120"/>
                <a:gd name="connsiteX3-5741" fmla="*/ 3540785 w 3586505"/>
                <a:gd name="connsiteY3-5742" fmla="*/ 421640 h 2611120"/>
                <a:gd name="connsiteX4-5743" fmla="*/ 3510305 w 3586505"/>
                <a:gd name="connsiteY4-5744" fmla="*/ 401320 h 2611120"/>
                <a:gd name="connsiteX5-5745" fmla="*/ 3495065 w 3586505"/>
                <a:gd name="connsiteY5-5746" fmla="*/ 381000 h 2611120"/>
                <a:gd name="connsiteX6-5747" fmla="*/ 3495065 w 3586505"/>
                <a:gd name="connsiteY6-5748" fmla="*/ 381000 h 2611120"/>
                <a:gd name="connsiteX7-5749" fmla="*/ 3449345 w 3586505"/>
                <a:gd name="connsiteY7-5750" fmla="*/ 416560 h 2611120"/>
                <a:gd name="connsiteX8-5751" fmla="*/ 3449345 w 3586505"/>
                <a:gd name="connsiteY8-5752" fmla="*/ 416560 h 2611120"/>
                <a:gd name="connsiteX9-5753" fmla="*/ 3403625 w 3586505"/>
                <a:gd name="connsiteY9-5754" fmla="*/ 411480 h 2611120"/>
                <a:gd name="connsiteX10-5755" fmla="*/ 3388385 w 3586505"/>
                <a:gd name="connsiteY10-5756" fmla="*/ 406400 h 2611120"/>
                <a:gd name="connsiteX11-5757" fmla="*/ 3362985 w 3586505"/>
                <a:gd name="connsiteY11-5758" fmla="*/ 401320 h 2611120"/>
                <a:gd name="connsiteX12-5759" fmla="*/ 3352825 w 3586505"/>
                <a:gd name="connsiteY12-5760" fmla="*/ 386080 h 2611120"/>
                <a:gd name="connsiteX13-5761" fmla="*/ 3352825 w 3586505"/>
                <a:gd name="connsiteY13-5762" fmla="*/ 386080 h 2611120"/>
                <a:gd name="connsiteX14-5763" fmla="*/ 3322345 w 3586505"/>
                <a:gd name="connsiteY14-5764" fmla="*/ 350520 h 2611120"/>
                <a:gd name="connsiteX15-5765" fmla="*/ 3302025 w 3586505"/>
                <a:gd name="connsiteY15-5766" fmla="*/ 335280 h 2611120"/>
                <a:gd name="connsiteX16-5767" fmla="*/ 3276625 w 3586505"/>
                <a:gd name="connsiteY16-5768" fmla="*/ 309880 h 2611120"/>
                <a:gd name="connsiteX17-5769" fmla="*/ 3266465 w 3586505"/>
                <a:gd name="connsiteY17-5770" fmla="*/ 294640 h 2611120"/>
                <a:gd name="connsiteX18-5771" fmla="*/ 3261385 w 3586505"/>
                <a:gd name="connsiteY18-5772" fmla="*/ 279400 h 2611120"/>
                <a:gd name="connsiteX19-5773" fmla="*/ 3246145 w 3586505"/>
                <a:gd name="connsiteY19-5774" fmla="*/ 254000 h 2611120"/>
                <a:gd name="connsiteX20-5775" fmla="*/ 3246145 w 3586505"/>
                <a:gd name="connsiteY20-5776" fmla="*/ 254000 h 2611120"/>
                <a:gd name="connsiteX21-5777" fmla="*/ 3164865 w 3586505"/>
                <a:gd name="connsiteY21-5778" fmla="*/ 243840 h 2611120"/>
                <a:gd name="connsiteX22-5779" fmla="*/ 3154705 w 3586505"/>
                <a:gd name="connsiteY22-5780" fmla="*/ 238760 h 2611120"/>
                <a:gd name="connsiteX23-5781" fmla="*/ 3154705 w 3586505"/>
                <a:gd name="connsiteY23-5782" fmla="*/ 238760 h 2611120"/>
                <a:gd name="connsiteX24-5783" fmla="*/ 3139465 w 3586505"/>
                <a:gd name="connsiteY24-5784" fmla="*/ 279400 h 2611120"/>
                <a:gd name="connsiteX25-5785" fmla="*/ 3134385 w 3586505"/>
                <a:gd name="connsiteY25-5786" fmla="*/ 299720 h 2611120"/>
                <a:gd name="connsiteX26-5787" fmla="*/ 3134385 w 3586505"/>
                <a:gd name="connsiteY26-5788" fmla="*/ 299720 h 2611120"/>
                <a:gd name="connsiteX27-5789" fmla="*/ 3093745 w 3586505"/>
                <a:gd name="connsiteY27-5790" fmla="*/ 279400 h 2611120"/>
                <a:gd name="connsiteX28-5791" fmla="*/ 3078505 w 3586505"/>
                <a:gd name="connsiteY28-5792" fmla="*/ 274320 h 2611120"/>
                <a:gd name="connsiteX29-5793" fmla="*/ 3063265 w 3586505"/>
                <a:gd name="connsiteY29-5794" fmla="*/ 264160 h 2611120"/>
                <a:gd name="connsiteX30-5795" fmla="*/ 3032785 w 3586505"/>
                <a:gd name="connsiteY30-5796" fmla="*/ 248920 h 2611120"/>
                <a:gd name="connsiteX31-5797" fmla="*/ 3032785 w 3586505"/>
                <a:gd name="connsiteY31-5798" fmla="*/ 238760 h 2611120"/>
                <a:gd name="connsiteX32-5799" fmla="*/ 3032785 w 3586505"/>
                <a:gd name="connsiteY32-5800" fmla="*/ 238760 h 2611120"/>
                <a:gd name="connsiteX33-5801" fmla="*/ 2921025 w 3586505"/>
                <a:gd name="connsiteY33-5802" fmla="*/ 248920 h 2611120"/>
                <a:gd name="connsiteX34-5803" fmla="*/ 2921025 w 3586505"/>
                <a:gd name="connsiteY34-5804" fmla="*/ 248920 h 2611120"/>
                <a:gd name="connsiteX35-5805" fmla="*/ 2880385 w 3586505"/>
                <a:gd name="connsiteY35-5806" fmla="*/ 233680 h 2611120"/>
                <a:gd name="connsiteX36-5807" fmla="*/ 2870225 w 3586505"/>
                <a:gd name="connsiteY36-5808" fmla="*/ 218440 h 2611120"/>
                <a:gd name="connsiteX37-5809" fmla="*/ 2839745 w 3586505"/>
                <a:gd name="connsiteY37-5810" fmla="*/ 198120 h 2611120"/>
                <a:gd name="connsiteX38-5811" fmla="*/ 2824505 w 3586505"/>
                <a:gd name="connsiteY38-5812" fmla="*/ 187960 h 2611120"/>
                <a:gd name="connsiteX39-5813" fmla="*/ 2824505 w 3586505"/>
                <a:gd name="connsiteY39-5814" fmla="*/ 187960 h 2611120"/>
                <a:gd name="connsiteX40-5815" fmla="*/ 2849905 w 3586505"/>
                <a:gd name="connsiteY40-5816" fmla="*/ 142240 h 2611120"/>
                <a:gd name="connsiteX41-5817" fmla="*/ 2860065 w 3586505"/>
                <a:gd name="connsiteY41-5818" fmla="*/ 127000 h 2611120"/>
                <a:gd name="connsiteX42-5819" fmla="*/ 2849905 w 3586505"/>
                <a:gd name="connsiteY42-5820" fmla="*/ 127000 h 2611120"/>
                <a:gd name="connsiteX43-5821" fmla="*/ 2849905 w 3586505"/>
                <a:gd name="connsiteY43-5822" fmla="*/ 127000 h 2611120"/>
                <a:gd name="connsiteX44-5823" fmla="*/ 2824505 w 3586505"/>
                <a:gd name="connsiteY44-5824" fmla="*/ 86360 h 2611120"/>
                <a:gd name="connsiteX45-5825" fmla="*/ 2809265 w 3586505"/>
                <a:gd name="connsiteY45-5826" fmla="*/ 76200 h 2611120"/>
                <a:gd name="connsiteX46-5827" fmla="*/ 2788945 w 3586505"/>
                <a:gd name="connsiteY46-5828" fmla="*/ 45720 h 2611120"/>
                <a:gd name="connsiteX47-5829" fmla="*/ 2773705 w 3586505"/>
                <a:gd name="connsiteY47-5830" fmla="*/ 30480 h 2611120"/>
                <a:gd name="connsiteX48-5831" fmla="*/ 2773705 w 3586505"/>
                <a:gd name="connsiteY48-5832" fmla="*/ 30480 h 2611120"/>
                <a:gd name="connsiteX49-5833" fmla="*/ 2651785 w 3586505"/>
                <a:gd name="connsiteY49-5834" fmla="*/ 10160 h 2611120"/>
                <a:gd name="connsiteX50-5835" fmla="*/ 2651785 w 3586505"/>
                <a:gd name="connsiteY50-5836" fmla="*/ 0 h 2611120"/>
                <a:gd name="connsiteX51-5837" fmla="*/ 2651785 w 3586505"/>
                <a:gd name="connsiteY51-5838" fmla="*/ 0 h 2611120"/>
                <a:gd name="connsiteX52-5839" fmla="*/ 2611145 w 3586505"/>
                <a:gd name="connsiteY52-5840" fmla="*/ 35560 h 2611120"/>
                <a:gd name="connsiteX53-5841" fmla="*/ 2580665 w 3586505"/>
                <a:gd name="connsiteY53-5842" fmla="*/ 60960 h 2611120"/>
                <a:gd name="connsiteX54-5843" fmla="*/ 2570505 w 3586505"/>
                <a:gd name="connsiteY54-5844" fmla="*/ 76200 h 2611120"/>
                <a:gd name="connsiteX55-5845" fmla="*/ 2555265 w 3586505"/>
                <a:gd name="connsiteY55-5846" fmla="*/ 86360 h 2611120"/>
                <a:gd name="connsiteX56-5847" fmla="*/ 2550185 w 3586505"/>
                <a:gd name="connsiteY56-5848" fmla="*/ 101600 h 2611120"/>
                <a:gd name="connsiteX57-5849" fmla="*/ 2534945 w 3586505"/>
                <a:gd name="connsiteY57-5850" fmla="*/ 106680 h 2611120"/>
                <a:gd name="connsiteX58-5851" fmla="*/ 2489225 w 3586505"/>
                <a:gd name="connsiteY58-5852" fmla="*/ 132080 h 2611120"/>
                <a:gd name="connsiteX59-5853" fmla="*/ 2479065 w 3586505"/>
                <a:gd name="connsiteY59-5854" fmla="*/ 152400 h 2611120"/>
                <a:gd name="connsiteX60-5855" fmla="*/ 2479065 w 3586505"/>
                <a:gd name="connsiteY60-5856" fmla="*/ 152400 h 2611120"/>
                <a:gd name="connsiteX61-5857" fmla="*/ 2479065 w 3586505"/>
                <a:gd name="connsiteY61-5858" fmla="*/ 187960 h 2611120"/>
                <a:gd name="connsiteX62-5859" fmla="*/ 2433345 w 3586505"/>
                <a:gd name="connsiteY62-5860" fmla="*/ 208280 h 2611120"/>
                <a:gd name="connsiteX63-5861" fmla="*/ 2418105 w 3586505"/>
                <a:gd name="connsiteY63-5862" fmla="*/ 228600 h 2611120"/>
                <a:gd name="connsiteX64-5863" fmla="*/ 2397785 w 3586505"/>
                <a:gd name="connsiteY64-5864" fmla="*/ 243840 h 2611120"/>
                <a:gd name="connsiteX65-5865" fmla="*/ 2377465 w 3586505"/>
                <a:gd name="connsiteY65-5866" fmla="*/ 264160 h 2611120"/>
                <a:gd name="connsiteX66-5867" fmla="*/ 2357145 w 3586505"/>
                <a:gd name="connsiteY66-5868" fmla="*/ 269240 h 2611120"/>
                <a:gd name="connsiteX67-5869" fmla="*/ 2306345 w 3586505"/>
                <a:gd name="connsiteY67-5870" fmla="*/ 284480 h 2611120"/>
                <a:gd name="connsiteX68-5871" fmla="*/ 2291105 w 3586505"/>
                <a:gd name="connsiteY68-5872" fmla="*/ 330200 h 2611120"/>
                <a:gd name="connsiteX69-5873" fmla="*/ 2291105 w 3586505"/>
                <a:gd name="connsiteY69-5874" fmla="*/ 330200 h 2611120"/>
                <a:gd name="connsiteX70-5875" fmla="*/ 2245385 w 3586505"/>
                <a:gd name="connsiteY70-5876" fmla="*/ 335280 h 2611120"/>
                <a:gd name="connsiteX71-5877" fmla="*/ 2230145 w 3586505"/>
                <a:gd name="connsiteY71-5878" fmla="*/ 340360 h 2611120"/>
                <a:gd name="connsiteX72-5879" fmla="*/ 2159025 w 3586505"/>
                <a:gd name="connsiteY72-5880" fmla="*/ 345440 h 2611120"/>
                <a:gd name="connsiteX73-5881" fmla="*/ 2143785 w 3586505"/>
                <a:gd name="connsiteY73-5882" fmla="*/ 350520 h 2611120"/>
                <a:gd name="connsiteX74-5883" fmla="*/ 2123465 w 3586505"/>
                <a:gd name="connsiteY74-5884" fmla="*/ 381000 h 2611120"/>
                <a:gd name="connsiteX75-5885" fmla="*/ 2103145 w 3586505"/>
                <a:gd name="connsiteY75-5886" fmla="*/ 386080 h 2611120"/>
                <a:gd name="connsiteX76-5887" fmla="*/ 2103145 w 3586505"/>
                <a:gd name="connsiteY76-5888" fmla="*/ 386080 h 2611120"/>
                <a:gd name="connsiteX77-5889" fmla="*/ 2072665 w 3586505"/>
                <a:gd name="connsiteY77-5890" fmla="*/ 421640 h 2611120"/>
                <a:gd name="connsiteX78-5891" fmla="*/ 2057425 w 3586505"/>
                <a:gd name="connsiteY78-5892" fmla="*/ 426720 h 2611120"/>
                <a:gd name="connsiteX79-5893" fmla="*/ 2057425 w 3586505"/>
                <a:gd name="connsiteY79-5894" fmla="*/ 426720 h 2611120"/>
                <a:gd name="connsiteX80-5895" fmla="*/ 1981225 w 3586505"/>
                <a:gd name="connsiteY80-5896" fmla="*/ 411480 h 2611120"/>
                <a:gd name="connsiteX81-5897" fmla="*/ 1960905 w 3586505"/>
                <a:gd name="connsiteY81-5898" fmla="*/ 406400 h 2611120"/>
                <a:gd name="connsiteX82-5899" fmla="*/ 1930425 w 3586505"/>
                <a:gd name="connsiteY82-5900" fmla="*/ 396240 h 2611120"/>
                <a:gd name="connsiteX83-5901" fmla="*/ 1823745 w 3586505"/>
                <a:gd name="connsiteY83-5902" fmla="*/ 289560 h 2611120"/>
                <a:gd name="connsiteX84-5903" fmla="*/ 1889785 w 3586505"/>
                <a:gd name="connsiteY84-5904" fmla="*/ 294640 h 2611120"/>
                <a:gd name="connsiteX85-5905" fmla="*/ 1915185 w 3586505"/>
                <a:gd name="connsiteY85-5906" fmla="*/ 325120 h 2611120"/>
                <a:gd name="connsiteX86-5907" fmla="*/ 1921854 w 3586505"/>
                <a:gd name="connsiteY86-5908" fmla="*/ 320675 h 2611120"/>
                <a:gd name="connsiteX87-5909" fmla="*/ 1920265 w 3586505"/>
                <a:gd name="connsiteY87-5910" fmla="*/ 340360 h 2611120"/>
                <a:gd name="connsiteX88-5911" fmla="*/ 1874545 w 3586505"/>
                <a:gd name="connsiteY88-5912" fmla="*/ 330200 h 2611120"/>
                <a:gd name="connsiteX89-5913" fmla="*/ 1849145 w 3586505"/>
                <a:gd name="connsiteY89-5914" fmla="*/ 304800 h 2611120"/>
                <a:gd name="connsiteX90-5915" fmla="*/ 1833905 w 3586505"/>
                <a:gd name="connsiteY90-5916" fmla="*/ 299720 h 2611120"/>
                <a:gd name="connsiteX91-5917" fmla="*/ 1813585 w 3586505"/>
                <a:gd name="connsiteY91-5918" fmla="*/ 259080 h 2611120"/>
                <a:gd name="connsiteX92-5919" fmla="*/ 1798345 w 3586505"/>
                <a:gd name="connsiteY92-5920" fmla="*/ 228600 h 2611120"/>
                <a:gd name="connsiteX93-5921" fmla="*/ 1798345 w 3586505"/>
                <a:gd name="connsiteY93-5922" fmla="*/ 228600 h 2611120"/>
                <a:gd name="connsiteX94-5923" fmla="*/ 1752625 w 3586505"/>
                <a:gd name="connsiteY94-5924" fmla="*/ 172720 h 2611120"/>
                <a:gd name="connsiteX95-5925" fmla="*/ 1752625 w 3586505"/>
                <a:gd name="connsiteY95-5926" fmla="*/ 172720 h 2611120"/>
                <a:gd name="connsiteX96-5927" fmla="*/ 1691665 w 3586505"/>
                <a:gd name="connsiteY96-5928" fmla="*/ 157480 h 2611120"/>
                <a:gd name="connsiteX97-5929" fmla="*/ 1686585 w 3586505"/>
                <a:gd name="connsiteY97-5930" fmla="*/ 142240 h 2611120"/>
                <a:gd name="connsiteX98-5931" fmla="*/ 1676425 w 3586505"/>
                <a:gd name="connsiteY98-5932" fmla="*/ 127000 h 2611120"/>
                <a:gd name="connsiteX99-5933" fmla="*/ 1645945 w 3586505"/>
                <a:gd name="connsiteY99-5934" fmla="*/ 111760 h 2611120"/>
                <a:gd name="connsiteX100-5935" fmla="*/ 1635785 w 3586505"/>
                <a:gd name="connsiteY100-5936" fmla="*/ 111760 h 2611120"/>
                <a:gd name="connsiteX101-5937" fmla="*/ 1635785 w 3586505"/>
                <a:gd name="connsiteY101-5938" fmla="*/ 111760 h 2611120"/>
                <a:gd name="connsiteX102-5939" fmla="*/ 1564665 w 3586505"/>
                <a:gd name="connsiteY102-5940" fmla="*/ 121920 h 2611120"/>
                <a:gd name="connsiteX103-5941" fmla="*/ 1564665 w 3586505"/>
                <a:gd name="connsiteY103-5942" fmla="*/ 121920 h 2611120"/>
                <a:gd name="connsiteX104-5943" fmla="*/ 1544345 w 3586505"/>
                <a:gd name="connsiteY104-5944" fmla="*/ 162560 h 2611120"/>
                <a:gd name="connsiteX105-5945" fmla="*/ 1513865 w 3586505"/>
                <a:gd name="connsiteY105-5946" fmla="*/ 193040 h 2611120"/>
                <a:gd name="connsiteX106-5947" fmla="*/ 1508785 w 3586505"/>
                <a:gd name="connsiteY106-5948" fmla="*/ 213360 h 2611120"/>
                <a:gd name="connsiteX107-5949" fmla="*/ 1503705 w 3586505"/>
                <a:gd name="connsiteY107-5950" fmla="*/ 238760 h 2611120"/>
                <a:gd name="connsiteX108-5951" fmla="*/ 1483385 w 3586505"/>
                <a:gd name="connsiteY108-5952" fmla="*/ 274320 h 2611120"/>
                <a:gd name="connsiteX109-5953" fmla="*/ 1478305 w 3586505"/>
                <a:gd name="connsiteY109-5954" fmla="*/ 289560 h 2611120"/>
                <a:gd name="connsiteX110-5955" fmla="*/ 1447825 w 3586505"/>
                <a:gd name="connsiteY110-5956" fmla="*/ 345440 h 2611120"/>
                <a:gd name="connsiteX111-5957" fmla="*/ 1437665 w 3586505"/>
                <a:gd name="connsiteY111-5958" fmla="*/ 375920 h 2611120"/>
                <a:gd name="connsiteX112-5959" fmla="*/ 1432585 w 3586505"/>
                <a:gd name="connsiteY112-5960" fmla="*/ 391160 h 2611120"/>
                <a:gd name="connsiteX113-5961" fmla="*/ 1402105 w 3586505"/>
                <a:gd name="connsiteY113-5962" fmla="*/ 411480 h 2611120"/>
                <a:gd name="connsiteX114-5963" fmla="*/ 1386865 w 3586505"/>
                <a:gd name="connsiteY114-5964" fmla="*/ 441960 h 2611120"/>
                <a:gd name="connsiteX115-5965" fmla="*/ 1361465 w 3586505"/>
                <a:gd name="connsiteY115-5966" fmla="*/ 447040 h 2611120"/>
                <a:gd name="connsiteX116-5967" fmla="*/ 1330985 w 3586505"/>
                <a:gd name="connsiteY116-5968" fmla="*/ 457200 h 2611120"/>
                <a:gd name="connsiteX117-5969" fmla="*/ 1330985 w 3586505"/>
                <a:gd name="connsiteY117-5970" fmla="*/ 457200 h 2611120"/>
                <a:gd name="connsiteX118-5971" fmla="*/ 1361465 w 3586505"/>
                <a:gd name="connsiteY118-5972" fmla="*/ 492760 h 2611120"/>
                <a:gd name="connsiteX119-5973" fmla="*/ 1366545 w 3586505"/>
                <a:gd name="connsiteY119-5974" fmla="*/ 508000 h 2611120"/>
                <a:gd name="connsiteX120-5975" fmla="*/ 1371625 w 3586505"/>
                <a:gd name="connsiteY120-5976" fmla="*/ 518160 h 2611120"/>
                <a:gd name="connsiteX121-5977" fmla="*/ 1371625 w 3586505"/>
                <a:gd name="connsiteY121-5978" fmla="*/ 518160 h 2611120"/>
                <a:gd name="connsiteX122-5979" fmla="*/ 1371625 w 3586505"/>
                <a:gd name="connsiteY122-5980" fmla="*/ 568960 h 2611120"/>
                <a:gd name="connsiteX123-5981" fmla="*/ 1371625 w 3586505"/>
                <a:gd name="connsiteY123-5982" fmla="*/ 568960 h 2611120"/>
                <a:gd name="connsiteX124-5983" fmla="*/ 1320825 w 3586505"/>
                <a:gd name="connsiteY124-5984" fmla="*/ 609600 h 2611120"/>
                <a:gd name="connsiteX125-5985" fmla="*/ 1320825 w 3586505"/>
                <a:gd name="connsiteY125-5986" fmla="*/ 609600 h 2611120"/>
                <a:gd name="connsiteX126-5987" fmla="*/ 1371625 w 3586505"/>
                <a:gd name="connsiteY126-5988" fmla="*/ 665480 h 2611120"/>
                <a:gd name="connsiteX127-5989" fmla="*/ 1376705 w 3586505"/>
                <a:gd name="connsiteY127-5990" fmla="*/ 711200 h 2611120"/>
                <a:gd name="connsiteX128-5991" fmla="*/ 1386865 w 3586505"/>
                <a:gd name="connsiteY128-5992" fmla="*/ 746760 h 2611120"/>
                <a:gd name="connsiteX129-5993" fmla="*/ 1386865 w 3586505"/>
                <a:gd name="connsiteY129-5994" fmla="*/ 746760 h 2611120"/>
                <a:gd name="connsiteX130-5995" fmla="*/ 1381785 w 3586505"/>
                <a:gd name="connsiteY130-5996" fmla="*/ 792480 h 2611120"/>
                <a:gd name="connsiteX131-5997" fmla="*/ 1376705 w 3586505"/>
                <a:gd name="connsiteY131-5998" fmla="*/ 858520 h 2611120"/>
                <a:gd name="connsiteX132-5999" fmla="*/ 1376705 w 3586505"/>
                <a:gd name="connsiteY132-6000" fmla="*/ 858520 h 2611120"/>
                <a:gd name="connsiteX133-6001" fmla="*/ 1341145 w 3586505"/>
                <a:gd name="connsiteY133-6002" fmla="*/ 889000 h 2611120"/>
                <a:gd name="connsiteX134-6003" fmla="*/ 1315745 w 3586505"/>
                <a:gd name="connsiteY134-6004" fmla="*/ 919480 h 2611120"/>
                <a:gd name="connsiteX135-6005" fmla="*/ 1330985 w 3586505"/>
                <a:gd name="connsiteY135-6006" fmla="*/ 919480 h 2611120"/>
                <a:gd name="connsiteX136-6007" fmla="*/ 1330985 w 3586505"/>
                <a:gd name="connsiteY136-6008" fmla="*/ 919480 h 2611120"/>
                <a:gd name="connsiteX137-6009" fmla="*/ 1330985 w 3586505"/>
                <a:gd name="connsiteY137-6010" fmla="*/ 1041400 h 2611120"/>
                <a:gd name="connsiteX138-6011" fmla="*/ 1330985 w 3586505"/>
                <a:gd name="connsiteY138-6012" fmla="*/ 1041400 h 2611120"/>
                <a:gd name="connsiteX139-6013" fmla="*/ 1280185 w 3586505"/>
                <a:gd name="connsiteY139-6014" fmla="*/ 1046480 h 2611120"/>
                <a:gd name="connsiteX140-6015" fmla="*/ 1275105 w 3586505"/>
                <a:gd name="connsiteY140-6016" fmla="*/ 1061720 h 2611120"/>
                <a:gd name="connsiteX141-6017" fmla="*/ 1259865 w 3586505"/>
                <a:gd name="connsiteY141-6018" fmla="*/ 1061720 h 2611120"/>
                <a:gd name="connsiteX142-6019" fmla="*/ 1259865 w 3586505"/>
                <a:gd name="connsiteY142-6020" fmla="*/ 1061720 h 2611120"/>
                <a:gd name="connsiteX143-6021" fmla="*/ 1259865 w 3586505"/>
                <a:gd name="connsiteY143-6022" fmla="*/ 1168400 h 2611120"/>
                <a:gd name="connsiteX144-6023" fmla="*/ 1259865 w 3586505"/>
                <a:gd name="connsiteY144-6024" fmla="*/ 1168400 h 2611120"/>
                <a:gd name="connsiteX145-6025" fmla="*/ 1224305 w 3586505"/>
                <a:gd name="connsiteY145-6026" fmla="*/ 1193800 h 2611120"/>
                <a:gd name="connsiteX146-6027" fmla="*/ 1214145 w 3586505"/>
                <a:gd name="connsiteY146-6028" fmla="*/ 1209040 h 2611120"/>
                <a:gd name="connsiteX147-6029" fmla="*/ 1209065 w 3586505"/>
                <a:gd name="connsiteY147-6030" fmla="*/ 1224280 h 2611120"/>
                <a:gd name="connsiteX148-6031" fmla="*/ 1209065 w 3586505"/>
                <a:gd name="connsiteY148-6032" fmla="*/ 1224280 h 2611120"/>
                <a:gd name="connsiteX149-6033" fmla="*/ 1183665 w 3586505"/>
                <a:gd name="connsiteY149-6034" fmla="*/ 1188720 h 2611120"/>
                <a:gd name="connsiteX150-6035" fmla="*/ 1168425 w 3586505"/>
                <a:gd name="connsiteY150-6036" fmla="*/ 1178560 h 2611120"/>
                <a:gd name="connsiteX151-6037" fmla="*/ 1163345 w 3586505"/>
                <a:gd name="connsiteY151-6038" fmla="*/ 1163320 h 2611120"/>
                <a:gd name="connsiteX152-6039" fmla="*/ 1122705 w 3586505"/>
                <a:gd name="connsiteY152-6040" fmla="*/ 1153160 h 2611120"/>
                <a:gd name="connsiteX153-6041" fmla="*/ 1122705 w 3586505"/>
                <a:gd name="connsiteY153-6042" fmla="*/ 1153160 h 2611120"/>
                <a:gd name="connsiteX154-6043" fmla="*/ 1076985 w 3586505"/>
                <a:gd name="connsiteY154-6044" fmla="*/ 1158240 h 2611120"/>
                <a:gd name="connsiteX155-6045" fmla="*/ 889025 w 3586505"/>
                <a:gd name="connsiteY155-6046" fmla="*/ 1153160 h 2611120"/>
                <a:gd name="connsiteX156-6047" fmla="*/ 889025 w 3586505"/>
                <a:gd name="connsiteY156-6048" fmla="*/ 1153160 h 2611120"/>
                <a:gd name="connsiteX157-6049" fmla="*/ 863625 w 3586505"/>
                <a:gd name="connsiteY157-6050" fmla="*/ 1188720 h 2611120"/>
                <a:gd name="connsiteX158-6051" fmla="*/ 848385 w 3586505"/>
                <a:gd name="connsiteY158-6052" fmla="*/ 1219200 h 2611120"/>
                <a:gd name="connsiteX159-6053" fmla="*/ 838225 w 3586505"/>
                <a:gd name="connsiteY159-6054" fmla="*/ 1224280 h 2611120"/>
                <a:gd name="connsiteX160-6055" fmla="*/ 838225 w 3586505"/>
                <a:gd name="connsiteY160-6056" fmla="*/ 1224280 h 2611120"/>
                <a:gd name="connsiteX161-6057" fmla="*/ 751865 w 3586505"/>
                <a:gd name="connsiteY161-6058" fmla="*/ 1224280 h 2611120"/>
                <a:gd name="connsiteX162-6059" fmla="*/ 751865 w 3586505"/>
                <a:gd name="connsiteY162-6060" fmla="*/ 1224280 h 2611120"/>
                <a:gd name="connsiteX163-6061" fmla="*/ 716305 w 3586505"/>
                <a:gd name="connsiteY163-6062" fmla="*/ 1178560 h 2611120"/>
                <a:gd name="connsiteX164-6063" fmla="*/ 701065 w 3586505"/>
                <a:gd name="connsiteY164-6064" fmla="*/ 1168400 h 2611120"/>
                <a:gd name="connsiteX165-6065" fmla="*/ 695985 w 3586505"/>
                <a:gd name="connsiteY165-6066" fmla="*/ 1153160 h 2611120"/>
                <a:gd name="connsiteX166-6067" fmla="*/ 670585 w 3586505"/>
                <a:gd name="connsiteY166-6068" fmla="*/ 1102360 h 2611120"/>
                <a:gd name="connsiteX167-6069" fmla="*/ 665505 w 3586505"/>
                <a:gd name="connsiteY167-6070" fmla="*/ 1087120 h 2611120"/>
                <a:gd name="connsiteX168-6071" fmla="*/ 645185 w 3586505"/>
                <a:gd name="connsiteY168-6072" fmla="*/ 1056640 h 2611120"/>
                <a:gd name="connsiteX169-6073" fmla="*/ 624865 w 3586505"/>
                <a:gd name="connsiteY169-6074" fmla="*/ 1000760 h 2611120"/>
                <a:gd name="connsiteX170-6075" fmla="*/ 609625 w 3586505"/>
                <a:gd name="connsiteY170-6076" fmla="*/ 995680 h 2611120"/>
                <a:gd name="connsiteX171-6077" fmla="*/ 568985 w 3586505"/>
                <a:gd name="connsiteY171-6078" fmla="*/ 985520 h 2611120"/>
                <a:gd name="connsiteX172-6079" fmla="*/ 543585 w 3586505"/>
                <a:gd name="connsiteY172-6080" fmla="*/ 955040 h 2611120"/>
                <a:gd name="connsiteX173-6081" fmla="*/ 533425 w 3586505"/>
                <a:gd name="connsiteY173-6082" fmla="*/ 924560 h 2611120"/>
                <a:gd name="connsiteX174-6083" fmla="*/ 523265 w 3586505"/>
                <a:gd name="connsiteY174-6084" fmla="*/ 914400 h 2611120"/>
                <a:gd name="connsiteX175-6085" fmla="*/ 523265 w 3586505"/>
                <a:gd name="connsiteY175-6086" fmla="*/ 914400 h 2611120"/>
                <a:gd name="connsiteX176-6087" fmla="*/ 482625 w 3586505"/>
                <a:gd name="connsiteY176-6088" fmla="*/ 934720 h 2611120"/>
                <a:gd name="connsiteX177-6089" fmla="*/ 457225 w 3586505"/>
                <a:gd name="connsiteY177-6090" fmla="*/ 939800 h 2611120"/>
                <a:gd name="connsiteX178-6091" fmla="*/ 441985 w 3586505"/>
                <a:gd name="connsiteY178-6092" fmla="*/ 944880 h 2611120"/>
                <a:gd name="connsiteX179-6093" fmla="*/ 436905 w 3586505"/>
                <a:gd name="connsiteY179-6094" fmla="*/ 965200 h 2611120"/>
                <a:gd name="connsiteX180-6095" fmla="*/ 421665 w 3586505"/>
                <a:gd name="connsiteY180-6096" fmla="*/ 970280 h 2611120"/>
                <a:gd name="connsiteX181-6097" fmla="*/ 406425 w 3586505"/>
                <a:gd name="connsiteY181-6098" fmla="*/ 985520 h 2611120"/>
                <a:gd name="connsiteX182-6099" fmla="*/ 401345 w 3586505"/>
                <a:gd name="connsiteY182-6100" fmla="*/ 990600 h 2611120"/>
                <a:gd name="connsiteX183-6101" fmla="*/ 401345 w 3586505"/>
                <a:gd name="connsiteY183-6102" fmla="*/ 990600 h 2611120"/>
                <a:gd name="connsiteX184-6103" fmla="*/ 370865 w 3586505"/>
                <a:gd name="connsiteY184-6104" fmla="*/ 1026160 h 2611120"/>
                <a:gd name="connsiteX185-6105" fmla="*/ 345465 w 3586505"/>
                <a:gd name="connsiteY185-6106" fmla="*/ 1061720 h 2611120"/>
                <a:gd name="connsiteX186-6107" fmla="*/ 345465 w 3586505"/>
                <a:gd name="connsiteY186-6108" fmla="*/ 1061720 h 2611120"/>
                <a:gd name="connsiteX187-6109" fmla="*/ 299745 w 3586505"/>
                <a:gd name="connsiteY187-6110" fmla="*/ 1066800 h 2611120"/>
                <a:gd name="connsiteX188-6111" fmla="*/ 269265 w 3586505"/>
                <a:gd name="connsiteY188-6112" fmla="*/ 1071880 h 2611120"/>
                <a:gd name="connsiteX189-6113" fmla="*/ 259105 w 3586505"/>
                <a:gd name="connsiteY189-6114" fmla="*/ 1112520 h 2611120"/>
                <a:gd name="connsiteX190-6115" fmla="*/ 259105 w 3586505"/>
                <a:gd name="connsiteY190-6116" fmla="*/ 1112520 h 2611120"/>
                <a:gd name="connsiteX191-6117" fmla="*/ 208305 w 3586505"/>
                <a:gd name="connsiteY191-6118" fmla="*/ 1112520 h 2611120"/>
                <a:gd name="connsiteX192-6119" fmla="*/ 208305 w 3586505"/>
                <a:gd name="connsiteY192-6120" fmla="*/ 1112520 h 2611120"/>
                <a:gd name="connsiteX193-6121" fmla="*/ 208305 w 3586505"/>
                <a:gd name="connsiteY193-6122" fmla="*/ 1203960 h 2611120"/>
                <a:gd name="connsiteX194-6123" fmla="*/ 208305 w 3586505"/>
                <a:gd name="connsiteY194-6124" fmla="*/ 1203960 h 2611120"/>
                <a:gd name="connsiteX195-6125" fmla="*/ 167665 w 3586505"/>
                <a:gd name="connsiteY195-6126" fmla="*/ 1219200 h 2611120"/>
                <a:gd name="connsiteX196-6127" fmla="*/ 137185 w 3586505"/>
                <a:gd name="connsiteY196-6128" fmla="*/ 1249680 h 2611120"/>
                <a:gd name="connsiteX197-6129" fmla="*/ 121945 w 3586505"/>
                <a:gd name="connsiteY197-6130" fmla="*/ 1259840 h 2611120"/>
                <a:gd name="connsiteX198-6131" fmla="*/ 111785 w 3586505"/>
                <a:gd name="connsiteY198-6132" fmla="*/ 1275080 h 2611120"/>
                <a:gd name="connsiteX199-6133" fmla="*/ 81305 w 3586505"/>
                <a:gd name="connsiteY199-6134" fmla="*/ 1290320 h 2611120"/>
                <a:gd name="connsiteX200-6135" fmla="*/ 86385 w 3586505"/>
                <a:gd name="connsiteY200-6136" fmla="*/ 1305560 h 2611120"/>
                <a:gd name="connsiteX201-6137" fmla="*/ 50825 w 3586505"/>
                <a:gd name="connsiteY201-6138" fmla="*/ 1290320 h 2611120"/>
                <a:gd name="connsiteX202-6139" fmla="*/ 45745 w 3586505"/>
                <a:gd name="connsiteY202-6140" fmla="*/ 1478280 h 2611120"/>
                <a:gd name="connsiteX203-6141" fmla="*/ 30505 w 3586505"/>
                <a:gd name="connsiteY203-6142" fmla="*/ 1513840 h 2611120"/>
                <a:gd name="connsiteX204-6143" fmla="*/ 30505 w 3586505"/>
                <a:gd name="connsiteY204-6144" fmla="*/ 1513840 h 2611120"/>
                <a:gd name="connsiteX205-6145" fmla="*/ 25 w 3586505"/>
                <a:gd name="connsiteY205-6146" fmla="*/ 1564640 h 2611120"/>
                <a:gd name="connsiteX206-6147" fmla="*/ 25 w 3586505"/>
                <a:gd name="connsiteY206-6148" fmla="*/ 1564640 h 2611120"/>
                <a:gd name="connsiteX207-6149" fmla="*/ 40665 w 3586505"/>
                <a:gd name="connsiteY207-6150" fmla="*/ 1584960 h 2611120"/>
                <a:gd name="connsiteX208-6151" fmla="*/ 50825 w 3586505"/>
                <a:gd name="connsiteY208-6152" fmla="*/ 1600200 h 2611120"/>
                <a:gd name="connsiteX209-6153" fmla="*/ 66065 w 3586505"/>
                <a:gd name="connsiteY209-6154" fmla="*/ 1610360 h 2611120"/>
                <a:gd name="connsiteX210-6155" fmla="*/ 76225 w 3586505"/>
                <a:gd name="connsiteY210-6156" fmla="*/ 1640840 h 2611120"/>
                <a:gd name="connsiteX211-6157" fmla="*/ 81305 w 3586505"/>
                <a:gd name="connsiteY211-6158" fmla="*/ 1656080 h 2611120"/>
                <a:gd name="connsiteX212-6159" fmla="*/ 86385 w 3586505"/>
                <a:gd name="connsiteY212-6160" fmla="*/ 1701800 h 2611120"/>
                <a:gd name="connsiteX213-6161" fmla="*/ 101625 w 3586505"/>
                <a:gd name="connsiteY213-6162" fmla="*/ 1711960 h 2611120"/>
                <a:gd name="connsiteX214-6163" fmla="*/ 101625 w 3586505"/>
                <a:gd name="connsiteY214-6164" fmla="*/ 1711960 h 2611120"/>
                <a:gd name="connsiteX215-6165" fmla="*/ 142265 w 3586505"/>
                <a:gd name="connsiteY215-6166" fmla="*/ 1742440 h 2611120"/>
                <a:gd name="connsiteX216-6167" fmla="*/ 157505 w 3586505"/>
                <a:gd name="connsiteY216-6168" fmla="*/ 1752600 h 2611120"/>
                <a:gd name="connsiteX217-6169" fmla="*/ 177825 w 3586505"/>
                <a:gd name="connsiteY217-6170" fmla="*/ 1757680 h 2611120"/>
                <a:gd name="connsiteX218-6171" fmla="*/ 198145 w 3586505"/>
                <a:gd name="connsiteY218-6172" fmla="*/ 1762760 h 2611120"/>
                <a:gd name="connsiteX219-6173" fmla="*/ 198145 w 3586505"/>
                <a:gd name="connsiteY219-6174" fmla="*/ 1762760 h 2611120"/>
                <a:gd name="connsiteX220-6175" fmla="*/ 243865 w 3586505"/>
                <a:gd name="connsiteY220-6176" fmla="*/ 1838960 h 2611120"/>
                <a:gd name="connsiteX221-6177" fmla="*/ 254025 w 3586505"/>
                <a:gd name="connsiteY221-6178" fmla="*/ 1889760 h 2611120"/>
                <a:gd name="connsiteX222-6179" fmla="*/ 259105 w 3586505"/>
                <a:gd name="connsiteY222-6180" fmla="*/ 1915160 h 2611120"/>
                <a:gd name="connsiteX223-6181" fmla="*/ 264185 w 3586505"/>
                <a:gd name="connsiteY223-6182" fmla="*/ 1930400 h 2611120"/>
                <a:gd name="connsiteX224-6183" fmla="*/ 279425 w 3586505"/>
                <a:gd name="connsiteY224-6184" fmla="*/ 1935480 h 2611120"/>
                <a:gd name="connsiteX225-6185" fmla="*/ 284505 w 3586505"/>
                <a:gd name="connsiteY225-6186" fmla="*/ 1940560 h 2611120"/>
                <a:gd name="connsiteX226-6187" fmla="*/ 284505 w 3586505"/>
                <a:gd name="connsiteY226-6188" fmla="*/ 1940560 h 2611120"/>
                <a:gd name="connsiteX227-6189" fmla="*/ 325145 w 3586505"/>
                <a:gd name="connsiteY227-6190" fmla="*/ 1960880 h 2611120"/>
                <a:gd name="connsiteX228-6191" fmla="*/ 340385 w 3586505"/>
                <a:gd name="connsiteY228-6192" fmla="*/ 1965960 h 2611120"/>
                <a:gd name="connsiteX229-6193" fmla="*/ 350545 w 3586505"/>
                <a:gd name="connsiteY229-6194" fmla="*/ 1981200 h 2611120"/>
                <a:gd name="connsiteX230-6195" fmla="*/ 381025 w 3586505"/>
                <a:gd name="connsiteY230-6196" fmla="*/ 1991360 h 2611120"/>
                <a:gd name="connsiteX231-6197" fmla="*/ 411505 w 3586505"/>
                <a:gd name="connsiteY231-6198" fmla="*/ 2006600 h 2611120"/>
                <a:gd name="connsiteX232-6199" fmla="*/ 426745 w 3586505"/>
                <a:gd name="connsiteY232-6200" fmla="*/ 2011680 h 2611120"/>
                <a:gd name="connsiteX233-6201" fmla="*/ 477545 w 3586505"/>
                <a:gd name="connsiteY233-6202" fmla="*/ 2037080 h 2611120"/>
                <a:gd name="connsiteX234-6203" fmla="*/ 492785 w 3586505"/>
                <a:gd name="connsiteY234-6204" fmla="*/ 2047240 h 2611120"/>
                <a:gd name="connsiteX235-6205" fmla="*/ 492785 w 3586505"/>
                <a:gd name="connsiteY235-6206" fmla="*/ 2047240 h 2611120"/>
                <a:gd name="connsiteX236-6207" fmla="*/ 462305 w 3586505"/>
                <a:gd name="connsiteY236-6208" fmla="*/ 2087880 h 2611120"/>
                <a:gd name="connsiteX237-6209" fmla="*/ 441985 w 3586505"/>
                <a:gd name="connsiteY237-6210" fmla="*/ 2108200 h 2611120"/>
                <a:gd name="connsiteX238-6211" fmla="*/ 421665 w 3586505"/>
                <a:gd name="connsiteY238-6212" fmla="*/ 2138680 h 2611120"/>
                <a:gd name="connsiteX239-6213" fmla="*/ 406425 w 3586505"/>
                <a:gd name="connsiteY239-6214" fmla="*/ 2169160 h 2611120"/>
                <a:gd name="connsiteX240-6215" fmla="*/ 406425 w 3586505"/>
                <a:gd name="connsiteY240-6216" fmla="*/ 2169160 h 2611120"/>
                <a:gd name="connsiteX241-6217" fmla="*/ 396265 w 3586505"/>
                <a:gd name="connsiteY241-6218" fmla="*/ 2230120 h 2611120"/>
                <a:gd name="connsiteX242-6219" fmla="*/ 386105 w 3586505"/>
                <a:gd name="connsiteY242-6220" fmla="*/ 2255520 h 2611120"/>
                <a:gd name="connsiteX243-6221" fmla="*/ 386105 w 3586505"/>
                <a:gd name="connsiteY243-6222" fmla="*/ 2255520 h 2611120"/>
                <a:gd name="connsiteX244-6223" fmla="*/ 416585 w 3586505"/>
                <a:gd name="connsiteY244-6224" fmla="*/ 2270760 h 2611120"/>
                <a:gd name="connsiteX245-6225" fmla="*/ 436905 w 3586505"/>
                <a:gd name="connsiteY245-6226" fmla="*/ 2438400 h 2611120"/>
                <a:gd name="connsiteX246-6227" fmla="*/ 447065 w 3586505"/>
                <a:gd name="connsiteY246-6228" fmla="*/ 2443480 h 2611120"/>
                <a:gd name="connsiteX247-6229" fmla="*/ 447065 w 3586505"/>
                <a:gd name="connsiteY247-6230" fmla="*/ 2443480 h 2611120"/>
                <a:gd name="connsiteX248-6231" fmla="*/ 487705 w 3586505"/>
                <a:gd name="connsiteY248-6232" fmla="*/ 2458720 h 2611120"/>
                <a:gd name="connsiteX249-6233" fmla="*/ 502945 w 3586505"/>
                <a:gd name="connsiteY249-6234" fmla="*/ 2463800 h 2611120"/>
                <a:gd name="connsiteX250-6235" fmla="*/ 528345 w 3586505"/>
                <a:gd name="connsiteY250-6236" fmla="*/ 2463800 h 2611120"/>
                <a:gd name="connsiteX251-6237" fmla="*/ 528345 w 3586505"/>
                <a:gd name="connsiteY251-6238" fmla="*/ 2463800 h 2611120"/>
                <a:gd name="connsiteX252-6239" fmla="*/ 574065 w 3586505"/>
                <a:gd name="connsiteY252-6240" fmla="*/ 2448560 h 2611120"/>
                <a:gd name="connsiteX253-6241" fmla="*/ 574065 w 3586505"/>
                <a:gd name="connsiteY253-6242" fmla="*/ 2448560 h 2611120"/>
                <a:gd name="connsiteX254-6243" fmla="*/ 594385 w 3586505"/>
                <a:gd name="connsiteY254-6244" fmla="*/ 2382520 h 2611120"/>
                <a:gd name="connsiteX255-6245" fmla="*/ 614705 w 3586505"/>
                <a:gd name="connsiteY255-6246" fmla="*/ 2362200 h 2611120"/>
                <a:gd name="connsiteX256-6247" fmla="*/ 624865 w 3586505"/>
                <a:gd name="connsiteY256-6248" fmla="*/ 2321560 h 2611120"/>
                <a:gd name="connsiteX257-6249" fmla="*/ 624865 w 3586505"/>
                <a:gd name="connsiteY257-6250" fmla="*/ 2321560 h 2611120"/>
                <a:gd name="connsiteX258-6251" fmla="*/ 731545 w 3586505"/>
                <a:gd name="connsiteY258-6252" fmla="*/ 2326640 h 2611120"/>
                <a:gd name="connsiteX259-6253" fmla="*/ 731545 w 3586505"/>
                <a:gd name="connsiteY259-6254" fmla="*/ 2326640 h 2611120"/>
                <a:gd name="connsiteX260-6255" fmla="*/ 777265 w 3586505"/>
                <a:gd name="connsiteY260-6256" fmla="*/ 2336800 h 2611120"/>
                <a:gd name="connsiteX261-6257" fmla="*/ 782345 w 3586505"/>
                <a:gd name="connsiteY261-6258" fmla="*/ 2352040 h 2611120"/>
                <a:gd name="connsiteX262-6259" fmla="*/ 797585 w 3586505"/>
                <a:gd name="connsiteY262-6260" fmla="*/ 2357120 h 2611120"/>
                <a:gd name="connsiteX263-6261" fmla="*/ 838225 w 3586505"/>
                <a:gd name="connsiteY263-6262" fmla="*/ 2346960 h 2611120"/>
                <a:gd name="connsiteX264-6263" fmla="*/ 843305 w 3586505"/>
                <a:gd name="connsiteY264-6264" fmla="*/ 2336800 h 2611120"/>
                <a:gd name="connsiteX265-6265" fmla="*/ 843305 w 3586505"/>
                <a:gd name="connsiteY265-6266" fmla="*/ 2336800 h 2611120"/>
                <a:gd name="connsiteX266-6267" fmla="*/ 883945 w 3586505"/>
                <a:gd name="connsiteY266-6268" fmla="*/ 2311400 h 2611120"/>
                <a:gd name="connsiteX267-6269" fmla="*/ 894105 w 3586505"/>
                <a:gd name="connsiteY267-6270" fmla="*/ 2296160 h 2611120"/>
                <a:gd name="connsiteX268-6271" fmla="*/ 914425 w 3586505"/>
                <a:gd name="connsiteY268-6272" fmla="*/ 2275840 h 2611120"/>
                <a:gd name="connsiteX269-6273" fmla="*/ 914425 w 3586505"/>
                <a:gd name="connsiteY269-6274" fmla="*/ 2275840 h 2611120"/>
                <a:gd name="connsiteX270-6275" fmla="*/ 1010945 w 3586505"/>
                <a:gd name="connsiteY270-6276" fmla="*/ 2255520 h 2611120"/>
                <a:gd name="connsiteX271-6277" fmla="*/ 1016025 w 3586505"/>
                <a:gd name="connsiteY271-6278" fmla="*/ 2240280 h 2611120"/>
                <a:gd name="connsiteX272-6279" fmla="*/ 1016025 w 3586505"/>
                <a:gd name="connsiteY272-6280" fmla="*/ 2230120 h 2611120"/>
                <a:gd name="connsiteX273-6281" fmla="*/ 1016025 w 3586505"/>
                <a:gd name="connsiteY273-6282" fmla="*/ 2230120 h 2611120"/>
                <a:gd name="connsiteX274-6283" fmla="*/ 1102385 w 3586505"/>
                <a:gd name="connsiteY274-6284" fmla="*/ 2230120 h 2611120"/>
                <a:gd name="connsiteX275-6285" fmla="*/ 1193825 w 3586505"/>
                <a:gd name="connsiteY275-6286" fmla="*/ 2286000 h 2611120"/>
                <a:gd name="connsiteX276-6287" fmla="*/ 1310665 w 3586505"/>
                <a:gd name="connsiteY276-6288" fmla="*/ 2458720 h 2611120"/>
                <a:gd name="connsiteX277-6289" fmla="*/ 1336065 w 3586505"/>
                <a:gd name="connsiteY277-6290" fmla="*/ 2499360 h 2611120"/>
                <a:gd name="connsiteX278-6291" fmla="*/ 1351305 w 3586505"/>
                <a:gd name="connsiteY278-6292" fmla="*/ 2534920 h 2611120"/>
                <a:gd name="connsiteX279-6293" fmla="*/ 1366545 w 3586505"/>
                <a:gd name="connsiteY279-6294" fmla="*/ 2545080 h 2611120"/>
                <a:gd name="connsiteX280-6295" fmla="*/ 1376705 w 3586505"/>
                <a:gd name="connsiteY280-6296" fmla="*/ 2575560 h 2611120"/>
                <a:gd name="connsiteX281-6297" fmla="*/ 1381785 w 3586505"/>
                <a:gd name="connsiteY281-6298" fmla="*/ 2590800 h 2611120"/>
                <a:gd name="connsiteX282-6299" fmla="*/ 1397025 w 3586505"/>
                <a:gd name="connsiteY282-6300" fmla="*/ 2595880 h 2611120"/>
                <a:gd name="connsiteX283-6301" fmla="*/ 1417345 w 3586505"/>
                <a:gd name="connsiteY283-6302" fmla="*/ 2600960 h 2611120"/>
                <a:gd name="connsiteX284-6303" fmla="*/ 1417345 w 3586505"/>
                <a:gd name="connsiteY284-6304" fmla="*/ 2611120 h 2611120"/>
                <a:gd name="connsiteX285-6305" fmla="*/ 1417345 w 3586505"/>
                <a:gd name="connsiteY285-6306" fmla="*/ 2611120 h 2611120"/>
                <a:gd name="connsiteX0-6307" fmla="*/ 3586505 w 3586505"/>
                <a:gd name="connsiteY0-6308" fmla="*/ 452120 h 2611120"/>
                <a:gd name="connsiteX1-6309" fmla="*/ 3586505 w 3586505"/>
                <a:gd name="connsiteY1-6310" fmla="*/ 452120 h 2611120"/>
                <a:gd name="connsiteX2-6311" fmla="*/ 3545865 w 3586505"/>
                <a:gd name="connsiteY2-6312" fmla="*/ 436880 h 2611120"/>
                <a:gd name="connsiteX3-6313" fmla="*/ 3540785 w 3586505"/>
                <a:gd name="connsiteY3-6314" fmla="*/ 421640 h 2611120"/>
                <a:gd name="connsiteX4-6315" fmla="*/ 3510305 w 3586505"/>
                <a:gd name="connsiteY4-6316" fmla="*/ 401320 h 2611120"/>
                <a:gd name="connsiteX5-6317" fmla="*/ 3495065 w 3586505"/>
                <a:gd name="connsiteY5-6318" fmla="*/ 381000 h 2611120"/>
                <a:gd name="connsiteX6-6319" fmla="*/ 3495065 w 3586505"/>
                <a:gd name="connsiteY6-6320" fmla="*/ 381000 h 2611120"/>
                <a:gd name="connsiteX7-6321" fmla="*/ 3449345 w 3586505"/>
                <a:gd name="connsiteY7-6322" fmla="*/ 416560 h 2611120"/>
                <a:gd name="connsiteX8-6323" fmla="*/ 3449345 w 3586505"/>
                <a:gd name="connsiteY8-6324" fmla="*/ 416560 h 2611120"/>
                <a:gd name="connsiteX9-6325" fmla="*/ 3403625 w 3586505"/>
                <a:gd name="connsiteY9-6326" fmla="*/ 411480 h 2611120"/>
                <a:gd name="connsiteX10-6327" fmla="*/ 3388385 w 3586505"/>
                <a:gd name="connsiteY10-6328" fmla="*/ 406400 h 2611120"/>
                <a:gd name="connsiteX11-6329" fmla="*/ 3362985 w 3586505"/>
                <a:gd name="connsiteY11-6330" fmla="*/ 401320 h 2611120"/>
                <a:gd name="connsiteX12-6331" fmla="*/ 3352825 w 3586505"/>
                <a:gd name="connsiteY12-6332" fmla="*/ 386080 h 2611120"/>
                <a:gd name="connsiteX13-6333" fmla="*/ 3352825 w 3586505"/>
                <a:gd name="connsiteY13-6334" fmla="*/ 386080 h 2611120"/>
                <a:gd name="connsiteX14-6335" fmla="*/ 3322345 w 3586505"/>
                <a:gd name="connsiteY14-6336" fmla="*/ 350520 h 2611120"/>
                <a:gd name="connsiteX15-6337" fmla="*/ 3302025 w 3586505"/>
                <a:gd name="connsiteY15-6338" fmla="*/ 335280 h 2611120"/>
                <a:gd name="connsiteX16-6339" fmla="*/ 3276625 w 3586505"/>
                <a:gd name="connsiteY16-6340" fmla="*/ 309880 h 2611120"/>
                <a:gd name="connsiteX17-6341" fmla="*/ 3266465 w 3586505"/>
                <a:gd name="connsiteY17-6342" fmla="*/ 294640 h 2611120"/>
                <a:gd name="connsiteX18-6343" fmla="*/ 3261385 w 3586505"/>
                <a:gd name="connsiteY18-6344" fmla="*/ 279400 h 2611120"/>
                <a:gd name="connsiteX19-6345" fmla="*/ 3246145 w 3586505"/>
                <a:gd name="connsiteY19-6346" fmla="*/ 254000 h 2611120"/>
                <a:gd name="connsiteX20-6347" fmla="*/ 3246145 w 3586505"/>
                <a:gd name="connsiteY20-6348" fmla="*/ 254000 h 2611120"/>
                <a:gd name="connsiteX21-6349" fmla="*/ 3164865 w 3586505"/>
                <a:gd name="connsiteY21-6350" fmla="*/ 243840 h 2611120"/>
                <a:gd name="connsiteX22-6351" fmla="*/ 3154705 w 3586505"/>
                <a:gd name="connsiteY22-6352" fmla="*/ 238760 h 2611120"/>
                <a:gd name="connsiteX23-6353" fmla="*/ 3154705 w 3586505"/>
                <a:gd name="connsiteY23-6354" fmla="*/ 238760 h 2611120"/>
                <a:gd name="connsiteX24-6355" fmla="*/ 3139465 w 3586505"/>
                <a:gd name="connsiteY24-6356" fmla="*/ 279400 h 2611120"/>
                <a:gd name="connsiteX25-6357" fmla="*/ 3134385 w 3586505"/>
                <a:gd name="connsiteY25-6358" fmla="*/ 299720 h 2611120"/>
                <a:gd name="connsiteX26-6359" fmla="*/ 3134385 w 3586505"/>
                <a:gd name="connsiteY26-6360" fmla="*/ 299720 h 2611120"/>
                <a:gd name="connsiteX27-6361" fmla="*/ 3093745 w 3586505"/>
                <a:gd name="connsiteY27-6362" fmla="*/ 279400 h 2611120"/>
                <a:gd name="connsiteX28-6363" fmla="*/ 3078505 w 3586505"/>
                <a:gd name="connsiteY28-6364" fmla="*/ 274320 h 2611120"/>
                <a:gd name="connsiteX29-6365" fmla="*/ 3063265 w 3586505"/>
                <a:gd name="connsiteY29-6366" fmla="*/ 264160 h 2611120"/>
                <a:gd name="connsiteX30-6367" fmla="*/ 3032785 w 3586505"/>
                <a:gd name="connsiteY30-6368" fmla="*/ 248920 h 2611120"/>
                <a:gd name="connsiteX31-6369" fmla="*/ 3032785 w 3586505"/>
                <a:gd name="connsiteY31-6370" fmla="*/ 238760 h 2611120"/>
                <a:gd name="connsiteX32-6371" fmla="*/ 3032785 w 3586505"/>
                <a:gd name="connsiteY32-6372" fmla="*/ 238760 h 2611120"/>
                <a:gd name="connsiteX33-6373" fmla="*/ 2921025 w 3586505"/>
                <a:gd name="connsiteY33-6374" fmla="*/ 248920 h 2611120"/>
                <a:gd name="connsiteX34-6375" fmla="*/ 2921025 w 3586505"/>
                <a:gd name="connsiteY34-6376" fmla="*/ 248920 h 2611120"/>
                <a:gd name="connsiteX35-6377" fmla="*/ 2880385 w 3586505"/>
                <a:gd name="connsiteY35-6378" fmla="*/ 233680 h 2611120"/>
                <a:gd name="connsiteX36-6379" fmla="*/ 2870225 w 3586505"/>
                <a:gd name="connsiteY36-6380" fmla="*/ 218440 h 2611120"/>
                <a:gd name="connsiteX37-6381" fmla="*/ 2839745 w 3586505"/>
                <a:gd name="connsiteY37-6382" fmla="*/ 198120 h 2611120"/>
                <a:gd name="connsiteX38-6383" fmla="*/ 2824505 w 3586505"/>
                <a:gd name="connsiteY38-6384" fmla="*/ 187960 h 2611120"/>
                <a:gd name="connsiteX39-6385" fmla="*/ 2824505 w 3586505"/>
                <a:gd name="connsiteY39-6386" fmla="*/ 187960 h 2611120"/>
                <a:gd name="connsiteX40-6387" fmla="*/ 2849905 w 3586505"/>
                <a:gd name="connsiteY40-6388" fmla="*/ 142240 h 2611120"/>
                <a:gd name="connsiteX41-6389" fmla="*/ 2860065 w 3586505"/>
                <a:gd name="connsiteY41-6390" fmla="*/ 127000 h 2611120"/>
                <a:gd name="connsiteX42-6391" fmla="*/ 2849905 w 3586505"/>
                <a:gd name="connsiteY42-6392" fmla="*/ 127000 h 2611120"/>
                <a:gd name="connsiteX43-6393" fmla="*/ 2849905 w 3586505"/>
                <a:gd name="connsiteY43-6394" fmla="*/ 127000 h 2611120"/>
                <a:gd name="connsiteX44-6395" fmla="*/ 2824505 w 3586505"/>
                <a:gd name="connsiteY44-6396" fmla="*/ 86360 h 2611120"/>
                <a:gd name="connsiteX45-6397" fmla="*/ 2809265 w 3586505"/>
                <a:gd name="connsiteY45-6398" fmla="*/ 76200 h 2611120"/>
                <a:gd name="connsiteX46-6399" fmla="*/ 2788945 w 3586505"/>
                <a:gd name="connsiteY46-6400" fmla="*/ 45720 h 2611120"/>
                <a:gd name="connsiteX47-6401" fmla="*/ 2773705 w 3586505"/>
                <a:gd name="connsiteY47-6402" fmla="*/ 30480 h 2611120"/>
                <a:gd name="connsiteX48-6403" fmla="*/ 2773705 w 3586505"/>
                <a:gd name="connsiteY48-6404" fmla="*/ 30480 h 2611120"/>
                <a:gd name="connsiteX49-6405" fmla="*/ 2651785 w 3586505"/>
                <a:gd name="connsiteY49-6406" fmla="*/ 10160 h 2611120"/>
                <a:gd name="connsiteX50-6407" fmla="*/ 2651785 w 3586505"/>
                <a:gd name="connsiteY50-6408" fmla="*/ 0 h 2611120"/>
                <a:gd name="connsiteX51-6409" fmla="*/ 2651785 w 3586505"/>
                <a:gd name="connsiteY51-6410" fmla="*/ 0 h 2611120"/>
                <a:gd name="connsiteX52-6411" fmla="*/ 2611145 w 3586505"/>
                <a:gd name="connsiteY52-6412" fmla="*/ 35560 h 2611120"/>
                <a:gd name="connsiteX53-6413" fmla="*/ 2580665 w 3586505"/>
                <a:gd name="connsiteY53-6414" fmla="*/ 60960 h 2611120"/>
                <a:gd name="connsiteX54-6415" fmla="*/ 2570505 w 3586505"/>
                <a:gd name="connsiteY54-6416" fmla="*/ 76200 h 2611120"/>
                <a:gd name="connsiteX55-6417" fmla="*/ 2555265 w 3586505"/>
                <a:gd name="connsiteY55-6418" fmla="*/ 86360 h 2611120"/>
                <a:gd name="connsiteX56-6419" fmla="*/ 2550185 w 3586505"/>
                <a:gd name="connsiteY56-6420" fmla="*/ 101600 h 2611120"/>
                <a:gd name="connsiteX57-6421" fmla="*/ 2534945 w 3586505"/>
                <a:gd name="connsiteY57-6422" fmla="*/ 106680 h 2611120"/>
                <a:gd name="connsiteX58-6423" fmla="*/ 2489225 w 3586505"/>
                <a:gd name="connsiteY58-6424" fmla="*/ 132080 h 2611120"/>
                <a:gd name="connsiteX59-6425" fmla="*/ 2479065 w 3586505"/>
                <a:gd name="connsiteY59-6426" fmla="*/ 152400 h 2611120"/>
                <a:gd name="connsiteX60-6427" fmla="*/ 2479065 w 3586505"/>
                <a:gd name="connsiteY60-6428" fmla="*/ 152400 h 2611120"/>
                <a:gd name="connsiteX61-6429" fmla="*/ 2479065 w 3586505"/>
                <a:gd name="connsiteY61-6430" fmla="*/ 187960 h 2611120"/>
                <a:gd name="connsiteX62-6431" fmla="*/ 2433345 w 3586505"/>
                <a:gd name="connsiteY62-6432" fmla="*/ 208280 h 2611120"/>
                <a:gd name="connsiteX63-6433" fmla="*/ 2418105 w 3586505"/>
                <a:gd name="connsiteY63-6434" fmla="*/ 228600 h 2611120"/>
                <a:gd name="connsiteX64-6435" fmla="*/ 2397785 w 3586505"/>
                <a:gd name="connsiteY64-6436" fmla="*/ 243840 h 2611120"/>
                <a:gd name="connsiteX65-6437" fmla="*/ 2377465 w 3586505"/>
                <a:gd name="connsiteY65-6438" fmla="*/ 264160 h 2611120"/>
                <a:gd name="connsiteX66-6439" fmla="*/ 2357145 w 3586505"/>
                <a:gd name="connsiteY66-6440" fmla="*/ 269240 h 2611120"/>
                <a:gd name="connsiteX67-6441" fmla="*/ 2306345 w 3586505"/>
                <a:gd name="connsiteY67-6442" fmla="*/ 284480 h 2611120"/>
                <a:gd name="connsiteX68-6443" fmla="*/ 2291105 w 3586505"/>
                <a:gd name="connsiteY68-6444" fmla="*/ 330200 h 2611120"/>
                <a:gd name="connsiteX69-6445" fmla="*/ 2291105 w 3586505"/>
                <a:gd name="connsiteY69-6446" fmla="*/ 330200 h 2611120"/>
                <a:gd name="connsiteX70-6447" fmla="*/ 2245385 w 3586505"/>
                <a:gd name="connsiteY70-6448" fmla="*/ 335280 h 2611120"/>
                <a:gd name="connsiteX71-6449" fmla="*/ 2230145 w 3586505"/>
                <a:gd name="connsiteY71-6450" fmla="*/ 340360 h 2611120"/>
                <a:gd name="connsiteX72-6451" fmla="*/ 2159025 w 3586505"/>
                <a:gd name="connsiteY72-6452" fmla="*/ 345440 h 2611120"/>
                <a:gd name="connsiteX73-6453" fmla="*/ 2143785 w 3586505"/>
                <a:gd name="connsiteY73-6454" fmla="*/ 350520 h 2611120"/>
                <a:gd name="connsiteX74-6455" fmla="*/ 2123465 w 3586505"/>
                <a:gd name="connsiteY74-6456" fmla="*/ 381000 h 2611120"/>
                <a:gd name="connsiteX75-6457" fmla="*/ 2103145 w 3586505"/>
                <a:gd name="connsiteY75-6458" fmla="*/ 386080 h 2611120"/>
                <a:gd name="connsiteX76-6459" fmla="*/ 2103145 w 3586505"/>
                <a:gd name="connsiteY76-6460" fmla="*/ 386080 h 2611120"/>
                <a:gd name="connsiteX77-6461" fmla="*/ 2072665 w 3586505"/>
                <a:gd name="connsiteY77-6462" fmla="*/ 421640 h 2611120"/>
                <a:gd name="connsiteX78-6463" fmla="*/ 2057425 w 3586505"/>
                <a:gd name="connsiteY78-6464" fmla="*/ 426720 h 2611120"/>
                <a:gd name="connsiteX79-6465" fmla="*/ 2057425 w 3586505"/>
                <a:gd name="connsiteY79-6466" fmla="*/ 426720 h 2611120"/>
                <a:gd name="connsiteX80-6467" fmla="*/ 1981225 w 3586505"/>
                <a:gd name="connsiteY80-6468" fmla="*/ 411480 h 2611120"/>
                <a:gd name="connsiteX81-6469" fmla="*/ 1960905 w 3586505"/>
                <a:gd name="connsiteY81-6470" fmla="*/ 406400 h 2611120"/>
                <a:gd name="connsiteX82-6471" fmla="*/ 1930425 w 3586505"/>
                <a:gd name="connsiteY82-6472" fmla="*/ 396240 h 2611120"/>
                <a:gd name="connsiteX83-6473" fmla="*/ 1823745 w 3586505"/>
                <a:gd name="connsiteY83-6474" fmla="*/ 289560 h 2611120"/>
                <a:gd name="connsiteX84-6475" fmla="*/ 1889785 w 3586505"/>
                <a:gd name="connsiteY84-6476" fmla="*/ 294640 h 2611120"/>
                <a:gd name="connsiteX85-6477" fmla="*/ 1915185 w 3586505"/>
                <a:gd name="connsiteY85-6478" fmla="*/ 325120 h 2611120"/>
                <a:gd name="connsiteX86-6479" fmla="*/ 1920265 w 3586505"/>
                <a:gd name="connsiteY86-6480" fmla="*/ 340360 h 2611120"/>
                <a:gd name="connsiteX87-6481" fmla="*/ 1874545 w 3586505"/>
                <a:gd name="connsiteY87-6482" fmla="*/ 330200 h 2611120"/>
                <a:gd name="connsiteX88-6483" fmla="*/ 1849145 w 3586505"/>
                <a:gd name="connsiteY88-6484" fmla="*/ 304800 h 2611120"/>
                <a:gd name="connsiteX89-6485" fmla="*/ 1833905 w 3586505"/>
                <a:gd name="connsiteY89-6486" fmla="*/ 299720 h 2611120"/>
                <a:gd name="connsiteX90-6487" fmla="*/ 1813585 w 3586505"/>
                <a:gd name="connsiteY90-6488" fmla="*/ 259080 h 2611120"/>
                <a:gd name="connsiteX91-6489" fmla="*/ 1798345 w 3586505"/>
                <a:gd name="connsiteY91-6490" fmla="*/ 228600 h 2611120"/>
                <a:gd name="connsiteX92-6491" fmla="*/ 1798345 w 3586505"/>
                <a:gd name="connsiteY92-6492" fmla="*/ 228600 h 2611120"/>
                <a:gd name="connsiteX93-6493" fmla="*/ 1752625 w 3586505"/>
                <a:gd name="connsiteY93-6494" fmla="*/ 172720 h 2611120"/>
                <a:gd name="connsiteX94-6495" fmla="*/ 1752625 w 3586505"/>
                <a:gd name="connsiteY94-6496" fmla="*/ 172720 h 2611120"/>
                <a:gd name="connsiteX95-6497" fmla="*/ 1691665 w 3586505"/>
                <a:gd name="connsiteY95-6498" fmla="*/ 157480 h 2611120"/>
                <a:gd name="connsiteX96-6499" fmla="*/ 1686585 w 3586505"/>
                <a:gd name="connsiteY96-6500" fmla="*/ 142240 h 2611120"/>
                <a:gd name="connsiteX97-6501" fmla="*/ 1676425 w 3586505"/>
                <a:gd name="connsiteY97-6502" fmla="*/ 127000 h 2611120"/>
                <a:gd name="connsiteX98-6503" fmla="*/ 1645945 w 3586505"/>
                <a:gd name="connsiteY98-6504" fmla="*/ 111760 h 2611120"/>
                <a:gd name="connsiteX99-6505" fmla="*/ 1635785 w 3586505"/>
                <a:gd name="connsiteY99-6506" fmla="*/ 111760 h 2611120"/>
                <a:gd name="connsiteX100-6507" fmla="*/ 1635785 w 3586505"/>
                <a:gd name="connsiteY100-6508" fmla="*/ 111760 h 2611120"/>
                <a:gd name="connsiteX101-6509" fmla="*/ 1564665 w 3586505"/>
                <a:gd name="connsiteY101-6510" fmla="*/ 121920 h 2611120"/>
                <a:gd name="connsiteX102-6511" fmla="*/ 1564665 w 3586505"/>
                <a:gd name="connsiteY102-6512" fmla="*/ 121920 h 2611120"/>
                <a:gd name="connsiteX103-6513" fmla="*/ 1544345 w 3586505"/>
                <a:gd name="connsiteY103-6514" fmla="*/ 162560 h 2611120"/>
                <a:gd name="connsiteX104-6515" fmla="*/ 1513865 w 3586505"/>
                <a:gd name="connsiteY104-6516" fmla="*/ 193040 h 2611120"/>
                <a:gd name="connsiteX105-6517" fmla="*/ 1508785 w 3586505"/>
                <a:gd name="connsiteY105-6518" fmla="*/ 213360 h 2611120"/>
                <a:gd name="connsiteX106-6519" fmla="*/ 1503705 w 3586505"/>
                <a:gd name="connsiteY106-6520" fmla="*/ 238760 h 2611120"/>
                <a:gd name="connsiteX107-6521" fmla="*/ 1483385 w 3586505"/>
                <a:gd name="connsiteY107-6522" fmla="*/ 274320 h 2611120"/>
                <a:gd name="connsiteX108-6523" fmla="*/ 1478305 w 3586505"/>
                <a:gd name="connsiteY108-6524" fmla="*/ 289560 h 2611120"/>
                <a:gd name="connsiteX109-6525" fmla="*/ 1447825 w 3586505"/>
                <a:gd name="connsiteY109-6526" fmla="*/ 345440 h 2611120"/>
                <a:gd name="connsiteX110-6527" fmla="*/ 1437665 w 3586505"/>
                <a:gd name="connsiteY110-6528" fmla="*/ 375920 h 2611120"/>
                <a:gd name="connsiteX111-6529" fmla="*/ 1432585 w 3586505"/>
                <a:gd name="connsiteY111-6530" fmla="*/ 391160 h 2611120"/>
                <a:gd name="connsiteX112-6531" fmla="*/ 1402105 w 3586505"/>
                <a:gd name="connsiteY112-6532" fmla="*/ 411480 h 2611120"/>
                <a:gd name="connsiteX113-6533" fmla="*/ 1386865 w 3586505"/>
                <a:gd name="connsiteY113-6534" fmla="*/ 441960 h 2611120"/>
                <a:gd name="connsiteX114-6535" fmla="*/ 1361465 w 3586505"/>
                <a:gd name="connsiteY114-6536" fmla="*/ 447040 h 2611120"/>
                <a:gd name="connsiteX115-6537" fmla="*/ 1330985 w 3586505"/>
                <a:gd name="connsiteY115-6538" fmla="*/ 457200 h 2611120"/>
                <a:gd name="connsiteX116-6539" fmla="*/ 1330985 w 3586505"/>
                <a:gd name="connsiteY116-6540" fmla="*/ 457200 h 2611120"/>
                <a:gd name="connsiteX117-6541" fmla="*/ 1361465 w 3586505"/>
                <a:gd name="connsiteY117-6542" fmla="*/ 492760 h 2611120"/>
                <a:gd name="connsiteX118-6543" fmla="*/ 1366545 w 3586505"/>
                <a:gd name="connsiteY118-6544" fmla="*/ 508000 h 2611120"/>
                <a:gd name="connsiteX119-6545" fmla="*/ 1371625 w 3586505"/>
                <a:gd name="connsiteY119-6546" fmla="*/ 518160 h 2611120"/>
                <a:gd name="connsiteX120-6547" fmla="*/ 1371625 w 3586505"/>
                <a:gd name="connsiteY120-6548" fmla="*/ 518160 h 2611120"/>
                <a:gd name="connsiteX121-6549" fmla="*/ 1371625 w 3586505"/>
                <a:gd name="connsiteY121-6550" fmla="*/ 568960 h 2611120"/>
                <a:gd name="connsiteX122-6551" fmla="*/ 1371625 w 3586505"/>
                <a:gd name="connsiteY122-6552" fmla="*/ 568960 h 2611120"/>
                <a:gd name="connsiteX123-6553" fmla="*/ 1320825 w 3586505"/>
                <a:gd name="connsiteY123-6554" fmla="*/ 609600 h 2611120"/>
                <a:gd name="connsiteX124-6555" fmla="*/ 1320825 w 3586505"/>
                <a:gd name="connsiteY124-6556" fmla="*/ 609600 h 2611120"/>
                <a:gd name="connsiteX125-6557" fmla="*/ 1371625 w 3586505"/>
                <a:gd name="connsiteY125-6558" fmla="*/ 665480 h 2611120"/>
                <a:gd name="connsiteX126-6559" fmla="*/ 1376705 w 3586505"/>
                <a:gd name="connsiteY126-6560" fmla="*/ 711200 h 2611120"/>
                <a:gd name="connsiteX127-6561" fmla="*/ 1386865 w 3586505"/>
                <a:gd name="connsiteY127-6562" fmla="*/ 746760 h 2611120"/>
                <a:gd name="connsiteX128-6563" fmla="*/ 1386865 w 3586505"/>
                <a:gd name="connsiteY128-6564" fmla="*/ 746760 h 2611120"/>
                <a:gd name="connsiteX129-6565" fmla="*/ 1381785 w 3586505"/>
                <a:gd name="connsiteY129-6566" fmla="*/ 792480 h 2611120"/>
                <a:gd name="connsiteX130-6567" fmla="*/ 1376705 w 3586505"/>
                <a:gd name="connsiteY130-6568" fmla="*/ 858520 h 2611120"/>
                <a:gd name="connsiteX131-6569" fmla="*/ 1376705 w 3586505"/>
                <a:gd name="connsiteY131-6570" fmla="*/ 858520 h 2611120"/>
                <a:gd name="connsiteX132-6571" fmla="*/ 1341145 w 3586505"/>
                <a:gd name="connsiteY132-6572" fmla="*/ 889000 h 2611120"/>
                <a:gd name="connsiteX133-6573" fmla="*/ 1315745 w 3586505"/>
                <a:gd name="connsiteY133-6574" fmla="*/ 919480 h 2611120"/>
                <a:gd name="connsiteX134-6575" fmla="*/ 1330985 w 3586505"/>
                <a:gd name="connsiteY134-6576" fmla="*/ 919480 h 2611120"/>
                <a:gd name="connsiteX135-6577" fmla="*/ 1330985 w 3586505"/>
                <a:gd name="connsiteY135-6578" fmla="*/ 919480 h 2611120"/>
                <a:gd name="connsiteX136-6579" fmla="*/ 1330985 w 3586505"/>
                <a:gd name="connsiteY136-6580" fmla="*/ 1041400 h 2611120"/>
                <a:gd name="connsiteX137-6581" fmla="*/ 1330985 w 3586505"/>
                <a:gd name="connsiteY137-6582" fmla="*/ 1041400 h 2611120"/>
                <a:gd name="connsiteX138-6583" fmla="*/ 1280185 w 3586505"/>
                <a:gd name="connsiteY138-6584" fmla="*/ 1046480 h 2611120"/>
                <a:gd name="connsiteX139-6585" fmla="*/ 1275105 w 3586505"/>
                <a:gd name="connsiteY139-6586" fmla="*/ 1061720 h 2611120"/>
                <a:gd name="connsiteX140-6587" fmla="*/ 1259865 w 3586505"/>
                <a:gd name="connsiteY140-6588" fmla="*/ 1061720 h 2611120"/>
                <a:gd name="connsiteX141-6589" fmla="*/ 1259865 w 3586505"/>
                <a:gd name="connsiteY141-6590" fmla="*/ 1061720 h 2611120"/>
                <a:gd name="connsiteX142-6591" fmla="*/ 1259865 w 3586505"/>
                <a:gd name="connsiteY142-6592" fmla="*/ 1168400 h 2611120"/>
                <a:gd name="connsiteX143-6593" fmla="*/ 1259865 w 3586505"/>
                <a:gd name="connsiteY143-6594" fmla="*/ 1168400 h 2611120"/>
                <a:gd name="connsiteX144-6595" fmla="*/ 1224305 w 3586505"/>
                <a:gd name="connsiteY144-6596" fmla="*/ 1193800 h 2611120"/>
                <a:gd name="connsiteX145-6597" fmla="*/ 1214145 w 3586505"/>
                <a:gd name="connsiteY145-6598" fmla="*/ 1209040 h 2611120"/>
                <a:gd name="connsiteX146-6599" fmla="*/ 1209065 w 3586505"/>
                <a:gd name="connsiteY146-6600" fmla="*/ 1224280 h 2611120"/>
                <a:gd name="connsiteX147-6601" fmla="*/ 1209065 w 3586505"/>
                <a:gd name="connsiteY147-6602" fmla="*/ 1224280 h 2611120"/>
                <a:gd name="connsiteX148-6603" fmla="*/ 1183665 w 3586505"/>
                <a:gd name="connsiteY148-6604" fmla="*/ 1188720 h 2611120"/>
                <a:gd name="connsiteX149-6605" fmla="*/ 1168425 w 3586505"/>
                <a:gd name="connsiteY149-6606" fmla="*/ 1178560 h 2611120"/>
                <a:gd name="connsiteX150-6607" fmla="*/ 1163345 w 3586505"/>
                <a:gd name="connsiteY150-6608" fmla="*/ 1163320 h 2611120"/>
                <a:gd name="connsiteX151-6609" fmla="*/ 1122705 w 3586505"/>
                <a:gd name="connsiteY151-6610" fmla="*/ 1153160 h 2611120"/>
                <a:gd name="connsiteX152-6611" fmla="*/ 1122705 w 3586505"/>
                <a:gd name="connsiteY152-6612" fmla="*/ 1153160 h 2611120"/>
                <a:gd name="connsiteX153-6613" fmla="*/ 1076985 w 3586505"/>
                <a:gd name="connsiteY153-6614" fmla="*/ 1158240 h 2611120"/>
                <a:gd name="connsiteX154-6615" fmla="*/ 889025 w 3586505"/>
                <a:gd name="connsiteY154-6616" fmla="*/ 1153160 h 2611120"/>
                <a:gd name="connsiteX155-6617" fmla="*/ 889025 w 3586505"/>
                <a:gd name="connsiteY155-6618" fmla="*/ 1153160 h 2611120"/>
                <a:gd name="connsiteX156-6619" fmla="*/ 863625 w 3586505"/>
                <a:gd name="connsiteY156-6620" fmla="*/ 1188720 h 2611120"/>
                <a:gd name="connsiteX157-6621" fmla="*/ 848385 w 3586505"/>
                <a:gd name="connsiteY157-6622" fmla="*/ 1219200 h 2611120"/>
                <a:gd name="connsiteX158-6623" fmla="*/ 838225 w 3586505"/>
                <a:gd name="connsiteY158-6624" fmla="*/ 1224280 h 2611120"/>
                <a:gd name="connsiteX159-6625" fmla="*/ 838225 w 3586505"/>
                <a:gd name="connsiteY159-6626" fmla="*/ 1224280 h 2611120"/>
                <a:gd name="connsiteX160-6627" fmla="*/ 751865 w 3586505"/>
                <a:gd name="connsiteY160-6628" fmla="*/ 1224280 h 2611120"/>
                <a:gd name="connsiteX161-6629" fmla="*/ 751865 w 3586505"/>
                <a:gd name="connsiteY161-6630" fmla="*/ 1224280 h 2611120"/>
                <a:gd name="connsiteX162-6631" fmla="*/ 716305 w 3586505"/>
                <a:gd name="connsiteY162-6632" fmla="*/ 1178560 h 2611120"/>
                <a:gd name="connsiteX163-6633" fmla="*/ 701065 w 3586505"/>
                <a:gd name="connsiteY163-6634" fmla="*/ 1168400 h 2611120"/>
                <a:gd name="connsiteX164-6635" fmla="*/ 695985 w 3586505"/>
                <a:gd name="connsiteY164-6636" fmla="*/ 1153160 h 2611120"/>
                <a:gd name="connsiteX165-6637" fmla="*/ 670585 w 3586505"/>
                <a:gd name="connsiteY165-6638" fmla="*/ 1102360 h 2611120"/>
                <a:gd name="connsiteX166-6639" fmla="*/ 665505 w 3586505"/>
                <a:gd name="connsiteY166-6640" fmla="*/ 1087120 h 2611120"/>
                <a:gd name="connsiteX167-6641" fmla="*/ 645185 w 3586505"/>
                <a:gd name="connsiteY167-6642" fmla="*/ 1056640 h 2611120"/>
                <a:gd name="connsiteX168-6643" fmla="*/ 624865 w 3586505"/>
                <a:gd name="connsiteY168-6644" fmla="*/ 1000760 h 2611120"/>
                <a:gd name="connsiteX169-6645" fmla="*/ 609625 w 3586505"/>
                <a:gd name="connsiteY169-6646" fmla="*/ 995680 h 2611120"/>
                <a:gd name="connsiteX170-6647" fmla="*/ 568985 w 3586505"/>
                <a:gd name="connsiteY170-6648" fmla="*/ 985520 h 2611120"/>
                <a:gd name="connsiteX171-6649" fmla="*/ 543585 w 3586505"/>
                <a:gd name="connsiteY171-6650" fmla="*/ 955040 h 2611120"/>
                <a:gd name="connsiteX172-6651" fmla="*/ 533425 w 3586505"/>
                <a:gd name="connsiteY172-6652" fmla="*/ 924560 h 2611120"/>
                <a:gd name="connsiteX173-6653" fmla="*/ 523265 w 3586505"/>
                <a:gd name="connsiteY173-6654" fmla="*/ 914400 h 2611120"/>
                <a:gd name="connsiteX174-6655" fmla="*/ 523265 w 3586505"/>
                <a:gd name="connsiteY174-6656" fmla="*/ 914400 h 2611120"/>
                <a:gd name="connsiteX175-6657" fmla="*/ 482625 w 3586505"/>
                <a:gd name="connsiteY175-6658" fmla="*/ 934720 h 2611120"/>
                <a:gd name="connsiteX176-6659" fmla="*/ 457225 w 3586505"/>
                <a:gd name="connsiteY176-6660" fmla="*/ 939800 h 2611120"/>
                <a:gd name="connsiteX177-6661" fmla="*/ 441985 w 3586505"/>
                <a:gd name="connsiteY177-6662" fmla="*/ 944880 h 2611120"/>
                <a:gd name="connsiteX178-6663" fmla="*/ 436905 w 3586505"/>
                <a:gd name="connsiteY178-6664" fmla="*/ 965200 h 2611120"/>
                <a:gd name="connsiteX179-6665" fmla="*/ 421665 w 3586505"/>
                <a:gd name="connsiteY179-6666" fmla="*/ 970280 h 2611120"/>
                <a:gd name="connsiteX180-6667" fmla="*/ 406425 w 3586505"/>
                <a:gd name="connsiteY180-6668" fmla="*/ 985520 h 2611120"/>
                <a:gd name="connsiteX181-6669" fmla="*/ 401345 w 3586505"/>
                <a:gd name="connsiteY181-6670" fmla="*/ 990600 h 2611120"/>
                <a:gd name="connsiteX182-6671" fmla="*/ 401345 w 3586505"/>
                <a:gd name="connsiteY182-6672" fmla="*/ 990600 h 2611120"/>
                <a:gd name="connsiteX183-6673" fmla="*/ 370865 w 3586505"/>
                <a:gd name="connsiteY183-6674" fmla="*/ 1026160 h 2611120"/>
                <a:gd name="connsiteX184-6675" fmla="*/ 345465 w 3586505"/>
                <a:gd name="connsiteY184-6676" fmla="*/ 1061720 h 2611120"/>
                <a:gd name="connsiteX185-6677" fmla="*/ 345465 w 3586505"/>
                <a:gd name="connsiteY185-6678" fmla="*/ 1061720 h 2611120"/>
                <a:gd name="connsiteX186-6679" fmla="*/ 299745 w 3586505"/>
                <a:gd name="connsiteY186-6680" fmla="*/ 1066800 h 2611120"/>
                <a:gd name="connsiteX187-6681" fmla="*/ 269265 w 3586505"/>
                <a:gd name="connsiteY187-6682" fmla="*/ 1071880 h 2611120"/>
                <a:gd name="connsiteX188-6683" fmla="*/ 259105 w 3586505"/>
                <a:gd name="connsiteY188-6684" fmla="*/ 1112520 h 2611120"/>
                <a:gd name="connsiteX189-6685" fmla="*/ 259105 w 3586505"/>
                <a:gd name="connsiteY189-6686" fmla="*/ 1112520 h 2611120"/>
                <a:gd name="connsiteX190-6687" fmla="*/ 208305 w 3586505"/>
                <a:gd name="connsiteY190-6688" fmla="*/ 1112520 h 2611120"/>
                <a:gd name="connsiteX191-6689" fmla="*/ 208305 w 3586505"/>
                <a:gd name="connsiteY191-6690" fmla="*/ 1112520 h 2611120"/>
                <a:gd name="connsiteX192-6691" fmla="*/ 208305 w 3586505"/>
                <a:gd name="connsiteY192-6692" fmla="*/ 1203960 h 2611120"/>
                <a:gd name="connsiteX193-6693" fmla="*/ 208305 w 3586505"/>
                <a:gd name="connsiteY193-6694" fmla="*/ 1203960 h 2611120"/>
                <a:gd name="connsiteX194-6695" fmla="*/ 167665 w 3586505"/>
                <a:gd name="connsiteY194-6696" fmla="*/ 1219200 h 2611120"/>
                <a:gd name="connsiteX195-6697" fmla="*/ 137185 w 3586505"/>
                <a:gd name="connsiteY195-6698" fmla="*/ 1249680 h 2611120"/>
                <a:gd name="connsiteX196-6699" fmla="*/ 121945 w 3586505"/>
                <a:gd name="connsiteY196-6700" fmla="*/ 1259840 h 2611120"/>
                <a:gd name="connsiteX197-6701" fmla="*/ 111785 w 3586505"/>
                <a:gd name="connsiteY197-6702" fmla="*/ 1275080 h 2611120"/>
                <a:gd name="connsiteX198-6703" fmla="*/ 81305 w 3586505"/>
                <a:gd name="connsiteY198-6704" fmla="*/ 1290320 h 2611120"/>
                <a:gd name="connsiteX199-6705" fmla="*/ 86385 w 3586505"/>
                <a:gd name="connsiteY199-6706" fmla="*/ 1305560 h 2611120"/>
                <a:gd name="connsiteX200-6707" fmla="*/ 50825 w 3586505"/>
                <a:gd name="connsiteY200-6708" fmla="*/ 1290320 h 2611120"/>
                <a:gd name="connsiteX201-6709" fmla="*/ 45745 w 3586505"/>
                <a:gd name="connsiteY201-6710" fmla="*/ 1478280 h 2611120"/>
                <a:gd name="connsiteX202-6711" fmla="*/ 30505 w 3586505"/>
                <a:gd name="connsiteY202-6712" fmla="*/ 1513840 h 2611120"/>
                <a:gd name="connsiteX203-6713" fmla="*/ 30505 w 3586505"/>
                <a:gd name="connsiteY203-6714" fmla="*/ 1513840 h 2611120"/>
                <a:gd name="connsiteX204-6715" fmla="*/ 25 w 3586505"/>
                <a:gd name="connsiteY204-6716" fmla="*/ 1564640 h 2611120"/>
                <a:gd name="connsiteX205-6717" fmla="*/ 25 w 3586505"/>
                <a:gd name="connsiteY205-6718" fmla="*/ 1564640 h 2611120"/>
                <a:gd name="connsiteX206-6719" fmla="*/ 40665 w 3586505"/>
                <a:gd name="connsiteY206-6720" fmla="*/ 1584960 h 2611120"/>
                <a:gd name="connsiteX207-6721" fmla="*/ 50825 w 3586505"/>
                <a:gd name="connsiteY207-6722" fmla="*/ 1600200 h 2611120"/>
                <a:gd name="connsiteX208-6723" fmla="*/ 66065 w 3586505"/>
                <a:gd name="connsiteY208-6724" fmla="*/ 1610360 h 2611120"/>
                <a:gd name="connsiteX209-6725" fmla="*/ 76225 w 3586505"/>
                <a:gd name="connsiteY209-6726" fmla="*/ 1640840 h 2611120"/>
                <a:gd name="connsiteX210-6727" fmla="*/ 81305 w 3586505"/>
                <a:gd name="connsiteY210-6728" fmla="*/ 1656080 h 2611120"/>
                <a:gd name="connsiteX211-6729" fmla="*/ 86385 w 3586505"/>
                <a:gd name="connsiteY211-6730" fmla="*/ 1701800 h 2611120"/>
                <a:gd name="connsiteX212-6731" fmla="*/ 101625 w 3586505"/>
                <a:gd name="connsiteY212-6732" fmla="*/ 1711960 h 2611120"/>
                <a:gd name="connsiteX213-6733" fmla="*/ 101625 w 3586505"/>
                <a:gd name="connsiteY213-6734" fmla="*/ 1711960 h 2611120"/>
                <a:gd name="connsiteX214-6735" fmla="*/ 142265 w 3586505"/>
                <a:gd name="connsiteY214-6736" fmla="*/ 1742440 h 2611120"/>
                <a:gd name="connsiteX215-6737" fmla="*/ 157505 w 3586505"/>
                <a:gd name="connsiteY215-6738" fmla="*/ 1752600 h 2611120"/>
                <a:gd name="connsiteX216-6739" fmla="*/ 177825 w 3586505"/>
                <a:gd name="connsiteY216-6740" fmla="*/ 1757680 h 2611120"/>
                <a:gd name="connsiteX217-6741" fmla="*/ 198145 w 3586505"/>
                <a:gd name="connsiteY217-6742" fmla="*/ 1762760 h 2611120"/>
                <a:gd name="connsiteX218-6743" fmla="*/ 198145 w 3586505"/>
                <a:gd name="connsiteY218-6744" fmla="*/ 1762760 h 2611120"/>
                <a:gd name="connsiteX219-6745" fmla="*/ 243865 w 3586505"/>
                <a:gd name="connsiteY219-6746" fmla="*/ 1838960 h 2611120"/>
                <a:gd name="connsiteX220-6747" fmla="*/ 254025 w 3586505"/>
                <a:gd name="connsiteY220-6748" fmla="*/ 1889760 h 2611120"/>
                <a:gd name="connsiteX221-6749" fmla="*/ 259105 w 3586505"/>
                <a:gd name="connsiteY221-6750" fmla="*/ 1915160 h 2611120"/>
                <a:gd name="connsiteX222-6751" fmla="*/ 264185 w 3586505"/>
                <a:gd name="connsiteY222-6752" fmla="*/ 1930400 h 2611120"/>
                <a:gd name="connsiteX223-6753" fmla="*/ 279425 w 3586505"/>
                <a:gd name="connsiteY223-6754" fmla="*/ 1935480 h 2611120"/>
                <a:gd name="connsiteX224-6755" fmla="*/ 284505 w 3586505"/>
                <a:gd name="connsiteY224-6756" fmla="*/ 1940560 h 2611120"/>
                <a:gd name="connsiteX225-6757" fmla="*/ 284505 w 3586505"/>
                <a:gd name="connsiteY225-6758" fmla="*/ 1940560 h 2611120"/>
                <a:gd name="connsiteX226-6759" fmla="*/ 325145 w 3586505"/>
                <a:gd name="connsiteY226-6760" fmla="*/ 1960880 h 2611120"/>
                <a:gd name="connsiteX227-6761" fmla="*/ 340385 w 3586505"/>
                <a:gd name="connsiteY227-6762" fmla="*/ 1965960 h 2611120"/>
                <a:gd name="connsiteX228-6763" fmla="*/ 350545 w 3586505"/>
                <a:gd name="connsiteY228-6764" fmla="*/ 1981200 h 2611120"/>
                <a:gd name="connsiteX229-6765" fmla="*/ 381025 w 3586505"/>
                <a:gd name="connsiteY229-6766" fmla="*/ 1991360 h 2611120"/>
                <a:gd name="connsiteX230-6767" fmla="*/ 411505 w 3586505"/>
                <a:gd name="connsiteY230-6768" fmla="*/ 2006600 h 2611120"/>
                <a:gd name="connsiteX231-6769" fmla="*/ 426745 w 3586505"/>
                <a:gd name="connsiteY231-6770" fmla="*/ 2011680 h 2611120"/>
                <a:gd name="connsiteX232-6771" fmla="*/ 477545 w 3586505"/>
                <a:gd name="connsiteY232-6772" fmla="*/ 2037080 h 2611120"/>
                <a:gd name="connsiteX233-6773" fmla="*/ 492785 w 3586505"/>
                <a:gd name="connsiteY233-6774" fmla="*/ 2047240 h 2611120"/>
                <a:gd name="connsiteX234-6775" fmla="*/ 492785 w 3586505"/>
                <a:gd name="connsiteY234-6776" fmla="*/ 2047240 h 2611120"/>
                <a:gd name="connsiteX235-6777" fmla="*/ 462305 w 3586505"/>
                <a:gd name="connsiteY235-6778" fmla="*/ 2087880 h 2611120"/>
                <a:gd name="connsiteX236-6779" fmla="*/ 441985 w 3586505"/>
                <a:gd name="connsiteY236-6780" fmla="*/ 2108200 h 2611120"/>
                <a:gd name="connsiteX237-6781" fmla="*/ 421665 w 3586505"/>
                <a:gd name="connsiteY237-6782" fmla="*/ 2138680 h 2611120"/>
                <a:gd name="connsiteX238-6783" fmla="*/ 406425 w 3586505"/>
                <a:gd name="connsiteY238-6784" fmla="*/ 2169160 h 2611120"/>
                <a:gd name="connsiteX239-6785" fmla="*/ 406425 w 3586505"/>
                <a:gd name="connsiteY239-6786" fmla="*/ 2169160 h 2611120"/>
                <a:gd name="connsiteX240-6787" fmla="*/ 396265 w 3586505"/>
                <a:gd name="connsiteY240-6788" fmla="*/ 2230120 h 2611120"/>
                <a:gd name="connsiteX241-6789" fmla="*/ 386105 w 3586505"/>
                <a:gd name="connsiteY241-6790" fmla="*/ 2255520 h 2611120"/>
                <a:gd name="connsiteX242-6791" fmla="*/ 386105 w 3586505"/>
                <a:gd name="connsiteY242-6792" fmla="*/ 2255520 h 2611120"/>
                <a:gd name="connsiteX243-6793" fmla="*/ 416585 w 3586505"/>
                <a:gd name="connsiteY243-6794" fmla="*/ 2270760 h 2611120"/>
                <a:gd name="connsiteX244-6795" fmla="*/ 436905 w 3586505"/>
                <a:gd name="connsiteY244-6796" fmla="*/ 2438400 h 2611120"/>
                <a:gd name="connsiteX245-6797" fmla="*/ 447065 w 3586505"/>
                <a:gd name="connsiteY245-6798" fmla="*/ 2443480 h 2611120"/>
                <a:gd name="connsiteX246-6799" fmla="*/ 447065 w 3586505"/>
                <a:gd name="connsiteY246-6800" fmla="*/ 2443480 h 2611120"/>
                <a:gd name="connsiteX247-6801" fmla="*/ 487705 w 3586505"/>
                <a:gd name="connsiteY247-6802" fmla="*/ 2458720 h 2611120"/>
                <a:gd name="connsiteX248-6803" fmla="*/ 502945 w 3586505"/>
                <a:gd name="connsiteY248-6804" fmla="*/ 2463800 h 2611120"/>
                <a:gd name="connsiteX249-6805" fmla="*/ 528345 w 3586505"/>
                <a:gd name="connsiteY249-6806" fmla="*/ 2463800 h 2611120"/>
                <a:gd name="connsiteX250-6807" fmla="*/ 528345 w 3586505"/>
                <a:gd name="connsiteY250-6808" fmla="*/ 2463800 h 2611120"/>
                <a:gd name="connsiteX251-6809" fmla="*/ 574065 w 3586505"/>
                <a:gd name="connsiteY251-6810" fmla="*/ 2448560 h 2611120"/>
                <a:gd name="connsiteX252-6811" fmla="*/ 574065 w 3586505"/>
                <a:gd name="connsiteY252-6812" fmla="*/ 2448560 h 2611120"/>
                <a:gd name="connsiteX253-6813" fmla="*/ 594385 w 3586505"/>
                <a:gd name="connsiteY253-6814" fmla="*/ 2382520 h 2611120"/>
                <a:gd name="connsiteX254-6815" fmla="*/ 614705 w 3586505"/>
                <a:gd name="connsiteY254-6816" fmla="*/ 2362200 h 2611120"/>
                <a:gd name="connsiteX255-6817" fmla="*/ 624865 w 3586505"/>
                <a:gd name="connsiteY255-6818" fmla="*/ 2321560 h 2611120"/>
                <a:gd name="connsiteX256-6819" fmla="*/ 624865 w 3586505"/>
                <a:gd name="connsiteY256-6820" fmla="*/ 2321560 h 2611120"/>
                <a:gd name="connsiteX257-6821" fmla="*/ 731545 w 3586505"/>
                <a:gd name="connsiteY257-6822" fmla="*/ 2326640 h 2611120"/>
                <a:gd name="connsiteX258-6823" fmla="*/ 731545 w 3586505"/>
                <a:gd name="connsiteY258-6824" fmla="*/ 2326640 h 2611120"/>
                <a:gd name="connsiteX259-6825" fmla="*/ 777265 w 3586505"/>
                <a:gd name="connsiteY259-6826" fmla="*/ 2336800 h 2611120"/>
                <a:gd name="connsiteX260-6827" fmla="*/ 782345 w 3586505"/>
                <a:gd name="connsiteY260-6828" fmla="*/ 2352040 h 2611120"/>
                <a:gd name="connsiteX261-6829" fmla="*/ 797585 w 3586505"/>
                <a:gd name="connsiteY261-6830" fmla="*/ 2357120 h 2611120"/>
                <a:gd name="connsiteX262-6831" fmla="*/ 838225 w 3586505"/>
                <a:gd name="connsiteY262-6832" fmla="*/ 2346960 h 2611120"/>
                <a:gd name="connsiteX263-6833" fmla="*/ 843305 w 3586505"/>
                <a:gd name="connsiteY263-6834" fmla="*/ 2336800 h 2611120"/>
                <a:gd name="connsiteX264-6835" fmla="*/ 843305 w 3586505"/>
                <a:gd name="connsiteY264-6836" fmla="*/ 2336800 h 2611120"/>
                <a:gd name="connsiteX265-6837" fmla="*/ 883945 w 3586505"/>
                <a:gd name="connsiteY265-6838" fmla="*/ 2311400 h 2611120"/>
                <a:gd name="connsiteX266-6839" fmla="*/ 894105 w 3586505"/>
                <a:gd name="connsiteY266-6840" fmla="*/ 2296160 h 2611120"/>
                <a:gd name="connsiteX267-6841" fmla="*/ 914425 w 3586505"/>
                <a:gd name="connsiteY267-6842" fmla="*/ 2275840 h 2611120"/>
                <a:gd name="connsiteX268-6843" fmla="*/ 914425 w 3586505"/>
                <a:gd name="connsiteY268-6844" fmla="*/ 2275840 h 2611120"/>
                <a:gd name="connsiteX269-6845" fmla="*/ 1010945 w 3586505"/>
                <a:gd name="connsiteY269-6846" fmla="*/ 2255520 h 2611120"/>
                <a:gd name="connsiteX270-6847" fmla="*/ 1016025 w 3586505"/>
                <a:gd name="connsiteY270-6848" fmla="*/ 2240280 h 2611120"/>
                <a:gd name="connsiteX271-6849" fmla="*/ 1016025 w 3586505"/>
                <a:gd name="connsiteY271-6850" fmla="*/ 2230120 h 2611120"/>
                <a:gd name="connsiteX272-6851" fmla="*/ 1016025 w 3586505"/>
                <a:gd name="connsiteY272-6852" fmla="*/ 2230120 h 2611120"/>
                <a:gd name="connsiteX273-6853" fmla="*/ 1102385 w 3586505"/>
                <a:gd name="connsiteY273-6854" fmla="*/ 2230120 h 2611120"/>
                <a:gd name="connsiteX274-6855" fmla="*/ 1193825 w 3586505"/>
                <a:gd name="connsiteY274-6856" fmla="*/ 2286000 h 2611120"/>
                <a:gd name="connsiteX275-6857" fmla="*/ 1310665 w 3586505"/>
                <a:gd name="connsiteY275-6858" fmla="*/ 2458720 h 2611120"/>
                <a:gd name="connsiteX276-6859" fmla="*/ 1336065 w 3586505"/>
                <a:gd name="connsiteY276-6860" fmla="*/ 2499360 h 2611120"/>
                <a:gd name="connsiteX277-6861" fmla="*/ 1351305 w 3586505"/>
                <a:gd name="connsiteY277-6862" fmla="*/ 2534920 h 2611120"/>
                <a:gd name="connsiteX278-6863" fmla="*/ 1366545 w 3586505"/>
                <a:gd name="connsiteY278-6864" fmla="*/ 2545080 h 2611120"/>
                <a:gd name="connsiteX279-6865" fmla="*/ 1376705 w 3586505"/>
                <a:gd name="connsiteY279-6866" fmla="*/ 2575560 h 2611120"/>
                <a:gd name="connsiteX280-6867" fmla="*/ 1381785 w 3586505"/>
                <a:gd name="connsiteY280-6868" fmla="*/ 2590800 h 2611120"/>
                <a:gd name="connsiteX281-6869" fmla="*/ 1397025 w 3586505"/>
                <a:gd name="connsiteY281-6870" fmla="*/ 2595880 h 2611120"/>
                <a:gd name="connsiteX282-6871" fmla="*/ 1417345 w 3586505"/>
                <a:gd name="connsiteY282-6872" fmla="*/ 2600960 h 2611120"/>
                <a:gd name="connsiteX283-6873" fmla="*/ 1417345 w 3586505"/>
                <a:gd name="connsiteY283-6874" fmla="*/ 2611120 h 2611120"/>
                <a:gd name="connsiteX284-6875" fmla="*/ 1417345 w 3586505"/>
                <a:gd name="connsiteY284-6876" fmla="*/ 2611120 h 2611120"/>
                <a:gd name="connsiteX0-6877" fmla="*/ 3586505 w 3586505"/>
                <a:gd name="connsiteY0-6878" fmla="*/ 452120 h 2611120"/>
                <a:gd name="connsiteX1-6879" fmla="*/ 3586505 w 3586505"/>
                <a:gd name="connsiteY1-6880" fmla="*/ 452120 h 2611120"/>
                <a:gd name="connsiteX2-6881" fmla="*/ 3545865 w 3586505"/>
                <a:gd name="connsiteY2-6882" fmla="*/ 436880 h 2611120"/>
                <a:gd name="connsiteX3-6883" fmla="*/ 3540785 w 3586505"/>
                <a:gd name="connsiteY3-6884" fmla="*/ 421640 h 2611120"/>
                <a:gd name="connsiteX4-6885" fmla="*/ 3510305 w 3586505"/>
                <a:gd name="connsiteY4-6886" fmla="*/ 401320 h 2611120"/>
                <a:gd name="connsiteX5-6887" fmla="*/ 3495065 w 3586505"/>
                <a:gd name="connsiteY5-6888" fmla="*/ 381000 h 2611120"/>
                <a:gd name="connsiteX6-6889" fmla="*/ 3495065 w 3586505"/>
                <a:gd name="connsiteY6-6890" fmla="*/ 381000 h 2611120"/>
                <a:gd name="connsiteX7-6891" fmla="*/ 3449345 w 3586505"/>
                <a:gd name="connsiteY7-6892" fmla="*/ 416560 h 2611120"/>
                <a:gd name="connsiteX8-6893" fmla="*/ 3449345 w 3586505"/>
                <a:gd name="connsiteY8-6894" fmla="*/ 416560 h 2611120"/>
                <a:gd name="connsiteX9-6895" fmla="*/ 3403625 w 3586505"/>
                <a:gd name="connsiteY9-6896" fmla="*/ 411480 h 2611120"/>
                <a:gd name="connsiteX10-6897" fmla="*/ 3388385 w 3586505"/>
                <a:gd name="connsiteY10-6898" fmla="*/ 406400 h 2611120"/>
                <a:gd name="connsiteX11-6899" fmla="*/ 3362985 w 3586505"/>
                <a:gd name="connsiteY11-6900" fmla="*/ 401320 h 2611120"/>
                <a:gd name="connsiteX12-6901" fmla="*/ 3352825 w 3586505"/>
                <a:gd name="connsiteY12-6902" fmla="*/ 386080 h 2611120"/>
                <a:gd name="connsiteX13-6903" fmla="*/ 3352825 w 3586505"/>
                <a:gd name="connsiteY13-6904" fmla="*/ 386080 h 2611120"/>
                <a:gd name="connsiteX14-6905" fmla="*/ 3322345 w 3586505"/>
                <a:gd name="connsiteY14-6906" fmla="*/ 350520 h 2611120"/>
                <a:gd name="connsiteX15-6907" fmla="*/ 3302025 w 3586505"/>
                <a:gd name="connsiteY15-6908" fmla="*/ 335280 h 2611120"/>
                <a:gd name="connsiteX16-6909" fmla="*/ 3276625 w 3586505"/>
                <a:gd name="connsiteY16-6910" fmla="*/ 309880 h 2611120"/>
                <a:gd name="connsiteX17-6911" fmla="*/ 3266465 w 3586505"/>
                <a:gd name="connsiteY17-6912" fmla="*/ 294640 h 2611120"/>
                <a:gd name="connsiteX18-6913" fmla="*/ 3261385 w 3586505"/>
                <a:gd name="connsiteY18-6914" fmla="*/ 279400 h 2611120"/>
                <a:gd name="connsiteX19-6915" fmla="*/ 3246145 w 3586505"/>
                <a:gd name="connsiteY19-6916" fmla="*/ 254000 h 2611120"/>
                <a:gd name="connsiteX20-6917" fmla="*/ 3246145 w 3586505"/>
                <a:gd name="connsiteY20-6918" fmla="*/ 254000 h 2611120"/>
                <a:gd name="connsiteX21-6919" fmla="*/ 3164865 w 3586505"/>
                <a:gd name="connsiteY21-6920" fmla="*/ 243840 h 2611120"/>
                <a:gd name="connsiteX22-6921" fmla="*/ 3154705 w 3586505"/>
                <a:gd name="connsiteY22-6922" fmla="*/ 238760 h 2611120"/>
                <a:gd name="connsiteX23-6923" fmla="*/ 3154705 w 3586505"/>
                <a:gd name="connsiteY23-6924" fmla="*/ 238760 h 2611120"/>
                <a:gd name="connsiteX24-6925" fmla="*/ 3139465 w 3586505"/>
                <a:gd name="connsiteY24-6926" fmla="*/ 279400 h 2611120"/>
                <a:gd name="connsiteX25-6927" fmla="*/ 3134385 w 3586505"/>
                <a:gd name="connsiteY25-6928" fmla="*/ 299720 h 2611120"/>
                <a:gd name="connsiteX26-6929" fmla="*/ 3134385 w 3586505"/>
                <a:gd name="connsiteY26-6930" fmla="*/ 299720 h 2611120"/>
                <a:gd name="connsiteX27-6931" fmla="*/ 3093745 w 3586505"/>
                <a:gd name="connsiteY27-6932" fmla="*/ 279400 h 2611120"/>
                <a:gd name="connsiteX28-6933" fmla="*/ 3078505 w 3586505"/>
                <a:gd name="connsiteY28-6934" fmla="*/ 274320 h 2611120"/>
                <a:gd name="connsiteX29-6935" fmla="*/ 3063265 w 3586505"/>
                <a:gd name="connsiteY29-6936" fmla="*/ 264160 h 2611120"/>
                <a:gd name="connsiteX30-6937" fmla="*/ 3032785 w 3586505"/>
                <a:gd name="connsiteY30-6938" fmla="*/ 248920 h 2611120"/>
                <a:gd name="connsiteX31-6939" fmla="*/ 3032785 w 3586505"/>
                <a:gd name="connsiteY31-6940" fmla="*/ 238760 h 2611120"/>
                <a:gd name="connsiteX32-6941" fmla="*/ 3032785 w 3586505"/>
                <a:gd name="connsiteY32-6942" fmla="*/ 238760 h 2611120"/>
                <a:gd name="connsiteX33-6943" fmla="*/ 2921025 w 3586505"/>
                <a:gd name="connsiteY33-6944" fmla="*/ 248920 h 2611120"/>
                <a:gd name="connsiteX34-6945" fmla="*/ 2921025 w 3586505"/>
                <a:gd name="connsiteY34-6946" fmla="*/ 248920 h 2611120"/>
                <a:gd name="connsiteX35-6947" fmla="*/ 2880385 w 3586505"/>
                <a:gd name="connsiteY35-6948" fmla="*/ 233680 h 2611120"/>
                <a:gd name="connsiteX36-6949" fmla="*/ 2870225 w 3586505"/>
                <a:gd name="connsiteY36-6950" fmla="*/ 218440 h 2611120"/>
                <a:gd name="connsiteX37-6951" fmla="*/ 2839745 w 3586505"/>
                <a:gd name="connsiteY37-6952" fmla="*/ 198120 h 2611120"/>
                <a:gd name="connsiteX38-6953" fmla="*/ 2824505 w 3586505"/>
                <a:gd name="connsiteY38-6954" fmla="*/ 187960 h 2611120"/>
                <a:gd name="connsiteX39-6955" fmla="*/ 2824505 w 3586505"/>
                <a:gd name="connsiteY39-6956" fmla="*/ 187960 h 2611120"/>
                <a:gd name="connsiteX40-6957" fmla="*/ 2849905 w 3586505"/>
                <a:gd name="connsiteY40-6958" fmla="*/ 142240 h 2611120"/>
                <a:gd name="connsiteX41-6959" fmla="*/ 2860065 w 3586505"/>
                <a:gd name="connsiteY41-6960" fmla="*/ 127000 h 2611120"/>
                <a:gd name="connsiteX42-6961" fmla="*/ 2849905 w 3586505"/>
                <a:gd name="connsiteY42-6962" fmla="*/ 127000 h 2611120"/>
                <a:gd name="connsiteX43-6963" fmla="*/ 2849905 w 3586505"/>
                <a:gd name="connsiteY43-6964" fmla="*/ 127000 h 2611120"/>
                <a:gd name="connsiteX44-6965" fmla="*/ 2824505 w 3586505"/>
                <a:gd name="connsiteY44-6966" fmla="*/ 86360 h 2611120"/>
                <a:gd name="connsiteX45-6967" fmla="*/ 2809265 w 3586505"/>
                <a:gd name="connsiteY45-6968" fmla="*/ 76200 h 2611120"/>
                <a:gd name="connsiteX46-6969" fmla="*/ 2788945 w 3586505"/>
                <a:gd name="connsiteY46-6970" fmla="*/ 45720 h 2611120"/>
                <a:gd name="connsiteX47-6971" fmla="*/ 2773705 w 3586505"/>
                <a:gd name="connsiteY47-6972" fmla="*/ 30480 h 2611120"/>
                <a:gd name="connsiteX48-6973" fmla="*/ 2773705 w 3586505"/>
                <a:gd name="connsiteY48-6974" fmla="*/ 30480 h 2611120"/>
                <a:gd name="connsiteX49-6975" fmla="*/ 2651785 w 3586505"/>
                <a:gd name="connsiteY49-6976" fmla="*/ 10160 h 2611120"/>
                <a:gd name="connsiteX50-6977" fmla="*/ 2651785 w 3586505"/>
                <a:gd name="connsiteY50-6978" fmla="*/ 0 h 2611120"/>
                <a:gd name="connsiteX51-6979" fmla="*/ 2651785 w 3586505"/>
                <a:gd name="connsiteY51-6980" fmla="*/ 0 h 2611120"/>
                <a:gd name="connsiteX52-6981" fmla="*/ 2611145 w 3586505"/>
                <a:gd name="connsiteY52-6982" fmla="*/ 35560 h 2611120"/>
                <a:gd name="connsiteX53-6983" fmla="*/ 2580665 w 3586505"/>
                <a:gd name="connsiteY53-6984" fmla="*/ 60960 h 2611120"/>
                <a:gd name="connsiteX54-6985" fmla="*/ 2570505 w 3586505"/>
                <a:gd name="connsiteY54-6986" fmla="*/ 76200 h 2611120"/>
                <a:gd name="connsiteX55-6987" fmla="*/ 2555265 w 3586505"/>
                <a:gd name="connsiteY55-6988" fmla="*/ 86360 h 2611120"/>
                <a:gd name="connsiteX56-6989" fmla="*/ 2550185 w 3586505"/>
                <a:gd name="connsiteY56-6990" fmla="*/ 101600 h 2611120"/>
                <a:gd name="connsiteX57-6991" fmla="*/ 2534945 w 3586505"/>
                <a:gd name="connsiteY57-6992" fmla="*/ 106680 h 2611120"/>
                <a:gd name="connsiteX58-6993" fmla="*/ 2489225 w 3586505"/>
                <a:gd name="connsiteY58-6994" fmla="*/ 132080 h 2611120"/>
                <a:gd name="connsiteX59-6995" fmla="*/ 2479065 w 3586505"/>
                <a:gd name="connsiteY59-6996" fmla="*/ 152400 h 2611120"/>
                <a:gd name="connsiteX60-6997" fmla="*/ 2479065 w 3586505"/>
                <a:gd name="connsiteY60-6998" fmla="*/ 152400 h 2611120"/>
                <a:gd name="connsiteX61-6999" fmla="*/ 2479065 w 3586505"/>
                <a:gd name="connsiteY61-7000" fmla="*/ 187960 h 2611120"/>
                <a:gd name="connsiteX62-7001" fmla="*/ 2433345 w 3586505"/>
                <a:gd name="connsiteY62-7002" fmla="*/ 208280 h 2611120"/>
                <a:gd name="connsiteX63-7003" fmla="*/ 2418105 w 3586505"/>
                <a:gd name="connsiteY63-7004" fmla="*/ 228600 h 2611120"/>
                <a:gd name="connsiteX64-7005" fmla="*/ 2397785 w 3586505"/>
                <a:gd name="connsiteY64-7006" fmla="*/ 243840 h 2611120"/>
                <a:gd name="connsiteX65-7007" fmla="*/ 2377465 w 3586505"/>
                <a:gd name="connsiteY65-7008" fmla="*/ 264160 h 2611120"/>
                <a:gd name="connsiteX66-7009" fmla="*/ 2357145 w 3586505"/>
                <a:gd name="connsiteY66-7010" fmla="*/ 269240 h 2611120"/>
                <a:gd name="connsiteX67-7011" fmla="*/ 2306345 w 3586505"/>
                <a:gd name="connsiteY67-7012" fmla="*/ 284480 h 2611120"/>
                <a:gd name="connsiteX68-7013" fmla="*/ 2291105 w 3586505"/>
                <a:gd name="connsiteY68-7014" fmla="*/ 330200 h 2611120"/>
                <a:gd name="connsiteX69-7015" fmla="*/ 2291105 w 3586505"/>
                <a:gd name="connsiteY69-7016" fmla="*/ 330200 h 2611120"/>
                <a:gd name="connsiteX70-7017" fmla="*/ 2245385 w 3586505"/>
                <a:gd name="connsiteY70-7018" fmla="*/ 335280 h 2611120"/>
                <a:gd name="connsiteX71-7019" fmla="*/ 2230145 w 3586505"/>
                <a:gd name="connsiteY71-7020" fmla="*/ 340360 h 2611120"/>
                <a:gd name="connsiteX72-7021" fmla="*/ 2159025 w 3586505"/>
                <a:gd name="connsiteY72-7022" fmla="*/ 345440 h 2611120"/>
                <a:gd name="connsiteX73-7023" fmla="*/ 2143785 w 3586505"/>
                <a:gd name="connsiteY73-7024" fmla="*/ 350520 h 2611120"/>
                <a:gd name="connsiteX74-7025" fmla="*/ 2123465 w 3586505"/>
                <a:gd name="connsiteY74-7026" fmla="*/ 381000 h 2611120"/>
                <a:gd name="connsiteX75-7027" fmla="*/ 2103145 w 3586505"/>
                <a:gd name="connsiteY75-7028" fmla="*/ 386080 h 2611120"/>
                <a:gd name="connsiteX76-7029" fmla="*/ 2103145 w 3586505"/>
                <a:gd name="connsiteY76-7030" fmla="*/ 386080 h 2611120"/>
                <a:gd name="connsiteX77-7031" fmla="*/ 2072665 w 3586505"/>
                <a:gd name="connsiteY77-7032" fmla="*/ 421640 h 2611120"/>
                <a:gd name="connsiteX78-7033" fmla="*/ 2057425 w 3586505"/>
                <a:gd name="connsiteY78-7034" fmla="*/ 426720 h 2611120"/>
                <a:gd name="connsiteX79-7035" fmla="*/ 2057425 w 3586505"/>
                <a:gd name="connsiteY79-7036" fmla="*/ 426720 h 2611120"/>
                <a:gd name="connsiteX80-7037" fmla="*/ 1981225 w 3586505"/>
                <a:gd name="connsiteY80-7038" fmla="*/ 411480 h 2611120"/>
                <a:gd name="connsiteX81-7039" fmla="*/ 1960905 w 3586505"/>
                <a:gd name="connsiteY81-7040" fmla="*/ 406400 h 2611120"/>
                <a:gd name="connsiteX82-7041" fmla="*/ 1930425 w 3586505"/>
                <a:gd name="connsiteY82-7042" fmla="*/ 396240 h 2611120"/>
                <a:gd name="connsiteX83-7043" fmla="*/ 1823745 w 3586505"/>
                <a:gd name="connsiteY83-7044" fmla="*/ 289560 h 2611120"/>
                <a:gd name="connsiteX84-7045" fmla="*/ 1889785 w 3586505"/>
                <a:gd name="connsiteY84-7046" fmla="*/ 294640 h 2611120"/>
                <a:gd name="connsiteX85-7047" fmla="*/ 1915185 w 3586505"/>
                <a:gd name="connsiteY85-7048" fmla="*/ 325120 h 2611120"/>
                <a:gd name="connsiteX86-7049" fmla="*/ 1920265 w 3586505"/>
                <a:gd name="connsiteY86-7050" fmla="*/ 340360 h 2611120"/>
                <a:gd name="connsiteX87-7051" fmla="*/ 1874545 w 3586505"/>
                <a:gd name="connsiteY87-7052" fmla="*/ 330200 h 2611120"/>
                <a:gd name="connsiteX88-7053" fmla="*/ 1849145 w 3586505"/>
                <a:gd name="connsiteY88-7054" fmla="*/ 304800 h 2611120"/>
                <a:gd name="connsiteX89-7055" fmla="*/ 1833905 w 3586505"/>
                <a:gd name="connsiteY89-7056" fmla="*/ 299720 h 2611120"/>
                <a:gd name="connsiteX90-7057" fmla="*/ 1813585 w 3586505"/>
                <a:gd name="connsiteY90-7058" fmla="*/ 259080 h 2611120"/>
                <a:gd name="connsiteX91-7059" fmla="*/ 1798345 w 3586505"/>
                <a:gd name="connsiteY91-7060" fmla="*/ 228600 h 2611120"/>
                <a:gd name="connsiteX92-7061" fmla="*/ 1798345 w 3586505"/>
                <a:gd name="connsiteY92-7062" fmla="*/ 228600 h 2611120"/>
                <a:gd name="connsiteX93-7063" fmla="*/ 1752625 w 3586505"/>
                <a:gd name="connsiteY93-7064" fmla="*/ 172720 h 2611120"/>
                <a:gd name="connsiteX94-7065" fmla="*/ 1752625 w 3586505"/>
                <a:gd name="connsiteY94-7066" fmla="*/ 172720 h 2611120"/>
                <a:gd name="connsiteX95-7067" fmla="*/ 1691665 w 3586505"/>
                <a:gd name="connsiteY95-7068" fmla="*/ 157480 h 2611120"/>
                <a:gd name="connsiteX96-7069" fmla="*/ 1686585 w 3586505"/>
                <a:gd name="connsiteY96-7070" fmla="*/ 142240 h 2611120"/>
                <a:gd name="connsiteX97-7071" fmla="*/ 1676425 w 3586505"/>
                <a:gd name="connsiteY97-7072" fmla="*/ 127000 h 2611120"/>
                <a:gd name="connsiteX98-7073" fmla="*/ 1645945 w 3586505"/>
                <a:gd name="connsiteY98-7074" fmla="*/ 111760 h 2611120"/>
                <a:gd name="connsiteX99-7075" fmla="*/ 1635785 w 3586505"/>
                <a:gd name="connsiteY99-7076" fmla="*/ 111760 h 2611120"/>
                <a:gd name="connsiteX100-7077" fmla="*/ 1635785 w 3586505"/>
                <a:gd name="connsiteY100-7078" fmla="*/ 111760 h 2611120"/>
                <a:gd name="connsiteX101-7079" fmla="*/ 1564665 w 3586505"/>
                <a:gd name="connsiteY101-7080" fmla="*/ 121920 h 2611120"/>
                <a:gd name="connsiteX102-7081" fmla="*/ 1564665 w 3586505"/>
                <a:gd name="connsiteY102-7082" fmla="*/ 121920 h 2611120"/>
                <a:gd name="connsiteX103-7083" fmla="*/ 1544345 w 3586505"/>
                <a:gd name="connsiteY103-7084" fmla="*/ 162560 h 2611120"/>
                <a:gd name="connsiteX104-7085" fmla="*/ 1513865 w 3586505"/>
                <a:gd name="connsiteY104-7086" fmla="*/ 193040 h 2611120"/>
                <a:gd name="connsiteX105-7087" fmla="*/ 1508785 w 3586505"/>
                <a:gd name="connsiteY105-7088" fmla="*/ 213360 h 2611120"/>
                <a:gd name="connsiteX106-7089" fmla="*/ 1503705 w 3586505"/>
                <a:gd name="connsiteY106-7090" fmla="*/ 238760 h 2611120"/>
                <a:gd name="connsiteX107-7091" fmla="*/ 1483385 w 3586505"/>
                <a:gd name="connsiteY107-7092" fmla="*/ 274320 h 2611120"/>
                <a:gd name="connsiteX108-7093" fmla="*/ 1478305 w 3586505"/>
                <a:gd name="connsiteY108-7094" fmla="*/ 289560 h 2611120"/>
                <a:gd name="connsiteX109-7095" fmla="*/ 1447825 w 3586505"/>
                <a:gd name="connsiteY109-7096" fmla="*/ 345440 h 2611120"/>
                <a:gd name="connsiteX110-7097" fmla="*/ 1437665 w 3586505"/>
                <a:gd name="connsiteY110-7098" fmla="*/ 375920 h 2611120"/>
                <a:gd name="connsiteX111-7099" fmla="*/ 1432585 w 3586505"/>
                <a:gd name="connsiteY111-7100" fmla="*/ 391160 h 2611120"/>
                <a:gd name="connsiteX112-7101" fmla="*/ 1402105 w 3586505"/>
                <a:gd name="connsiteY112-7102" fmla="*/ 411480 h 2611120"/>
                <a:gd name="connsiteX113-7103" fmla="*/ 1386865 w 3586505"/>
                <a:gd name="connsiteY113-7104" fmla="*/ 441960 h 2611120"/>
                <a:gd name="connsiteX114-7105" fmla="*/ 1361465 w 3586505"/>
                <a:gd name="connsiteY114-7106" fmla="*/ 447040 h 2611120"/>
                <a:gd name="connsiteX115-7107" fmla="*/ 1330985 w 3586505"/>
                <a:gd name="connsiteY115-7108" fmla="*/ 457200 h 2611120"/>
                <a:gd name="connsiteX116-7109" fmla="*/ 1330985 w 3586505"/>
                <a:gd name="connsiteY116-7110" fmla="*/ 457200 h 2611120"/>
                <a:gd name="connsiteX117-7111" fmla="*/ 1361465 w 3586505"/>
                <a:gd name="connsiteY117-7112" fmla="*/ 492760 h 2611120"/>
                <a:gd name="connsiteX118-7113" fmla="*/ 1366545 w 3586505"/>
                <a:gd name="connsiteY118-7114" fmla="*/ 508000 h 2611120"/>
                <a:gd name="connsiteX119-7115" fmla="*/ 1371625 w 3586505"/>
                <a:gd name="connsiteY119-7116" fmla="*/ 518160 h 2611120"/>
                <a:gd name="connsiteX120-7117" fmla="*/ 1371625 w 3586505"/>
                <a:gd name="connsiteY120-7118" fmla="*/ 518160 h 2611120"/>
                <a:gd name="connsiteX121-7119" fmla="*/ 1371625 w 3586505"/>
                <a:gd name="connsiteY121-7120" fmla="*/ 568960 h 2611120"/>
                <a:gd name="connsiteX122-7121" fmla="*/ 1371625 w 3586505"/>
                <a:gd name="connsiteY122-7122" fmla="*/ 568960 h 2611120"/>
                <a:gd name="connsiteX123-7123" fmla="*/ 1320825 w 3586505"/>
                <a:gd name="connsiteY123-7124" fmla="*/ 609600 h 2611120"/>
                <a:gd name="connsiteX124-7125" fmla="*/ 1320825 w 3586505"/>
                <a:gd name="connsiteY124-7126" fmla="*/ 609600 h 2611120"/>
                <a:gd name="connsiteX125-7127" fmla="*/ 1371625 w 3586505"/>
                <a:gd name="connsiteY125-7128" fmla="*/ 665480 h 2611120"/>
                <a:gd name="connsiteX126-7129" fmla="*/ 1376705 w 3586505"/>
                <a:gd name="connsiteY126-7130" fmla="*/ 711200 h 2611120"/>
                <a:gd name="connsiteX127-7131" fmla="*/ 1386865 w 3586505"/>
                <a:gd name="connsiteY127-7132" fmla="*/ 746760 h 2611120"/>
                <a:gd name="connsiteX128-7133" fmla="*/ 1386865 w 3586505"/>
                <a:gd name="connsiteY128-7134" fmla="*/ 746760 h 2611120"/>
                <a:gd name="connsiteX129-7135" fmla="*/ 1381785 w 3586505"/>
                <a:gd name="connsiteY129-7136" fmla="*/ 792480 h 2611120"/>
                <a:gd name="connsiteX130-7137" fmla="*/ 1376705 w 3586505"/>
                <a:gd name="connsiteY130-7138" fmla="*/ 858520 h 2611120"/>
                <a:gd name="connsiteX131-7139" fmla="*/ 1376705 w 3586505"/>
                <a:gd name="connsiteY131-7140" fmla="*/ 858520 h 2611120"/>
                <a:gd name="connsiteX132-7141" fmla="*/ 1341145 w 3586505"/>
                <a:gd name="connsiteY132-7142" fmla="*/ 889000 h 2611120"/>
                <a:gd name="connsiteX133-7143" fmla="*/ 1315745 w 3586505"/>
                <a:gd name="connsiteY133-7144" fmla="*/ 919480 h 2611120"/>
                <a:gd name="connsiteX134-7145" fmla="*/ 1330985 w 3586505"/>
                <a:gd name="connsiteY134-7146" fmla="*/ 919480 h 2611120"/>
                <a:gd name="connsiteX135-7147" fmla="*/ 1330985 w 3586505"/>
                <a:gd name="connsiteY135-7148" fmla="*/ 919480 h 2611120"/>
                <a:gd name="connsiteX136-7149" fmla="*/ 1330985 w 3586505"/>
                <a:gd name="connsiteY136-7150" fmla="*/ 1041400 h 2611120"/>
                <a:gd name="connsiteX137-7151" fmla="*/ 1330985 w 3586505"/>
                <a:gd name="connsiteY137-7152" fmla="*/ 1041400 h 2611120"/>
                <a:gd name="connsiteX138-7153" fmla="*/ 1280185 w 3586505"/>
                <a:gd name="connsiteY138-7154" fmla="*/ 1046480 h 2611120"/>
                <a:gd name="connsiteX139-7155" fmla="*/ 1275105 w 3586505"/>
                <a:gd name="connsiteY139-7156" fmla="*/ 1061720 h 2611120"/>
                <a:gd name="connsiteX140-7157" fmla="*/ 1259865 w 3586505"/>
                <a:gd name="connsiteY140-7158" fmla="*/ 1061720 h 2611120"/>
                <a:gd name="connsiteX141-7159" fmla="*/ 1259865 w 3586505"/>
                <a:gd name="connsiteY141-7160" fmla="*/ 1061720 h 2611120"/>
                <a:gd name="connsiteX142-7161" fmla="*/ 1259865 w 3586505"/>
                <a:gd name="connsiteY142-7162" fmla="*/ 1168400 h 2611120"/>
                <a:gd name="connsiteX143-7163" fmla="*/ 1259865 w 3586505"/>
                <a:gd name="connsiteY143-7164" fmla="*/ 1168400 h 2611120"/>
                <a:gd name="connsiteX144-7165" fmla="*/ 1224305 w 3586505"/>
                <a:gd name="connsiteY144-7166" fmla="*/ 1193800 h 2611120"/>
                <a:gd name="connsiteX145-7167" fmla="*/ 1214145 w 3586505"/>
                <a:gd name="connsiteY145-7168" fmla="*/ 1209040 h 2611120"/>
                <a:gd name="connsiteX146-7169" fmla="*/ 1209065 w 3586505"/>
                <a:gd name="connsiteY146-7170" fmla="*/ 1224280 h 2611120"/>
                <a:gd name="connsiteX147-7171" fmla="*/ 1209065 w 3586505"/>
                <a:gd name="connsiteY147-7172" fmla="*/ 1224280 h 2611120"/>
                <a:gd name="connsiteX148-7173" fmla="*/ 1183665 w 3586505"/>
                <a:gd name="connsiteY148-7174" fmla="*/ 1188720 h 2611120"/>
                <a:gd name="connsiteX149-7175" fmla="*/ 1168425 w 3586505"/>
                <a:gd name="connsiteY149-7176" fmla="*/ 1178560 h 2611120"/>
                <a:gd name="connsiteX150-7177" fmla="*/ 1163345 w 3586505"/>
                <a:gd name="connsiteY150-7178" fmla="*/ 1163320 h 2611120"/>
                <a:gd name="connsiteX151-7179" fmla="*/ 1122705 w 3586505"/>
                <a:gd name="connsiteY151-7180" fmla="*/ 1153160 h 2611120"/>
                <a:gd name="connsiteX152-7181" fmla="*/ 1122705 w 3586505"/>
                <a:gd name="connsiteY152-7182" fmla="*/ 1153160 h 2611120"/>
                <a:gd name="connsiteX153-7183" fmla="*/ 1076985 w 3586505"/>
                <a:gd name="connsiteY153-7184" fmla="*/ 1158240 h 2611120"/>
                <a:gd name="connsiteX154-7185" fmla="*/ 889025 w 3586505"/>
                <a:gd name="connsiteY154-7186" fmla="*/ 1153160 h 2611120"/>
                <a:gd name="connsiteX155-7187" fmla="*/ 889025 w 3586505"/>
                <a:gd name="connsiteY155-7188" fmla="*/ 1153160 h 2611120"/>
                <a:gd name="connsiteX156-7189" fmla="*/ 863625 w 3586505"/>
                <a:gd name="connsiteY156-7190" fmla="*/ 1188720 h 2611120"/>
                <a:gd name="connsiteX157-7191" fmla="*/ 848385 w 3586505"/>
                <a:gd name="connsiteY157-7192" fmla="*/ 1219200 h 2611120"/>
                <a:gd name="connsiteX158-7193" fmla="*/ 838225 w 3586505"/>
                <a:gd name="connsiteY158-7194" fmla="*/ 1224280 h 2611120"/>
                <a:gd name="connsiteX159-7195" fmla="*/ 838225 w 3586505"/>
                <a:gd name="connsiteY159-7196" fmla="*/ 1224280 h 2611120"/>
                <a:gd name="connsiteX160-7197" fmla="*/ 751865 w 3586505"/>
                <a:gd name="connsiteY160-7198" fmla="*/ 1224280 h 2611120"/>
                <a:gd name="connsiteX161-7199" fmla="*/ 751865 w 3586505"/>
                <a:gd name="connsiteY161-7200" fmla="*/ 1224280 h 2611120"/>
                <a:gd name="connsiteX162-7201" fmla="*/ 716305 w 3586505"/>
                <a:gd name="connsiteY162-7202" fmla="*/ 1178560 h 2611120"/>
                <a:gd name="connsiteX163-7203" fmla="*/ 701065 w 3586505"/>
                <a:gd name="connsiteY163-7204" fmla="*/ 1168400 h 2611120"/>
                <a:gd name="connsiteX164-7205" fmla="*/ 695985 w 3586505"/>
                <a:gd name="connsiteY164-7206" fmla="*/ 1153160 h 2611120"/>
                <a:gd name="connsiteX165-7207" fmla="*/ 670585 w 3586505"/>
                <a:gd name="connsiteY165-7208" fmla="*/ 1102360 h 2611120"/>
                <a:gd name="connsiteX166-7209" fmla="*/ 665505 w 3586505"/>
                <a:gd name="connsiteY166-7210" fmla="*/ 1087120 h 2611120"/>
                <a:gd name="connsiteX167-7211" fmla="*/ 645185 w 3586505"/>
                <a:gd name="connsiteY167-7212" fmla="*/ 1056640 h 2611120"/>
                <a:gd name="connsiteX168-7213" fmla="*/ 624865 w 3586505"/>
                <a:gd name="connsiteY168-7214" fmla="*/ 1000760 h 2611120"/>
                <a:gd name="connsiteX169-7215" fmla="*/ 609625 w 3586505"/>
                <a:gd name="connsiteY169-7216" fmla="*/ 995680 h 2611120"/>
                <a:gd name="connsiteX170-7217" fmla="*/ 568985 w 3586505"/>
                <a:gd name="connsiteY170-7218" fmla="*/ 985520 h 2611120"/>
                <a:gd name="connsiteX171-7219" fmla="*/ 543585 w 3586505"/>
                <a:gd name="connsiteY171-7220" fmla="*/ 955040 h 2611120"/>
                <a:gd name="connsiteX172-7221" fmla="*/ 533425 w 3586505"/>
                <a:gd name="connsiteY172-7222" fmla="*/ 924560 h 2611120"/>
                <a:gd name="connsiteX173-7223" fmla="*/ 523265 w 3586505"/>
                <a:gd name="connsiteY173-7224" fmla="*/ 914400 h 2611120"/>
                <a:gd name="connsiteX174-7225" fmla="*/ 523265 w 3586505"/>
                <a:gd name="connsiteY174-7226" fmla="*/ 914400 h 2611120"/>
                <a:gd name="connsiteX175-7227" fmla="*/ 482625 w 3586505"/>
                <a:gd name="connsiteY175-7228" fmla="*/ 934720 h 2611120"/>
                <a:gd name="connsiteX176-7229" fmla="*/ 457225 w 3586505"/>
                <a:gd name="connsiteY176-7230" fmla="*/ 939800 h 2611120"/>
                <a:gd name="connsiteX177-7231" fmla="*/ 441985 w 3586505"/>
                <a:gd name="connsiteY177-7232" fmla="*/ 944880 h 2611120"/>
                <a:gd name="connsiteX178-7233" fmla="*/ 436905 w 3586505"/>
                <a:gd name="connsiteY178-7234" fmla="*/ 965200 h 2611120"/>
                <a:gd name="connsiteX179-7235" fmla="*/ 421665 w 3586505"/>
                <a:gd name="connsiteY179-7236" fmla="*/ 970280 h 2611120"/>
                <a:gd name="connsiteX180-7237" fmla="*/ 406425 w 3586505"/>
                <a:gd name="connsiteY180-7238" fmla="*/ 985520 h 2611120"/>
                <a:gd name="connsiteX181-7239" fmla="*/ 401345 w 3586505"/>
                <a:gd name="connsiteY181-7240" fmla="*/ 990600 h 2611120"/>
                <a:gd name="connsiteX182-7241" fmla="*/ 401345 w 3586505"/>
                <a:gd name="connsiteY182-7242" fmla="*/ 990600 h 2611120"/>
                <a:gd name="connsiteX183-7243" fmla="*/ 370865 w 3586505"/>
                <a:gd name="connsiteY183-7244" fmla="*/ 1026160 h 2611120"/>
                <a:gd name="connsiteX184-7245" fmla="*/ 345465 w 3586505"/>
                <a:gd name="connsiteY184-7246" fmla="*/ 1061720 h 2611120"/>
                <a:gd name="connsiteX185-7247" fmla="*/ 345465 w 3586505"/>
                <a:gd name="connsiteY185-7248" fmla="*/ 1061720 h 2611120"/>
                <a:gd name="connsiteX186-7249" fmla="*/ 299745 w 3586505"/>
                <a:gd name="connsiteY186-7250" fmla="*/ 1066800 h 2611120"/>
                <a:gd name="connsiteX187-7251" fmla="*/ 269265 w 3586505"/>
                <a:gd name="connsiteY187-7252" fmla="*/ 1071880 h 2611120"/>
                <a:gd name="connsiteX188-7253" fmla="*/ 259105 w 3586505"/>
                <a:gd name="connsiteY188-7254" fmla="*/ 1112520 h 2611120"/>
                <a:gd name="connsiteX189-7255" fmla="*/ 259105 w 3586505"/>
                <a:gd name="connsiteY189-7256" fmla="*/ 1112520 h 2611120"/>
                <a:gd name="connsiteX190-7257" fmla="*/ 208305 w 3586505"/>
                <a:gd name="connsiteY190-7258" fmla="*/ 1112520 h 2611120"/>
                <a:gd name="connsiteX191-7259" fmla="*/ 208305 w 3586505"/>
                <a:gd name="connsiteY191-7260" fmla="*/ 1112520 h 2611120"/>
                <a:gd name="connsiteX192-7261" fmla="*/ 208305 w 3586505"/>
                <a:gd name="connsiteY192-7262" fmla="*/ 1203960 h 2611120"/>
                <a:gd name="connsiteX193-7263" fmla="*/ 208305 w 3586505"/>
                <a:gd name="connsiteY193-7264" fmla="*/ 1203960 h 2611120"/>
                <a:gd name="connsiteX194-7265" fmla="*/ 167665 w 3586505"/>
                <a:gd name="connsiteY194-7266" fmla="*/ 1219200 h 2611120"/>
                <a:gd name="connsiteX195-7267" fmla="*/ 137185 w 3586505"/>
                <a:gd name="connsiteY195-7268" fmla="*/ 1249680 h 2611120"/>
                <a:gd name="connsiteX196-7269" fmla="*/ 121945 w 3586505"/>
                <a:gd name="connsiteY196-7270" fmla="*/ 1259840 h 2611120"/>
                <a:gd name="connsiteX197-7271" fmla="*/ 111785 w 3586505"/>
                <a:gd name="connsiteY197-7272" fmla="*/ 1275080 h 2611120"/>
                <a:gd name="connsiteX198-7273" fmla="*/ 81305 w 3586505"/>
                <a:gd name="connsiteY198-7274" fmla="*/ 1290320 h 2611120"/>
                <a:gd name="connsiteX199-7275" fmla="*/ 86385 w 3586505"/>
                <a:gd name="connsiteY199-7276" fmla="*/ 1305560 h 2611120"/>
                <a:gd name="connsiteX200-7277" fmla="*/ 50825 w 3586505"/>
                <a:gd name="connsiteY200-7278" fmla="*/ 1290320 h 2611120"/>
                <a:gd name="connsiteX201-7279" fmla="*/ 45745 w 3586505"/>
                <a:gd name="connsiteY201-7280" fmla="*/ 1478280 h 2611120"/>
                <a:gd name="connsiteX202-7281" fmla="*/ 30505 w 3586505"/>
                <a:gd name="connsiteY202-7282" fmla="*/ 1513840 h 2611120"/>
                <a:gd name="connsiteX203-7283" fmla="*/ 30505 w 3586505"/>
                <a:gd name="connsiteY203-7284" fmla="*/ 1513840 h 2611120"/>
                <a:gd name="connsiteX204-7285" fmla="*/ 25 w 3586505"/>
                <a:gd name="connsiteY204-7286" fmla="*/ 1564640 h 2611120"/>
                <a:gd name="connsiteX205-7287" fmla="*/ 25 w 3586505"/>
                <a:gd name="connsiteY205-7288" fmla="*/ 1564640 h 2611120"/>
                <a:gd name="connsiteX206-7289" fmla="*/ 40665 w 3586505"/>
                <a:gd name="connsiteY206-7290" fmla="*/ 1584960 h 2611120"/>
                <a:gd name="connsiteX207-7291" fmla="*/ 50825 w 3586505"/>
                <a:gd name="connsiteY207-7292" fmla="*/ 1600200 h 2611120"/>
                <a:gd name="connsiteX208-7293" fmla="*/ 66065 w 3586505"/>
                <a:gd name="connsiteY208-7294" fmla="*/ 1610360 h 2611120"/>
                <a:gd name="connsiteX209-7295" fmla="*/ 76225 w 3586505"/>
                <a:gd name="connsiteY209-7296" fmla="*/ 1640840 h 2611120"/>
                <a:gd name="connsiteX210-7297" fmla="*/ 81305 w 3586505"/>
                <a:gd name="connsiteY210-7298" fmla="*/ 1656080 h 2611120"/>
                <a:gd name="connsiteX211-7299" fmla="*/ 86385 w 3586505"/>
                <a:gd name="connsiteY211-7300" fmla="*/ 1701800 h 2611120"/>
                <a:gd name="connsiteX212-7301" fmla="*/ 101625 w 3586505"/>
                <a:gd name="connsiteY212-7302" fmla="*/ 1711960 h 2611120"/>
                <a:gd name="connsiteX213-7303" fmla="*/ 101625 w 3586505"/>
                <a:gd name="connsiteY213-7304" fmla="*/ 1711960 h 2611120"/>
                <a:gd name="connsiteX214-7305" fmla="*/ 142265 w 3586505"/>
                <a:gd name="connsiteY214-7306" fmla="*/ 1742440 h 2611120"/>
                <a:gd name="connsiteX215-7307" fmla="*/ 157505 w 3586505"/>
                <a:gd name="connsiteY215-7308" fmla="*/ 1752600 h 2611120"/>
                <a:gd name="connsiteX216-7309" fmla="*/ 177825 w 3586505"/>
                <a:gd name="connsiteY216-7310" fmla="*/ 1757680 h 2611120"/>
                <a:gd name="connsiteX217-7311" fmla="*/ 198145 w 3586505"/>
                <a:gd name="connsiteY217-7312" fmla="*/ 1762760 h 2611120"/>
                <a:gd name="connsiteX218-7313" fmla="*/ 198145 w 3586505"/>
                <a:gd name="connsiteY218-7314" fmla="*/ 1762760 h 2611120"/>
                <a:gd name="connsiteX219-7315" fmla="*/ 243865 w 3586505"/>
                <a:gd name="connsiteY219-7316" fmla="*/ 1838960 h 2611120"/>
                <a:gd name="connsiteX220-7317" fmla="*/ 254025 w 3586505"/>
                <a:gd name="connsiteY220-7318" fmla="*/ 1889760 h 2611120"/>
                <a:gd name="connsiteX221-7319" fmla="*/ 259105 w 3586505"/>
                <a:gd name="connsiteY221-7320" fmla="*/ 1915160 h 2611120"/>
                <a:gd name="connsiteX222-7321" fmla="*/ 264185 w 3586505"/>
                <a:gd name="connsiteY222-7322" fmla="*/ 1930400 h 2611120"/>
                <a:gd name="connsiteX223-7323" fmla="*/ 279425 w 3586505"/>
                <a:gd name="connsiteY223-7324" fmla="*/ 1935480 h 2611120"/>
                <a:gd name="connsiteX224-7325" fmla="*/ 284505 w 3586505"/>
                <a:gd name="connsiteY224-7326" fmla="*/ 1940560 h 2611120"/>
                <a:gd name="connsiteX225-7327" fmla="*/ 284505 w 3586505"/>
                <a:gd name="connsiteY225-7328" fmla="*/ 1940560 h 2611120"/>
                <a:gd name="connsiteX226-7329" fmla="*/ 325145 w 3586505"/>
                <a:gd name="connsiteY226-7330" fmla="*/ 1960880 h 2611120"/>
                <a:gd name="connsiteX227-7331" fmla="*/ 340385 w 3586505"/>
                <a:gd name="connsiteY227-7332" fmla="*/ 1965960 h 2611120"/>
                <a:gd name="connsiteX228-7333" fmla="*/ 350545 w 3586505"/>
                <a:gd name="connsiteY228-7334" fmla="*/ 1981200 h 2611120"/>
                <a:gd name="connsiteX229-7335" fmla="*/ 381025 w 3586505"/>
                <a:gd name="connsiteY229-7336" fmla="*/ 1991360 h 2611120"/>
                <a:gd name="connsiteX230-7337" fmla="*/ 411505 w 3586505"/>
                <a:gd name="connsiteY230-7338" fmla="*/ 2006600 h 2611120"/>
                <a:gd name="connsiteX231-7339" fmla="*/ 426745 w 3586505"/>
                <a:gd name="connsiteY231-7340" fmla="*/ 2011680 h 2611120"/>
                <a:gd name="connsiteX232-7341" fmla="*/ 477545 w 3586505"/>
                <a:gd name="connsiteY232-7342" fmla="*/ 2037080 h 2611120"/>
                <a:gd name="connsiteX233-7343" fmla="*/ 492785 w 3586505"/>
                <a:gd name="connsiteY233-7344" fmla="*/ 2047240 h 2611120"/>
                <a:gd name="connsiteX234-7345" fmla="*/ 492785 w 3586505"/>
                <a:gd name="connsiteY234-7346" fmla="*/ 2047240 h 2611120"/>
                <a:gd name="connsiteX235-7347" fmla="*/ 462305 w 3586505"/>
                <a:gd name="connsiteY235-7348" fmla="*/ 2087880 h 2611120"/>
                <a:gd name="connsiteX236-7349" fmla="*/ 441985 w 3586505"/>
                <a:gd name="connsiteY236-7350" fmla="*/ 2108200 h 2611120"/>
                <a:gd name="connsiteX237-7351" fmla="*/ 421665 w 3586505"/>
                <a:gd name="connsiteY237-7352" fmla="*/ 2138680 h 2611120"/>
                <a:gd name="connsiteX238-7353" fmla="*/ 406425 w 3586505"/>
                <a:gd name="connsiteY238-7354" fmla="*/ 2169160 h 2611120"/>
                <a:gd name="connsiteX239-7355" fmla="*/ 406425 w 3586505"/>
                <a:gd name="connsiteY239-7356" fmla="*/ 2169160 h 2611120"/>
                <a:gd name="connsiteX240-7357" fmla="*/ 396265 w 3586505"/>
                <a:gd name="connsiteY240-7358" fmla="*/ 2230120 h 2611120"/>
                <a:gd name="connsiteX241-7359" fmla="*/ 386105 w 3586505"/>
                <a:gd name="connsiteY241-7360" fmla="*/ 2255520 h 2611120"/>
                <a:gd name="connsiteX242-7361" fmla="*/ 386105 w 3586505"/>
                <a:gd name="connsiteY242-7362" fmla="*/ 2255520 h 2611120"/>
                <a:gd name="connsiteX243-7363" fmla="*/ 416585 w 3586505"/>
                <a:gd name="connsiteY243-7364" fmla="*/ 2270760 h 2611120"/>
                <a:gd name="connsiteX244-7365" fmla="*/ 436905 w 3586505"/>
                <a:gd name="connsiteY244-7366" fmla="*/ 2438400 h 2611120"/>
                <a:gd name="connsiteX245-7367" fmla="*/ 447065 w 3586505"/>
                <a:gd name="connsiteY245-7368" fmla="*/ 2443480 h 2611120"/>
                <a:gd name="connsiteX246-7369" fmla="*/ 447065 w 3586505"/>
                <a:gd name="connsiteY246-7370" fmla="*/ 2443480 h 2611120"/>
                <a:gd name="connsiteX247-7371" fmla="*/ 487705 w 3586505"/>
                <a:gd name="connsiteY247-7372" fmla="*/ 2458720 h 2611120"/>
                <a:gd name="connsiteX248-7373" fmla="*/ 502945 w 3586505"/>
                <a:gd name="connsiteY248-7374" fmla="*/ 2463800 h 2611120"/>
                <a:gd name="connsiteX249-7375" fmla="*/ 528345 w 3586505"/>
                <a:gd name="connsiteY249-7376" fmla="*/ 2463800 h 2611120"/>
                <a:gd name="connsiteX250-7377" fmla="*/ 528345 w 3586505"/>
                <a:gd name="connsiteY250-7378" fmla="*/ 2463800 h 2611120"/>
                <a:gd name="connsiteX251-7379" fmla="*/ 574065 w 3586505"/>
                <a:gd name="connsiteY251-7380" fmla="*/ 2448560 h 2611120"/>
                <a:gd name="connsiteX252-7381" fmla="*/ 574065 w 3586505"/>
                <a:gd name="connsiteY252-7382" fmla="*/ 2448560 h 2611120"/>
                <a:gd name="connsiteX253-7383" fmla="*/ 594385 w 3586505"/>
                <a:gd name="connsiteY253-7384" fmla="*/ 2382520 h 2611120"/>
                <a:gd name="connsiteX254-7385" fmla="*/ 614705 w 3586505"/>
                <a:gd name="connsiteY254-7386" fmla="*/ 2362200 h 2611120"/>
                <a:gd name="connsiteX255-7387" fmla="*/ 624865 w 3586505"/>
                <a:gd name="connsiteY255-7388" fmla="*/ 2321560 h 2611120"/>
                <a:gd name="connsiteX256-7389" fmla="*/ 624865 w 3586505"/>
                <a:gd name="connsiteY256-7390" fmla="*/ 2321560 h 2611120"/>
                <a:gd name="connsiteX257-7391" fmla="*/ 731545 w 3586505"/>
                <a:gd name="connsiteY257-7392" fmla="*/ 2326640 h 2611120"/>
                <a:gd name="connsiteX258-7393" fmla="*/ 731545 w 3586505"/>
                <a:gd name="connsiteY258-7394" fmla="*/ 2326640 h 2611120"/>
                <a:gd name="connsiteX259-7395" fmla="*/ 777265 w 3586505"/>
                <a:gd name="connsiteY259-7396" fmla="*/ 2336800 h 2611120"/>
                <a:gd name="connsiteX260-7397" fmla="*/ 782345 w 3586505"/>
                <a:gd name="connsiteY260-7398" fmla="*/ 2352040 h 2611120"/>
                <a:gd name="connsiteX261-7399" fmla="*/ 797585 w 3586505"/>
                <a:gd name="connsiteY261-7400" fmla="*/ 2357120 h 2611120"/>
                <a:gd name="connsiteX262-7401" fmla="*/ 838225 w 3586505"/>
                <a:gd name="connsiteY262-7402" fmla="*/ 2346960 h 2611120"/>
                <a:gd name="connsiteX263-7403" fmla="*/ 843305 w 3586505"/>
                <a:gd name="connsiteY263-7404" fmla="*/ 2336800 h 2611120"/>
                <a:gd name="connsiteX264-7405" fmla="*/ 843305 w 3586505"/>
                <a:gd name="connsiteY264-7406" fmla="*/ 2336800 h 2611120"/>
                <a:gd name="connsiteX265-7407" fmla="*/ 883945 w 3586505"/>
                <a:gd name="connsiteY265-7408" fmla="*/ 2311400 h 2611120"/>
                <a:gd name="connsiteX266-7409" fmla="*/ 894105 w 3586505"/>
                <a:gd name="connsiteY266-7410" fmla="*/ 2296160 h 2611120"/>
                <a:gd name="connsiteX267-7411" fmla="*/ 914425 w 3586505"/>
                <a:gd name="connsiteY267-7412" fmla="*/ 2275840 h 2611120"/>
                <a:gd name="connsiteX268-7413" fmla="*/ 914425 w 3586505"/>
                <a:gd name="connsiteY268-7414" fmla="*/ 2275840 h 2611120"/>
                <a:gd name="connsiteX269-7415" fmla="*/ 1010945 w 3586505"/>
                <a:gd name="connsiteY269-7416" fmla="*/ 2255520 h 2611120"/>
                <a:gd name="connsiteX270-7417" fmla="*/ 1016025 w 3586505"/>
                <a:gd name="connsiteY270-7418" fmla="*/ 2240280 h 2611120"/>
                <a:gd name="connsiteX271-7419" fmla="*/ 1016025 w 3586505"/>
                <a:gd name="connsiteY271-7420" fmla="*/ 2230120 h 2611120"/>
                <a:gd name="connsiteX272-7421" fmla="*/ 1016025 w 3586505"/>
                <a:gd name="connsiteY272-7422" fmla="*/ 2230120 h 2611120"/>
                <a:gd name="connsiteX273-7423" fmla="*/ 1102385 w 3586505"/>
                <a:gd name="connsiteY273-7424" fmla="*/ 2230120 h 2611120"/>
                <a:gd name="connsiteX274-7425" fmla="*/ 1193825 w 3586505"/>
                <a:gd name="connsiteY274-7426" fmla="*/ 2286000 h 2611120"/>
                <a:gd name="connsiteX275-7427" fmla="*/ 1310665 w 3586505"/>
                <a:gd name="connsiteY275-7428" fmla="*/ 2458720 h 2611120"/>
                <a:gd name="connsiteX276-7429" fmla="*/ 1336065 w 3586505"/>
                <a:gd name="connsiteY276-7430" fmla="*/ 2499360 h 2611120"/>
                <a:gd name="connsiteX277-7431" fmla="*/ 1351305 w 3586505"/>
                <a:gd name="connsiteY277-7432" fmla="*/ 2534920 h 2611120"/>
                <a:gd name="connsiteX278-7433" fmla="*/ 1366545 w 3586505"/>
                <a:gd name="connsiteY278-7434" fmla="*/ 2545080 h 2611120"/>
                <a:gd name="connsiteX279-7435" fmla="*/ 1376705 w 3586505"/>
                <a:gd name="connsiteY279-7436" fmla="*/ 2575560 h 2611120"/>
                <a:gd name="connsiteX280-7437" fmla="*/ 1381785 w 3586505"/>
                <a:gd name="connsiteY280-7438" fmla="*/ 2590800 h 2611120"/>
                <a:gd name="connsiteX281-7439" fmla="*/ 1397025 w 3586505"/>
                <a:gd name="connsiteY281-7440" fmla="*/ 2595880 h 2611120"/>
                <a:gd name="connsiteX282-7441" fmla="*/ 1417345 w 3586505"/>
                <a:gd name="connsiteY282-7442" fmla="*/ 2600960 h 2611120"/>
                <a:gd name="connsiteX283-7443" fmla="*/ 1417345 w 3586505"/>
                <a:gd name="connsiteY283-7444" fmla="*/ 2611120 h 2611120"/>
                <a:gd name="connsiteX284-7445" fmla="*/ 1417345 w 3586505"/>
                <a:gd name="connsiteY284-7446" fmla="*/ 2611120 h 2611120"/>
                <a:gd name="connsiteX0-7447" fmla="*/ 3586505 w 3586505"/>
                <a:gd name="connsiteY0-7448" fmla="*/ 452120 h 2611120"/>
                <a:gd name="connsiteX1-7449" fmla="*/ 3586505 w 3586505"/>
                <a:gd name="connsiteY1-7450" fmla="*/ 452120 h 2611120"/>
                <a:gd name="connsiteX2-7451" fmla="*/ 3545865 w 3586505"/>
                <a:gd name="connsiteY2-7452" fmla="*/ 436880 h 2611120"/>
                <a:gd name="connsiteX3-7453" fmla="*/ 3540785 w 3586505"/>
                <a:gd name="connsiteY3-7454" fmla="*/ 421640 h 2611120"/>
                <a:gd name="connsiteX4-7455" fmla="*/ 3510305 w 3586505"/>
                <a:gd name="connsiteY4-7456" fmla="*/ 401320 h 2611120"/>
                <a:gd name="connsiteX5-7457" fmla="*/ 3495065 w 3586505"/>
                <a:gd name="connsiteY5-7458" fmla="*/ 381000 h 2611120"/>
                <a:gd name="connsiteX6-7459" fmla="*/ 3495065 w 3586505"/>
                <a:gd name="connsiteY6-7460" fmla="*/ 381000 h 2611120"/>
                <a:gd name="connsiteX7-7461" fmla="*/ 3449345 w 3586505"/>
                <a:gd name="connsiteY7-7462" fmla="*/ 416560 h 2611120"/>
                <a:gd name="connsiteX8-7463" fmla="*/ 3449345 w 3586505"/>
                <a:gd name="connsiteY8-7464" fmla="*/ 416560 h 2611120"/>
                <a:gd name="connsiteX9-7465" fmla="*/ 3403625 w 3586505"/>
                <a:gd name="connsiteY9-7466" fmla="*/ 411480 h 2611120"/>
                <a:gd name="connsiteX10-7467" fmla="*/ 3388385 w 3586505"/>
                <a:gd name="connsiteY10-7468" fmla="*/ 406400 h 2611120"/>
                <a:gd name="connsiteX11-7469" fmla="*/ 3362985 w 3586505"/>
                <a:gd name="connsiteY11-7470" fmla="*/ 401320 h 2611120"/>
                <a:gd name="connsiteX12-7471" fmla="*/ 3352825 w 3586505"/>
                <a:gd name="connsiteY12-7472" fmla="*/ 386080 h 2611120"/>
                <a:gd name="connsiteX13-7473" fmla="*/ 3352825 w 3586505"/>
                <a:gd name="connsiteY13-7474" fmla="*/ 386080 h 2611120"/>
                <a:gd name="connsiteX14-7475" fmla="*/ 3322345 w 3586505"/>
                <a:gd name="connsiteY14-7476" fmla="*/ 350520 h 2611120"/>
                <a:gd name="connsiteX15-7477" fmla="*/ 3302025 w 3586505"/>
                <a:gd name="connsiteY15-7478" fmla="*/ 335280 h 2611120"/>
                <a:gd name="connsiteX16-7479" fmla="*/ 3276625 w 3586505"/>
                <a:gd name="connsiteY16-7480" fmla="*/ 309880 h 2611120"/>
                <a:gd name="connsiteX17-7481" fmla="*/ 3266465 w 3586505"/>
                <a:gd name="connsiteY17-7482" fmla="*/ 294640 h 2611120"/>
                <a:gd name="connsiteX18-7483" fmla="*/ 3261385 w 3586505"/>
                <a:gd name="connsiteY18-7484" fmla="*/ 279400 h 2611120"/>
                <a:gd name="connsiteX19-7485" fmla="*/ 3246145 w 3586505"/>
                <a:gd name="connsiteY19-7486" fmla="*/ 254000 h 2611120"/>
                <a:gd name="connsiteX20-7487" fmla="*/ 3246145 w 3586505"/>
                <a:gd name="connsiteY20-7488" fmla="*/ 254000 h 2611120"/>
                <a:gd name="connsiteX21-7489" fmla="*/ 3164865 w 3586505"/>
                <a:gd name="connsiteY21-7490" fmla="*/ 243840 h 2611120"/>
                <a:gd name="connsiteX22-7491" fmla="*/ 3154705 w 3586505"/>
                <a:gd name="connsiteY22-7492" fmla="*/ 238760 h 2611120"/>
                <a:gd name="connsiteX23-7493" fmla="*/ 3154705 w 3586505"/>
                <a:gd name="connsiteY23-7494" fmla="*/ 238760 h 2611120"/>
                <a:gd name="connsiteX24-7495" fmla="*/ 3139465 w 3586505"/>
                <a:gd name="connsiteY24-7496" fmla="*/ 279400 h 2611120"/>
                <a:gd name="connsiteX25-7497" fmla="*/ 3134385 w 3586505"/>
                <a:gd name="connsiteY25-7498" fmla="*/ 299720 h 2611120"/>
                <a:gd name="connsiteX26-7499" fmla="*/ 3134385 w 3586505"/>
                <a:gd name="connsiteY26-7500" fmla="*/ 299720 h 2611120"/>
                <a:gd name="connsiteX27-7501" fmla="*/ 3093745 w 3586505"/>
                <a:gd name="connsiteY27-7502" fmla="*/ 279400 h 2611120"/>
                <a:gd name="connsiteX28-7503" fmla="*/ 3078505 w 3586505"/>
                <a:gd name="connsiteY28-7504" fmla="*/ 274320 h 2611120"/>
                <a:gd name="connsiteX29-7505" fmla="*/ 3063265 w 3586505"/>
                <a:gd name="connsiteY29-7506" fmla="*/ 264160 h 2611120"/>
                <a:gd name="connsiteX30-7507" fmla="*/ 3032785 w 3586505"/>
                <a:gd name="connsiteY30-7508" fmla="*/ 248920 h 2611120"/>
                <a:gd name="connsiteX31-7509" fmla="*/ 3032785 w 3586505"/>
                <a:gd name="connsiteY31-7510" fmla="*/ 238760 h 2611120"/>
                <a:gd name="connsiteX32-7511" fmla="*/ 3032785 w 3586505"/>
                <a:gd name="connsiteY32-7512" fmla="*/ 238760 h 2611120"/>
                <a:gd name="connsiteX33-7513" fmla="*/ 2921025 w 3586505"/>
                <a:gd name="connsiteY33-7514" fmla="*/ 248920 h 2611120"/>
                <a:gd name="connsiteX34-7515" fmla="*/ 2921025 w 3586505"/>
                <a:gd name="connsiteY34-7516" fmla="*/ 248920 h 2611120"/>
                <a:gd name="connsiteX35-7517" fmla="*/ 2880385 w 3586505"/>
                <a:gd name="connsiteY35-7518" fmla="*/ 233680 h 2611120"/>
                <a:gd name="connsiteX36-7519" fmla="*/ 2870225 w 3586505"/>
                <a:gd name="connsiteY36-7520" fmla="*/ 218440 h 2611120"/>
                <a:gd name="connsiteX37-7521" fmla="*/ 2839745 w 3586505"/>
                <a:gd name="connsiteY37-7522" fmla="*/ 198120 h 2611120"/>
                <a:gd name="connsiteX38-7523" fmla="*/ 2824505 w 3586505"/>
                <a:gd name="connsiteY38-7524" fmla="*/ 187960 h 2611120"/>
                <a:gd name="connsiteX39-7525" fmla="*/ 2824505 w 3586505"/>
                <a:gd name="connsiteY39-7526" fmla="*/ 187960 h 2611120"/>
                <a:gd name="connsiteX40-7527" fmla="*/ 2849905 w 3586505"/>
                <a:gd name="connsiteY40-7528" fmla="*/ 142240 h 2611120"/>
                <a:gd name="connsiteX41-7529" fmla="*/ 2860065 w 3586505"/>
                <a:gd name="connsiteY41-7530" fmla="*/ 127000 h 2611120"/>
                <a:gd name="connsiteX42-7531" fmla="*/ 2849905 w 3586505"/>
                <a:gd name="connsiteY42-7532" fmla="*/ 127000 h 2611120"/>
                <a:gd name="connsiteX43-7533" fmla="*/ 2849905 w 3586505"/>
                <a:gd name="connsiteY43-7534" fmla="*/ 127000 h 2611120"/>
                <a:gd name="connsiteX44-7535" fmla="*/ 2824505 w 3586505"/>
                <a:gd name="connsiteY44-7536" fmla="*/ 86360 h 2611120"/>
                <a:gd name="connsiteX45-7537" fmla="*/ 2809265 w 3586505"/>
                <a:gd name="connsiteY45-7538" fmla="*/ 76200 h 2611120"/>
                <a:gd name="connsiteX46-7539" fmla="*/ 2788945 w 3586505"/>
                <a:gd name="connsiteY46-7540" fmla="*/ 45720 h 2611120"/>
                <a:gd name="connsiteX47-7541" fmla="*/ 2773705 w 3586505"/>
                <a:gd name="connsiteY47-7542" fmla="*/ 30480 h 2611120"/>
                <a:gd name="connsiteX48-7543" fmla="*/ 2773705 w 3586505"/>
                <a:gd name="connsiteY48-7544" fmla="*/ 30480 h 2611120"/>
                <a:gd name="connsiteX49-7545" fmla="*/ 2651785 w 3586505"/>
                <a:gd name="connsiteY49-7546" fmla="*/ 10160 h 2611120"/>
                <a:gd name="connsiteX50-7547" fmla="*/ 2651785 w 3586505"/>
                <a:gd name="connsiteY50-7548" fmla="*/ 0 h 2611120"/>
                <a:gd name="connsiteX51-7549" fmla="*/ 2651785 w 3586505"/>
                <a:gd name="connsiteY51-7550" fmla="*/ 0 h 2611120"/>
                <a:gd name="connsiteX52-7551" fmla="*/ 2611145 w 3586505"/>
                <a:gd name="connsiteY52-7552" fmla="*/ 35560 h 2611120"/>
                <a:gd name="connsiteX53-7553" fmla="*/ 2580665 w 3586505"/>
                <a:gd name="connsiteY53-7554" fmla="*/ 60960 h 2611120"/>
                <a:gd name="connsiteX54-7555" fmla="*/ 2570505 w 3586505"/>
                <a:gd name="connsiteY54-7556" fmla="*/ 76200 h 2611120"/>
                <a:gd name="connsiteX55-7557" fmla="*/ 2555265 w 3586505"/>
                <a:gd name="connsiteY55-7558" fmla="*/ 86360 h 2611120"/>
                <a:gd name="connsiteX56-7559" fmla="*/ 2550185 w 3586505"/>
                <a:gd name="connsiteY56-7560" fmla="*/ 101600 h 2611120"/>
                <a:gd name="connsiteX57-7561" fmla="*/ 2534945 w 3586505"/>
                <a:gd name="connsiteY57-7562" fmla="*/ 106680 h 2611120"/>
                <a:gd name="connsiteX58-7563" fmla="*/ 2489225 w 3586505"/>
                <a:gd name="connsiteY58-7564" fmla="*/ 132080 h 2611120"/>
                <a:gd name="connsiteX59-7565" fmla="*/ 2479065 w 3586505"/>
                <a:gd name="connsiteY59-7566" fmla="*/ 152400 h 2611120"/>
                <a:gd name="connsiteX60-7567" fmla="*/ 2479065 w 3586505"/>
                <a:gd name="connsiteY60-7568" fmla="*/ 152400 h 2611120"/>
                <a:gd name="connsiteX61-7569" fmla="*/ 2479065 w 3586505"/>
                <a:gd name="connsiteY61-7570" fmla="*/ 187960 h 2611120"/>
                <a:gd name="connsiteX62-7571" fmla="*/ 2433345 w 3586505"/>
                <a:gd name="connsiteY62-7572" fmla="*/ 208280 h 2611120"/>
                <a:gd name="connsiteX63-7573" fmla="*/ 2418105 w 3586505"/>
                <a:gd name="connsiteY63-7574" fmla="*/ 228600 h 2611120"/>
                <a:gd name="connsiteX64-7575" fmla="*/ 2397785 w 3586505"/>
                <a:gd name="connsiteY64-7576" fmla="*/ 243840 h 2611120"/>
                <a:gd name="connsiteX65-7577" fmla="*/ 2377465 w 3586505"/>
                <a:gd name="connsiteY65-7578" fmla="*/ 264160 h 2611120"/>
                <a:gd name="connsiteX66-7579" fmla="*/ 2357145 w 3586505"/>
                <a:gd name="connsiteY66-7580" fmla="*/ 269240 h 2611120"/>
                <a:gd name="connsiteX67-7581" fmla="*/ 2306345 w 3586505"/>
                <a:gd name="connsiteY67-7582" fmla="*/ 284480 h 2611120"/>
                <a:gd name="connsiteX68-7583" fmla="*/ 2291105 w 3586505"/>
                <a:gd name="connsiteY68-7584" fmla="*/ 330200 h 2611120"/>
                <a:gd name="connsiteX69-7585" fmla="*/ 2291105 w 3586505"/>
                <a:gd name="connsiteY69-7586" fmla="*/ 330200 h 2611120"/>
                <a:gd name="connsiteX70-7587" fmla="*/ 2245385 w 3586505"/>
                <a:gd name="connsiteY70-7588" fmla="*/ 335280 h 2611120"/>
                <a:gd name="connsiteX71-7589" fmla="*/ 2230145 w 3586505"/>
                <a:gd name="connsiteY71-7590" fmla="*/ 340360 h 2611120"/>
                <a:gd name="connsiteX72-7591" fmla="*/ 2159025 w 3586505"/>
                <a:gd name="connsiteY72-7592" fmla="*/ 345440 h 2611120"/>
                <a:gd name="connsiteX73-7593" fmla="*/ 2143785 w 3586505"/>
                <a:gd name="connsiteY73-7594" fmla="*/ 350520 h 2611120"/>
                <a:gd name="connsiteX74-7595" fmla="*/ 2123465 w 3586505"/>
                <a:gd name="connsiteY74-7596" fmla="*/ 381000 h 2611120"/>
                <a:gd name="connsiteX75-7597" fmla="*/ 2103145 w 3586505"/>
                <a:gd name="connsiteY75-7598" fmla="*/ 386080 h 2611120"/>
                <a:gd name="connsiteX76-7599" fmla="*/ 2103145 w 3586505"/>
                <a:gd name="connsiteY76-7600" fmla="*/ 386080 h 2611120"/>
                <a:gd name="connsiteX77-7601" fmla="*/ 2072665 w 3586505"/>
                <a:gd name="connsiteY77-7602" fmla="*/ 421640 h 2611120"/>
                <a:gd name="connsiteX78-7603" fmla="*/ 2057425 w 3586505"/>
                <a:gd name="connsiteY78-7604" fmla="*/ 426720 h 2611120"/>
                <a:gd name="connsiteX79-7605" fmla="*/ 2057425 w 3586505"/>
                <a:gd name="connsiteY79-7606" fmla="*/ 426720 h 2611120"/>
                <a:gd name="connsiteX80-7607" fmla="*/ 1981225 w 3586505"/>
                <a:gd name="connsiteY80-7608" fmla="*/ 411480 h 2611120"/>
                <a:gd name="connsiteX81-7609" fmla="*/ 1960905 w 3586505"/>
                <a:gd name="connsiteY81-7610" fmla="*/ 406400 h 2611120"/>
                <a:gd name="connsiteX82-7611" fmla="*/ 1930425 w 3586505"/>
                <a:gd name="connsiteY82-7612" fmla="*/ 396240 h 2611120"/>
                <a:gd name="connsiteX83-7613" fmla="*/ 1823745 w 3586505"/>
                <a:gd name="connsiteY83-7614" fmla="*/ 289560 h 2611120"/>
                <a:gd name="connsiteX84-7615" fmla="*/ 1889785 w 3586505"/>
                <a:gd name="connsiteY84-7616" fmla="*/ 294640 h 2611120"/>
                <a:gd name="connsiteX85-7617" fmla="*/ 1915185 w 3586505"/>
                <a:gd name="connsiteY85-7618" fmla="*/ 325120 h 2611120"/>
                <a:gd name="connsiteX86-7619" fmla="*/ 1920265 w 3586505"/>
                <a:gd name="connsiteY86-7620" fmla="*/ 340360 h 2611120"/>
                <a:gd name="connsiteX87-7621" fmla="*/ 1849145 w 3586505"/>
                <a:gd name="connsiteY87-7622" fmla="*/ 304800 h 2611120"/>
                <a:gd name="connsiteX88-7623" fmla="*/ 1833905 w 3586505"/>
                <a:gd name="connsiteY88-7624" fmla="*/ 299720 h 2611120"/>
                <a:gd name="connsiteX89-7625" fmla="*/ 1813585 w 3586505"/>
                <a:gd name="connsiteY89-7626" fmla="*/ 259080 h 2611120"/>
                <a:gd name="connsiteX90-7627" fmla="*/ 1798345 w 3586505"/>
                <a:gd name="connsiteY90-7628" fmla="*/ 228600 h 2611120"/>
                <a:gd name="connsiteX91-7629" fmla="*/ 1798345 w 3586505"/>
                <a:gd name="connsiteY91-7630" fmla="*/ 228600 h 2611120"/>
                <a:gd name="connsiteX92-7631" fmla="*/ 1752625 w 3586505"/>
                <a:gd name="connsiteY92-7632" fmla="*/ 172720 h 2611120"/>
                <a:gd name="connsiteX93-7633" fmla="*/ 1752625 w 3586505"/>
                <a:gd name="connsiteY93-7634" fmla="*/ 172720 h 2611120"/>
                <a:gd name="connsiteX94-7635" fmla="*/ 1691665 w 3586505"/>
                <a:gd name="connsiteY94-7636" fmla="*/ 157480 h 2611120"/>
                <a:gd name="connsiteX95-7637" fmla="*/ 1686585 w 3586505"/>
                <a:gd name="connsiteY95-7638" fmla="*/ 142240 h 2611120"/>
                <a:gd name="connsiteX96-7639" fmla="*/ 1676425 w 3586505"/>
                <a:gd name="connsiteY96-7640" fmla="*/ 127000 h 2611120"/>
                <a:gd name="connsiteX97-7641" fmla="*/ 1645945 w 3586505"/>
                <a:gd name="connsiteY97-7642" fmla="*/ 111760 h 2611120"/>
                <a:gd name="connsiteX98-7643" fmla="*/ 1635785 w 3586505"/>
                <a:gd name="connsiteY98-7644" fmla="*/ 111760 h 2611120"/>
                <a:gd name="connsiteX99-7645" fmla="*/ 1635785 w 3586505"/>
                <a:gd name="connsiteY99-7646" fmla="*/ 111760 h 2611120"/>
                <a:gd name="connsiteX100-7647" fmla="*/ 1564665 w 3586505"/>
                <a:gd name="connsiteY100-7648" fmla="*/ 121920 h 2611120"/>
                <a:gd name="connsiteX101-7649" fmla="*/ 1564665 w 3586505"/>
                <a:gd name="connsiteY101-7650" fmla="*/ 121920 h 2611120"/>
                <a:gd name="connsiteX102-7651" fmla="*/ 1544345 w 3586505"/>
                <a:gd name="connsiteY102-7652" fmla="*/ 162560 h 2611120"/>
                <a:gd name="connsiteX103-7653" fmla="*/ 1513865 w 3586505"/>
                <a:gd name="connsiteY103-7654" fmla="*/ 193040 h 2611120"/>
                <a:gd name="connsiteX104-7655" fmla="*/ 1508785 w 3586505"/>
                <a:gd name="connsiteY104-7656" fmla="*/ 213360 h 2611120"/>
                <a:gd name="connsiteX105-7657" fmla="*/ 1503705 w 3586505"/>
                <a:gd name="connsiteY105-7658" fmla="*/ 238760 h 2611120"/>
                <a:gd name="connsiteX106-7659" fmla="*/ 1483385 w 3586505"/>
                <a:gd name="connsiteY106-7660" fmla="*/ 274320 h 2611120"/>
                <a:gd name="connsiteX107-7661" fmla="*/ 1478305 w 3586505"/>
                <a:gd name="connsiteY107-7662" fmla="*/ 289560 h 2611120"/>
                <a:gd name="connsiteX108-7663" fmla="*/ 1447825 w 3586505"/>
                <a:gd name="connsiteY108-7664" fmla="*/ 345440 h 2611120"/>
                <a:gd name="connsiteX109-7665" fmla="*/ 1437665 w 3586505"/>
                <a:gd name="connsiteY109-7666" fmla="*/ 375920 h 2611120"/>
                <a:gd name="connsiteX110-7667" fmla="*/ 1432585 w 3586505"/>
                <a:gd name="connsiteY110-7668" fmla="*/ 391160 h 2611120"/>
                <a:gd name="connsiteX111-7669" fmla="*/ 1402105 w 3586505"/>
                <a:gd name="connsiteY111-7670" fmla="*/ 411480 h 2611120"/>
                <a:gd name="connsiteX112-7671" fmla="*/ 1386865 w 3586505"/>
                <a:gd name="connsiteY112-7672" fmla="*/ 441960 h 2611120"/>
                <a:gd name="connsiteX113-7673" fmla="*/ 1361465 w 3586505"/>
                <a:gd name="connsiteY113-7674" fmla="*/ 447040 h 2611120"/>
                <a:gd name="connsiteX114-7675" fmla="*/ 1330985 w 3586505"/>
                <a:gd name="connsiteY114-7676" fmla="*/ 457200 h 2611120"/>
                <a:gd name="connsiteX115-7677" fmla="*/ 1330985 w 3586505"/>
                <a:gd name="connsiteY115-7678" fmla="*/ 457200 h 2611120"/>
                <a:gd name="connsiteX116-7679" fmla="*/ 1361465 w 3586505"/>
                <a:gd name="connsiteY116-7680" fmla="*/ 492760 h 2611120"/>
                <a:gd name="connsiteX117-7681" fmla="*/ 1366545 w 3586505"/>
                <a:gd name="connsiteY117-7682" fmla="*/ 508000 h 2611120"/>
                <a:gd name="connsiteX118-7683" fmla="*/ 1371625 w 3586505"/>
                <a:gd name="connsiteY118-7684" fmla="*/ 518160 h 2611120"/>
                <a:gd name="connsiteX119-7685" fmla="*/ 1371625 w 3586505"/>
                <a:gd name="connsiteY119-7686" fmla="*/ 518160 h 2611120"/>
                <a:gd name="connsiteX120-7687" fmla="*/ 1371625 w 3586505"/>
                <a:gd name="connsiteY120-7688" fmla="*/ 568960 h 2611120"/>
                <a:gd name="connsiteX121-7689" fmla="*/ 1371625 w 3586505"/>
                <a:gd name="connsiteY121-7690" fmla="*/ 568960 h 2611120"/>
                <a:gd name="connsiteX122-7691" fmla="*/ 1320825 w 3586505"/>
                <a:gd name="connsiteY122-7692" fmla="*/ 609600 h 2611120"/>
                <a:gd name="connsiteX123-7693" fmla="*/ 1320825 w 3586505"/>
                <a:gd name="connsiteY123-7694" fmla="*/ 609600 h 2611120"/>
                <a:gd name="connsiteX124-7695" fmla="*/ 1371625 w 3586505"/>
                <a:gd name="connsiteY124-7696" fmla="*/ 665480 h 2611120"/>
                <a:gd name="connsiteX125-7697" fmla="*/ 1376705 w 3586505"/>
                <a:gd name="connsiteY125-7698" fmla="*/ 711200 h 2611120"/>
                <a:gd name="connsiteX126-7699" fmla="*/ 1386865 w 3586505"/>
                <a:gd name="connsiteY126-7700" fmla="*/ 746760 h 2611120"/>
                <a:gd name="connsiteX127-7701" fmla="*/ 1386865 w 3586505"/>
                <a:gd name="connsiteY127-7702" fmla="*/ 746760 h 2611120"/>
                <a:gd name="connsiteX128-7703" fmla="*/ 1381785 w 3586505"/>
                <a:gd name="connsiteY128-7704" fmla="*/ 792480 h 2611120"/>
                <a:gd name="connsiteX129-7705" fmla="*/ 1376705 w 3586505"/>
                <a:gd name="connsiteY129-7706" fmla="*/ 858520 h 2611120"/>
                <a:gd name="connsiteX130-7707" fmla="*/ 1376705 w 3586505"/>
                <a:gd name="connsiteY130-7708" fmla="*/ 858520 h 2611120"/>
                <a:gd name="connsiteX131-7709" fmla="*/ 1341145 w 3586505"/>
                <a:gd name="connsiteY131-7710" fmla="*/ 889000 h 2611120"/>
                <a:gd name="connsiteX132-7711" fmla="*/ 1315745 w 3586505"/>
                <a:gd name="connsiteY132-7712" fmla="*/ 919480 h 2611120"/>
                <a:gd name="connsiteX133-7713" fmla="*/ 1330985 w 3586505"/>
                <a:gd name="connsiteY133-7714" fmla="*/ 919480 h 2611120"/>
                <a:gd name="connsiteX134-7715" fmla="*/ 1330985 w 3586505"/>
                <a:gd name="connsiteY134-7716" fmla="*/ 919480 h 2611120"/>
                <a:gd name="connsiteX135-7717" fmla="*/ 1330985 w 3586505"/>
                <a:gd name="connsiteY135-7718" fmla="*/ 1041400 h 2611120"/>
                <a:gd name="connsiteX136-7719" fmla="*/ 1330985 w 3586505"/>
                <a:gd name="connsiteY136-7720" fmla="*/ 1041400 h 2611120"/>
                <a:gd name="connsiteX137-7721" fmla="*/ 1280185 w 3586505"/>
                <a:gd name="connsiteY137-7722" fmla="*/ 1046480 h 2611120"/>
                <a:gd name="connsiteX138-7723" fmla="*/ 1275105 w 3586505"/>
                <a:gd name="connsiteY138-7724" fmla="*/ 1061720 h 2611120"/>
                <a:gd name="connsiteX139-7725" fmla="*/ 1259865 w 3586505"/>
                <a:gd name="connsiteY139-7726" fmla="*/ 1061720 h 2611120"/>
                <a:gd name="connsiteX140-7727" fmla="*/ 1259865 w 3586505"/>
                <a:gd name="connsiteY140-7728" fmla="*/ 1061720 h 2611120"/>
                <a:gd name="connsiteX141-7729" fmla="*/ 1259865 w 3586505"/>
                <a:gd name="connsiteY141-7730" fmla="*/ 1168400 h 2611120"/>
                <a:gd name="connsiteX142-7731" fmla="*/ 1259865 w 3586505"/>
                <a:gd name="connsiteY142-7732" fmla="*/ 1168400 h 2611120"/>
                <a:gd name="connsiteX143-7733" fmla="*/ 1224305 w 3586505"/>
                <a:gd name="connsiteY143-7734" fmla="*/ 1193800 h 2611120"/>
                <a:gd name="connsiteX144-7735" fmla="*/ 1214145 w 3586505"/>
                <a:gd name="connsiteY144-7736" fmla="*/ 1209040 h 2611120"/>
                <a:gd name="connsiteX145-7737" fmla="*/ 1209065 w 3586505"/>
                <a:gd name="connsiteY145-7738" fmla="*/ 1224280 h 2611120"/>
                <a:gd name="connsiteX146-7739" fmla="*/ 1209065 w 3586505"/>
                <a:gd name="connsiteY146-7740" fmla="*/ 1224280 h 2611120"/>
                <a:gd name="connsiteX147-7741" fmla="*/ 1183665 w 3586505"/>
                <a:gd name="connsiteY147-7742" fmla="*/ 1188720 h 2611120"/>
                <a:gd name="connsiteX148-7743" fmla="*/ 1168425 w 3586505"/>
                <a:gd name="connsiteY148-7744" fmla="*/ 1178560 h 2611120"/>
                <a:gd name="connsiteX149-7745" fmla="*/ 1163345 w 3586505"/>
                <a:gd name="connsiteY149-7746" fmla="*/ 1163320 h 2611120"/>
                <a:gd name="connsiteX150-7747" fmla="*/ 1122705 w 3586505"/>
                <a:gd name="connsiteY150-7748" fmla="*/ 1153160 h 2611120"/>
                <a:gd name="connsiteX151-7749" fmla="*/ 1122705 w 3586505"/>
                <a:gd name="connsiteY151-7750" fmla="*/ 1153160 h 2611120"/>
                <a:gd name="connsiteX152-7751" fmla="*/ 1076985 w 3586505"/>
                <a:gd name="connsiteY152-7752" fmla="*/ 1158240 h 2611120"/>
                <a:gd name="connsiteX153-7753" fmla="*/ 889025 w 3586505"/>
                <a:gd name="connsiteY153-7754" fmla="*/ 1153160 h 2611120"/>
                <a:gd name="connsiteX154-7755" fmla="*/ 889025 w 3586505"/>
                <a:gd name="connsiteY154-7756" fmla="*/ 1153160 h 2611120"/>
                <a:gd name="connsiteX155-7757" fmla="*/ 863625 w 3586505"/>
                <a:gd name="connsiteY155-7758" fmla="*/ 1188720 h 2611120"/>
                <a:gd name="connsiteX156-7759" fmla="*/ 848385 w 3586505"/>
                <a:gd name="connsiteY156-7760" fmla="*/ 1219200 h 2611120"/>
                <a:gd name="connsiteX157-7761" fmla="*/ 838225 w 3586505"/>
                <a:gd name="connsiteY157-7762" fmla="*/ 1224280 h 2611120"/>
                <a:gd name="connsiteX158-7763" fmla="*/ 838225 w 3586505"/>
                <a:gd name="connsiteY158-7764" fmla="*/ 1224280 h 2611120"/>
                <a:gd name="connsiteX159-7765" fmla="*/ 751865 w 3586505"/>
                <a:gd name="connsiteY159-7766" fmla="*/ 1224280 h 2611120"/>
                <a:gd name="connsiteX160-7767" fmla="*/ 751865 w 3586505"/>
                <a:gd name="connsiteY160-7768" fmla="*/ 1224280 h 2611120"/>
                <a:gd name="connsiteX161-7769" fmla="*/ 716305 w 3586505"/>
                <a:gd name="connsiteY161-7770" fmla="*/ 1178560 h 2611120"/>
                <a:gd name="connsiteX162-7771" fmla="*/ 701065 w 3586505"/>
                <a:gd name="connsiteY162-7772" fmla="*/ 1168400 h 2611120"/>
                <a:gd name="connsiteX163-7773" fmla="*/ 695985 w 3586505"/>
                <a:gd name="connsiteY163-7774" fmla="*/ 1153160 h 2611120"/>
                <a:gd name="connsiteX164-7775" fmla="*/ 670585 w 3586505"/>
                <a:gd name="connsiteY164-7776" fmla="*/ 1102360 h 2611120"/>
                <a:gd name="connsiteX165-7777" fmla="*/ 665505 w 3586505"/>
                <a:gd name="connsiteY165-7778" fmla="*/ 1087120 h 2611120"/>
                <a:gd name="connsiteX166-7779" fmla="*/ 645185 w 3586505"/>
                <a:gd name="connsiteY166-7780" fmla="*/ 1056640 h 2611120"/>
                <a:gd name="connsiteX167-7781" fmla="*/ 624865 w 3586505"/>
                <a:gd name="connsiteY167-7782" fmla="*/ 1000760 h 2611120"/>
                <a:gd name="connsiteX168-7783" fmla="*/ 609625 w 3586505"/>
                <a:gd name="connsiteY168-7784" fmla="*/ 995680 h 2611120"/>
                <a:gd name="connsiteX169-7785" fmla="*/ 568985 w 3586505"/>
                <a:gd name="connsiteY169-7786" fmla="*/ 985520 h 2611120"/>
                <a:gd name="connsiteX170-7787" fmla="*/ 543585 w 3586505"/>
                <a:gd name="connsiteY170-7788" fmla="*/ 955040 h 2611120"/>
                <a:gd name="connsiteX171-7789" fmla="*/ 533425 w 3586505"/>
                <a:gd name="connsiteY171-7790" fmla="*/ 924560 h 2611120"/>
                <a:gd name="connsiteX172-7791" fmla="*/ 523265 w 3586505"/>
                <a:gd name="connsiteY172-7792" fmla="*/ 914400 h 2611120"/>
                <a:gd name="connsiteX173-7793" fmla="*/ 523265 w 3586505"/>
                <a:gd name="connsiteY173-7794" fmla="*/ 914400 h 2611120"/>
                <a:gd name="connsiteX174-7795" fmla="*/ 482625 w 3586505"/>
                <a:gd name="connsiteY174-7796" fmla="*/ 934720 h 2611120"/>
                <a:gd name="connsiteX175-7797" fmla="*/ 457225 w 3586505"/>
                <a:gd name="connsiteY175-7798" fmla="*/ 939800 h 2611120"/>
                <a:gd name="connsiteX176-7799" fmla="*/ 441985 w 3586505"/>
                <a:gd name="connsiteY176-7800" fmla="*/ 944880 h 2611120"/>
                <a:gd name="connsiteX177-7801" fmla="*/ 436905 w 3586505"/>
                <a:gd name="connsiteY177-7802" fmla="*/ 965200 h 2611120"/>
                <a:gd name="connsiteX178-7803" fmla="*/ 421665 w 3586505"/>
                <a:gd name="connsiteY178-7804" fmla="*/ 970280 h 2611120"/>
                <a:gd name="connsiteX179-7805" fmla="*/ 406425 w 3586505"/>
                <a:gd name="connsiteY179-7806" fmla="*/ 985520 h 2611120"/>
                <a:gd name="connsiteX180-7807" fmla="*/ 401345 w 3586505"/>
                <a:gd name="connsiteY180-7808" fmla="*/ 990600 h 2611120"/>
                <a:gd name="connsiteX181-7809" fmla="*/ 401345 w 3586505"/>
                <a:gd name="connsiteY181-7810" fmla="*/ 990600 h 2611120"/>
                <a:gd name="connsiteX182-7811" fmla="*/ 370865 w 3586505"/>
                <a:gd name="connsiteY182-7812" fmla="*/ 1026160 h 2611120"/>
                <a:gd name="connsiteX183-7813" fmla="*/ 345465 w 3586505"/>
                <a:gd name="connsiteY183-7814" fmla="*/ 1061720 h 2611120"/>
                <a:gd name="connsiteX184-7815" fmla="*/ 345465 w 3586505"/>
                <a:gd name="connsiteY184-7816" fmla="*/ 1061720 h 2611120"/>
                <a:gd name="connsiteX185-7817" fmla="*/ 299745 w 3586505"/>
                <a:gd name="connsiteY185-7818" fmla="*/ 1066800 h 2611120"/>
                <a:gd name="connsiteX186-7819" fmla="*/ 269265 w 3586505"/>
                <a:gd name="connsiteY186-7820" fmla="*/ 1071880 h 2611120"/>
                <a:gd name="connsiteX187-7821" fmla="*/ 259105 w 3586505"/>
                <a:gd name="connsiteY187-7822" fmla="*/ 1112520 h 2611120"/>
                <a:gd name="connsiteX188-7823" fmla="*/ 259105 w 3586505"/>
                <a:gd name="connsiteY188-7824" fmla="*/ 1112520 h 2611120"/>
                <a:gd name="connsiteX189-7825" fmla="*/ 208305 w 3586505"/>
                <a:gd name="connsiteY189-7826" fmla="*/ 1112520 h 2611120"/>
                <a:gd name="connsiteX190-7827" fmla="*/ 208305 w 3586505"/>
                <a:gd name="connsiteY190-7828" fmla="*/ 1112520 h 2611120"/>
                <a:gd name="connsiteX191-7829" fmla="*/ 208305 w 3586505"/>
                <a:gd name="connsiteY191-7830" fmla="*/ 1203960 h 2611120"/>
                <a:gd name="connsiteX192-7831" fmla="*/ 208305 w 3586505"/>
                <a:gd name="connsiteY192-7832" fmla="*/ 1203960 h 2611120"/>
                <a:gd name="connsiteX193-7833" fmla="*/ 167665 w 3586505"/>
                <a:gd name="connsiteY193-7834" fmla="*/ 1219200 h 2611120"/>
                <a:gd name="connsiteX194-7835" fmla="*/ 137185 w 3586505"/>
                <a:gd name="connsiteY194-7836" fmla="*/ 1249680 h 2611120"/>
                <a:gd name="connsiteX195-7837" fmla="*/ 121945 w 3586505"/>
                <a:gd name="connsiteY195-7838" fmla="*/ 1259840 h 2611120"/>
                <a:gd name="connsiteX196-7839" fmla="*/ 111785 w 3586505"/>
                <a:gd name="connsiteY196-7840" fmla="*/ 1275080 h 2611120"/>
                <a:gd name="connsiteX197-7841" fmla="*/ 81305 w 3586505"/>
                <a:gd name="connsiteY197-7842" fmla="*/ 1290320 h 2611120"/>
                <a:gd name="connsiteX198-7843" fmla="*/ 86385 w 3586505"/>
                <a:gd name="connsiteY198-7844" fmla="*/ 1305560 h 2611120"/>
                <a:gd name="connsiteX199-7845" fmla="*/ 50825 w 3586505"/>
                <a:gd name="connsiteY199-7846" fmla="*/ 1290320 h 2611120"/>
                <a:gd name="connsiteX200-7847" fmla="*/ 45745 w 3586505"/>
                <a:gd name="connsiteY200-7848" fmla="*/ 1478280 h 2611120"/>
                <a:gd name="connsiteX201-7849" fmla="*/ 30505 w 3586505"/>
                <a:gd name="connsiteY201-7850" fmla="*/ 1513840 h 2611120"/>
                <a:gd name="connsiteX202-7851" fmla="*/ 30505 w 3586505"/>
                <a:gd name="connsiteY202-7852" fmla="*/ 1513840 h 2611120"/>
                <a:gd name="connsiteX203-7853" fmla="*/ 25 w 3586505"/>
                <a:gd name="connsiteY203-7854" fmla="*/ 1564640 h 2611120"/>
                <a:gd name="connsiteX204-7855" fmla="*/ 25 w 3586505"/>
                <a:gd name="connsiteY204-7856" fmla="*/ 1564640 h 2611120"/>
                <a:gd name="connsiteX205-7857" fmla="*/ 40665 w 3586505"/>
                <a:gd name="connsiteY205-7858" fmla="*/ 1584960 h 2611120"/>
                <a:gd name="connsiteX206-7859" fmla="*/ 50825 w 3586505"/>
                <a:gd name="connsiteY206-7860" fmla="*/ 1600200 h 2611120"/>
                <a:gd name="connsiteX207-7861" fmla="*/ 66065 w 3586505"/>
                <a:gd name="connsiteY207-7862" fmla="*/ 1610360 h 2611120"/>
                <a:gd name="connsiteX208-7863" fmla="*/ 76225 w 3586505"/>
                <a:gd name="connsiteY208-7864" fmla="*/ 1640840 h 2611120"/>
                <a:gd name="connsiteX209-7865" fmla="*/ 81305 w 3586505"/>
                <a:gd name="connsiteY209-7866" fmla="*/ 1656080 h 2611120"/>
                <a:gd name="connsiteX210-7867" fmla="*/ 86385 w 3586505"/>
                <a:gd name="connsiteY210-7868" fmla="*/ 1701800 h 2611120"/>
                <a:gd name="connsiteX211-7869" fmla="*/ 101625 w 3586505"/>
                <a:gd name="connsiteY211-7870" fmla="*/ 1711960 h 2611120"/>
                <a:gd name="connsiteX212-7871" fmla="*/ 101625 w 3586505"/>
                <a:gd name="connsiteY212-7872" fmla="*/ 1711960 h 2611120"/>
                <a:gd name="connsiteX213-7873" fmla="*/ 142265 w 3586505"/>
                <a:gd name="connsiteY213-7874" fmla="*/ 1742440 h 2611120"/>
                <a:gd name="connsiteX214-7875" fmla="*/ 157505 w 3586505"/>
                <a:gd name="connsiteY214-7876" fmla="*/ 1752600 h 2611120"/>
                <a:gd name="connsiteX215-7877" fmla="*/ 177825 w 3586505"/>
                <a:gd name="connsiteY215-7878" fmla="*/ 1757680 h 2611120"/>
                <a:gd name="connsiteX216-7879" fmla="*/ 198145 w 3586505"/>
                <a:gd name="connsiteY216-7880" fmla="*/ 1762760 h 2611120"/>
                <a:gd name="connsiteX217-7881" fmla="*/ 198145 w 3586505"/>
                <a:gd name="connsiteY217-7882" fmla="*/ 1762760 h 2611120"/>
                <a:gd name="connsiteX218-7883" fmla="*/ 243865 w 3586505"/>
                <a:gd name="connsiteY218-7884" fmla="*/ 1838960 h 2611120"/>
                <a:gd name="connsiteX219-7885" fmla="*/ 254025 w 3586505"/>
                <a:gd name="connsiteY219-7886" fmla="*/ 1889760 h 2611120"/>
                <a:gd name="connsiteX220-7887" fmla="*/ 259105 w 3586505"/>
                <a:gd name="connsiteY220-7888" fmla="*/ 1915160 h 2611120"/>
                <a:gd name="connsiteX221-7889" fmla="*/ 264185 w 3586505"/>
                <a:gd name="connsiteY221-7890" fmla="*/ 1930400 h 2611120"/>
                <a:gd name="connsiteX222-7891" fmla="*/ 279425 w 3586505"/>
                <a:gd name="connsiteY222-7892" fmla="*/ 1935480 h 2611120"/>
                <a:gd name="connsiteX223-7893" fmla="*/ 284505 w 3586505"/>
                <a:gd name="connsiteY223-7894" fmla="*/ 1940560 h 2611120"/>
                <a:gd name="connsiteX224-7895" fmla="*/ 284505 w 3586505"/>
                <a:gd name="connsiteY224-7896" fmla="*/ 1940560 h 2611120"/>
                <a:gd name="connsiteX225-7897" fmla="*/ 325145 w 3586505"/>
                <a:gd name="connsiteY225-7898" fmla="*/ 1960880 h 2611120"/>
                <a:gd name="connsiteX226-7899" fmla="*/ 340385 w 3586505"/>
                <a:gd name="connsiteY226-7900" fmla="*/ 1965960 h 2611120"/>
                <a:gd name="connsiteX227-7901" fmla="*/ 350545 w 3586505"/>
                <a:gd name="connsiteY227-7902" fmla="*/ 1981200 h 2611120"/>
                <a:gd name="connsiteX228-7903" fmla="*/ 381025 w 3586505"/>
                <a:gd name="connsiteY228-7904" fmla="*/ 1991360 h 2611120"/>
                <a:gd name="connsiteX229-7905" fmla="*/ 411505 w 3586505"/>
                <a:gd name="connsiteY229-7906" fmla="*/ 2006600 h 2611120"/>
                <a:gd name="connsiteX230-7907" fmla="*/ 426745 w 3586505"/>
                <a:gd name="connsiteY230-7908" fmla="*/ 2011680 h 2611120"/>
                <a:gd name="connsiteX231-7909" fmla="*/ 477545 w 3586505"/>
                <a:gd name="connsiteY231-7910" fmla="*/ 2037080 h 2611120"/>
                <a:gd name="connsiteX232-7911" fmla="*/ 492785 w 3586505"/>
                <a:gd name="connsiteY232-7912" fmla="*/ 2047240 h 2611120"/>
                <a:gd name="connsiteX233-7913" fmla="*/ 492785 w 3586505"/>
                <a:gd name="connsiteY233-7914" fmla="*/ 2047240 h 2611120"/>
                <a:gd name="connsiteX234-7915" fmla="*/ 462305 w 3586505"/>
                <a:gd name="connsiteY234-7916" fmla="*/ 2087880 h 2611120"/>
                <a:gd name="connsiteX235-7917" fmla="*/ 441985 w 3586505"/>
                <a:gd name="connsiteY235-7918" fmla="*/ 2108200 h 2611120"/>
                <a:gd name="connsiteX236-7919" fmla="*/ 421665 w 3586505"/>
                <a:gd name="connsiteY236-7920" fmla="*/ 2138680 h 2611120"/>
                <a:gd name="connsiteX237-7921" fmla="*/ 406425 w 3586505"/>
                <a:gd name="connsiteY237-7922" fmla="*/ 2169160 h 2611120"/>
                <a:gd name="connsiteX238-7923" fmla="*/ 406425 w 3586505"/>
                <a:gd name="connsiteY238-7924" fmla="*/ 2169160 h 2611120"/>
                <a:gd name="connsiteX239-7925" fmla="*/ 396265 w 3586505"/>
                <a:gd name="connsiteY239-7926" fmla="*/ 2230120 h 2611120"/>
                <a:gd name="connsiteX240-7927" fmla="*/ 386105 w 3586505"/>
                <a:gd name="connsiteY240-7928" fmla="*/ 2255520 h 2611120"/>
                <a:gd name="connsiteX241-7929" fmla="*/ 386105 w 3586505"/>
                <a:gd name="connsiteY241-7930" fmla="*/ 2255520 h 2611120"/>
                <a:gd name="connsiteX242-7931" fmla="*/ 416585 w 3586505"/>
                <a:gd name="connsiteY242-7932" fmla="*/ 2270760 h 2611120"/>
                <a:gd name="connsiteX243-7933" fmla="*/ 436905 w 3586505"/>
                <a:gd name="connsiteY243-7934" fmla="*/ 2438400 h 2611120"/>
                <a:gd name="connsiteX244-7935" fmla="*/ 447065 w 3586505"/>
                <a:gd name="connsiteY244-7936" fmla="*/ 2443480 h 2611120"/>
                <a:gd name="connsiteX245-7937" fmla="*/ 447065 w 3586505"/>
                <a:gd name="connsiteY245-7938" fmla="*/ 2443480 h 2611120"/>
                <a:gd name="connsiteX246-7939" fmla="*/ 487705 w 3586505"/>
                <a:gd name="connsiteY246-7940" fmla="*/ 2458720 h 2611120"/>
                <a:gd name="connsiteX247-7941" fmla="*/ 502945 w 3586505"/>
                <a:gd name="connsiteY247-7942" fmla="*/ 2463800 h 2611120"/>
                <a:gd name="connsiteX248-7943" fmla="*/ 528345 w 3586505"/>
                <a:gd name="connsiteY248-7944" fmla="*/ 2463800 h 2611120"/>
                <a:gd name="connsiteX249-7945" fmla="*/ 528345 w 3586505"/>
                <a:gd name="connsiteY249-7946" fmla="*/ 2463800 h 2611120"/>
                <a:gd name="connsiteX250-7947" fmla="*/ 574065 w 3586505"/>
                <a:gd name="connsiteY250-7948" fmla="*/ 2448560 h 2611120"/>
                <a:gd name="connsiteX251-7949" fmla="*/ 574065 w 3586505"/>
                <a:gd name="connsiteY251-7950" fmla="*/ 2448560 h 2611120"/>
                <a:gd name="connsiteX252-7951" fmla="*/ 594385 w 3586505"/>
                <a:gd name="connsiteY252-7952" fmla="*/ 2382520 h 2611120"/>
                <a:gd name="connsiteX253-7953" fmla="*/ 614705 w 3586505"/>
                <a:gd name="connsiteY253-7954" fmla="*/ 2362200 h 2611120"/>
                <a:gd name="connsiteX254-7955" fmla="*/ 624865 w 3586505"/>
                <a:gd name="connsiteY254-7956" fmla="*/ 2321560 h 2611120"/>
                <a:gd name="connsiteX255-7957" fmla="*/ 624865 w 3586505"/>
                <a:gd name="connsiteY255-7958" fmla="*/ 2321560 h 2611120"/>
                <a:gd name="connsiteX256-7959" fmla="*/ 731545 w 3586505"/>
                <a:gd name="connsiteY256-7960" fmla="*/ 2326640 h 2611120"/>
                <a:gd name="connsiteX257-7961" fmla="*/ 731545 w 3586505"/>
                <a:gd name="connsiteY257-7962" fmla="*/ 2326640 h 2611120"/>
                <a:gd name="connsiteX258-7963" fmla="*/ 777265 w 3586505"/>
                <a:gd name="connsiteY258-7964" fmla="*/ 2336800 h 2611120"/>
                <a:gd name="connsiteX259-7965" fmla="*/ 782345 w 3586505"/>
                <a:gd name="connsiteY259-7966" fmla="*/ 2352040 h 2611120"/>
                <a:gd name="connsiteX260-7967" fmla="*/ 797585 w 3586505"/>
                <a:gd name="connsiteY260-7968" fmla="*/ 2357120 h 2611120"/>
                <a:gd name="connsiteX261-7969" fmla="*/ 838225 w 3586505"/>
                <a:gd name="connsiteY261-7970" fmla="*/ 2346960 h 2611120"/>
                <a:gd name="connsiteX262-7971" fmla="*/ 843305 w 3586505"/>
                <a:gd name="connsiteY262-7972" fmla="*/ 2336800 h 2611120"/>
                <a:gd name="connsiteX263-7973" fmla="*/ 843305 w 3586505"/>
                <a:gd name="connsiteY263-7974" fmla="*/ 2336800 h 2611120"/>
                <a:gd name="connsiteX264-7975" fmla="*/ 883945 w 3586505"/>
                <a:gd name="connsiteY264-7976" fmla="*/ 2311400 h 2611120"/>
                <a:gd name="connsiteX265-7977" fmla="*/ 894105 w 3586505"/>
                <a:gd name="connsiteY265-7978" fmla="*/ 2296160 h 2611120"/>
                <a:gd name="connsiteX266-7979" fmla="*/ 914425 w 3586505"/>
                <a:gd name="connsiteY266-7980" fmla="*/ 2275840 h 2611120"/>
                <a:gd name="connsiteX267-7981" fmla="*/ 914425 w 3586505"/>
                <a:gd name="connsiteY267-7982" fmla="*/ 2275840 h 2611120"/>
                <a:gd name="connsiteX268-7983" fmla="*/ 1010945 w 3586505"/>
                <a:gd name="connsiteY268-7984" fmla="*/ 2255520 h 2611120"/>
                <a:gd name="connsiteX269-7985" fmla="*/ 1016025 w 3586505"/>
                <a:gd name="connsiteY269-7986" fmla="*/ 2240280 h 2611120"/>
                <a:gd name="connsiteX270-7987" fmla="*/ 1016025 w 3586505"/>
                <a:gd name="connsiteY270-7988" fmla="*/ 2230120 h 2611120"/>
                <a:gd name="connsiteX271-7989" fmla="*/ 1016025 w 3586505"/>
                <a:gd name="connsiteY271-7990" fmla="*/ 2230120 h 2611120"/>
                <a:gd name="connsiteX272-7991" fmla="*/ 1102385 w 3586505"/>
                <a:gd name="connsiteY272-7992" fmla="*/ 2230120 h 2611120"/>
                <a:gd name="connsiteX273-7993" fmla="*/ 1193825 w 3586505"/>
                <a:gd name="connsiteY273-7994" fmla="*/ 2286000 h 2611120"/>
                <a:gd name="connsiteX274-7995" fmla="*/ 1310665 w 3586505"/>
                <a:gd name="connsiteY274-7996" fmla="*/ 2458720 h 2611120"/>
                <a:gd name="connsiteX275-7997" fmla="*/ 1336065 w 3586505"/>
                <a:gd name="connsiteY275-7998" fmla="*/ 2499360 h 2611120"/>
                <a:gd name="connsiteX276-7999" fmla="*/ 1351305 w 3586505"/>
                <a:gd name="connsiteY276-8000" fmla="*/ 2534920 h 2611120"/>
                <a:gd name="connsiteX277-8001" fmla="*/ 1366545 w 3586505"/>
                <a:gd name="connsiteY277-8002" fmla="*/ 2545080 h 2611120"/>
                <a:gd name="connsiteX278-8003" fmla="*/ 1376705 w 3586505"/>
                <a:gd name="connsiteY278-8004" fmla="*/ 2575560 h 2611120"/>
                <a:gd name="connsiteX279-8005" fmla="*/ 1381785 w 3586505"/>
                <a:gd name="connsiteY279-8006" fmla="*/ 2590800 h 2611120"/>
                <a:gd name="connsiteX280-8007" fmla="*/ 1397025 w 3586505"/>
                <a:gd name="connsiteY280-8008" fmla="*/ 2595880 h 2611120"/>
                <a:gd name="connsiteX281-8009" fmla="*/ 1417345 w 3586505"/>
                <a:gd name="connsiteY281-8010" fmla="*/ 2600960 h 2611120"/>
                <a:gd name="connsiteX282-8011" fmla="*/ 1417345 w 3586505"/>
                <a:gd name="connsiteY282-8012" fmla="*/ 2611120 h 2611120"/>
                <a:gd name="connsiteX283-8013" fmla="*/ 1417345 w 3586505"/>
                <a:gd name="connsiteY283-8014" fmla="*/ 2611120 h 2611120"/>
                <a:gd name="connsiteX0-8015" fmla="*/ 3586505 w 3586505"/>
                <a:gd name="connsiteY0-8016" fmla="*/ 452120 h 2611120"/>
                <a:gd name="connsiteX1-8017" fmla="*/ 3586505 w 3586505"/>
                <a:gd name="connsiteY1-8018" fmla="*/ 452120 h 2611120"/>
                <a:gd name="connsiteX2-8019" fmla="*/ 3545865 w 3586505"/>
                <a:gd name="connsiteY2-8020" fmla="*/ 436880 h 2611120"/>
                <a:gd name="connsiteX3-8021" fmla="*/ 3540785 w 3586505"/>
                <a:gd name="connsiteY3-8022" fmla="*/ 421640 h 2611120"/>
                <a:gd name="connsiteX4-8023" fmla="*/ 3510305 w 3586505"/>
                <a:gd name="connsiteY4-8024" fmla="*/ 401320 h 2611120"/>
                <a:gd name="connsiteX5-8025" fmla="*/ 3495065 w 3586505"/>
                <a:gd name="connsiteY5-8026" fmla="*/ 381000 h 2611120"/>
                <a:gd name="connsiteX6-8027" fmla="*/ 3495065 w 3586505"/>
                <a:gd name="connsiteY6-8028" fmla="*/ 381000 h 2611120"/>
                <a:gd name="connsiteX7-8029" fmla="*/ 3449345 w 3586505"/>
                <a:gd name="connsiteY7-8030" fmla="*/ 416560 h 2611120"/>
                <a:gd name="connsiteX8-8031" fmla="*/ 3449345 w 3586505"/>
                <a:gd name="connsiteY8-8032" fmla="*/ 416560 h 2611120"/>
                <a:gd name="connsiteX9-8033" fmla="*/ 3403625 w 3586505"/>
                <a:gd name="connsiteY9-8034" fmla="*/ 411480 h 2611120"/>
                <a:gd name="connsiteX10-8035" fmla="*/ 3388385 w 3586505"/>
                <a:gd name="connsiteY10-8036" fmla="*/ 406400 h 2611120"/>
                <a:gd name="connsiteX11-8037" fmla="*/ 3362985 w 3586505"/>
                <a:gd name="connsiteY11-8038" fmla="*/ 401320 h 2611120"/>
                <a:gd name="connsiteX12-8039" fmla="*/ 3352825 w 3586505"/>
                <a:gd name="connsiteY12-8040" fmla="*/ 386080 h 2611120"/>
                <a:gd name="connsiteX13-8041" fmla="*/ 3352825 w 3586505"/>
                <a:gd name="connsiteY13-8042" fmla="*/ 386080 h 2611120"/>
                <a:gd name="connsiteX14-8043" fmla="*/ 3322345 w 3586505"/>
                <a:gd name="connsiteY14-8044" fmla="*/ 350520 h 2611120"/>
                <a:gd name="connsiteX15-8045" fmla="*/ 3302025 w 3586505"/>
                <a:gd name="connsiteY15-8046" fmla="*/ 335280 h 2611120"/>
                <a:gd name="connsiteX16-8047" fmla="*/ 3276625 w 3586505"/>
                <a:gd name="connsiteY16-8048" fmla="*/ 309880 h 2611120"/>
                <a:gd name="connsiteX17-8049" fmla="*/ 3266465 w 3586505"/>
                <a:gd name="connsiteY17-8050" fmla="*/ 294640 h 2611120"/>
                <a:gd name="connsiteX18-8051" fmla="*/ 3261385 w 3586505"/>
                <a:gd name="connsiteY18-8052" fmla="*/ 279400 h 2611120"/>
                <a:gd name="connsiteX19-8053" fmla="*/ 3246145 w 3586505"/>
                <a:gd name="connsiteY19-8054" fmla="*/ 254000 h 2611120"/>
                <a:gd name="connsiteX20-8055" fmla="*/ 3246145 w 3586505"/>
                <a:gd name="connsiteY20-8056" fmla="*/ 254000 h 2611120"/>
                <a:gd name="connsiteX21-8057" fmla="*/ 3164865 w 3586505"/>
                <a:gd name="connsiteY21-8058" fmla="*/ 243840 h 2611120"/>
                <a:gd name="connsiteX22-8059" fmla="*/ 3154705 w 3586505"/>
                <a:gd name="connsiteY22-8060" fmla="*/ 238760 h 2611120"/>
                <a:gd name="connsiteX23-8061" fmla="*/ 3154705 w 3586505"/>
                <a:gd name="connsiteY23-8062" fmla="*/ 238760 h 2611120"/>
                <a:gd name="connsiteX24-8063" fmla="*/ 3139465 w 3586505"/>
                <a:gd name="connsiteY24-8064" fmla="*/ 279400 h 2611120"/>
                <a:gd name="connsiteX25-8065" fmla="*/ 3134385 w 3586505"/>
                <a:gd name="connsiteY25-8066" fmla="*/ 299720 h 2611120"/>
                <a:gd name="connsiteX26-8067" fmla="*/ 3134385 w 3586505"/>
                <a:gd name="connsiteY26-8068" fmla="*/ 299720 h 2611120"/>
                <a:gd name="connsiteX27-8069" fmla="*/ 3093745 w 3586505"/>
                <a:gd name="connsiteY27-8070" fmla="*/ 279400 h 2611120"/>
                <a:gd name="connsiteX28-8071" fmla="*/ 3078505 w 3586505"/>
                <a:gd name="connsiteY28-8072" fmla="*/ 274320 h 2611120"/>
                <a:gd name="connsiteX29-8073" fmla="*/ 3063265 w 3586505"/>
                <a:gd name="connsiteY29-8074" fmla="*/ 264160 h 2611120"/>
                <a:gd name="connsiteX30-8075" fmla="*/ 3032785 w 3586505"/>
                <a:gd name="connsiteY30-8076" fmla="*/ 248920 h 2611120"/>
                <a:gd name="connsiteX31-8077" fmla="*/ 3032785 w 3586505"/>
                <a:gd name="connsiteY31-8078" fmla="*/ 238760 h 2611120"/>
                <a:gd name="connsiteX32-8079" fmla="*/ 3032785 w 3586505"/>
                <a:gd name="connsiteY32-8080" fmla="*/ 238760 h 2611120"/>
                <a:gd name="connsiteX33-8081" fmla="*/ 2921025 w 3586505"/>
                <a:gd name="connsiteY33-8082" fmla="*/ 248920 h 2611120"/>
                <a:gd name="connsiteX34-8083" fmla="*/ 2921025 w 3586505"/>
                <a:gd name="connsiteY34-8084" fmla="*/ 248920 h 2611120"/>
                <a:gd name="connsiteX35-8085" fmla="*/ 2880385 w 3586505"/>
                <a:gd name="connsiteY35-8086" fmla="*/ 233680 h 2611120"/>
                <a:gd name="connsiteX36-8087" fmla="*/ 2870225 w 3586505"/>
                <a:gd name="connsiteY36-8088" fmla="*/ 218440 h 2611120"/>
                <a:gd name="connsiteX37-8089" fmla="*/ 2839745 w 3586505"/>
                <a:gd name="connsiteY37-8090" fmla="*/ 198120 h 2611120"/>
                <a:gd name="connsiteX38-8091" fmla="*/ 2824505 w 3586505"/>
                <a:gd name="connsiteY38-8092" fmla="*/ 187960 h 2611120"/>
                <a:gd name="connsiteX39-8093" fmla="*/ 2824505 w 3586505"/>
                <a:gd name="connsiteY39-8094" fmla="*/ 187960 h 2611120"/>
                <a:gd name="connsiteX40-8095" fmla="*/ 2849905 w 3586505"/>
                <a:gd name="connsiteY40-8096" fmla="*/ 142240 h 2611120"/>
                <a:gd name="connsiteX41-8097" fmla="*/ 2860065 w 3586505"/>
                <a:gd name="connsiteY41-8098" fmla="*/ 127000 h 2611120"/>
                <a:gd name="connsiteX42-8099" fmla="*/ 2849905 w 3586505"/>
                <a:gd name="connsiteY42-8100" fmla="*/ 127000 h 2611120"/>
                <a:gd name="connsiteX43-8101" fmla="*/ 2849905 w 3586505"/>
                <a:gd name="connsiteY43-8102" fmla="*/ 127000 h 2611120"/>
                <a:gd name="connsiteX44-8103" fmla="*/ 2824505 w 3586505"/>
                <a:gd name="connsiteY44-8104" fmla="*/ 86360 h 2611120"/>
                <a:gd name="connsiteX45-8105" fmla="*/ 2809265 w 3586505"/>
                <a:gd name="connsiteY45-8106" fmla="*/ 76200 h 2611120"/>
                <a:gd name="connsiteX46-8107" fmla="*/ 2788945 w 3586505"/>
                <a:gd name="connsiteY46-8108" fmla="*/ 45720 h 2611120"/>
                <a:gd name="connsiteX47-8109" fmla="*/ 2773705 w 3586505"/>
                <a:gd name="connsiteY47-8110" fmla="*/ 30480 h 2611120"/>
                <a:gd name="connsiteX48-8111" fmla="*/ 2773705 w 3586505"/>
                <a:gd name="connsiteY48-8112" fmla="*/ 30480 h 2611120"/>
                <a:gd name="connsiteX49-8113" fmla="*/ 2651785 w 3586505"/>
                <a:gd name="connsiteY49-8114" fmla="*/ 10160 h 2611120"/>
                <a:gd name="connsiteX50-8115" fmla="*/ 2651785 w 3586505"/>
                <a:gd name="connsiteY50-8116" fmla="*/ 0 h 2611120"/>
                <a:gd name="connsiteX51-8117" fmla="*/ 2651785 w 3586505"/>
                <a:gd name="connsiteY51-8118" fmla="*/ 0 h 2611120"/>
                <a:gd name="connsiteX52-8119" fmla="*/ 2611145 w 3586505"/>
                <a:gd name="connsiteY52-8120" fmla="*/ 35560 h 2611120"/>
                <a:gd name="connsiteX53-8121" fmla="*/ 2580665 w 3586505"/>
                <a:gd name="connsiteY53-8122" fmla="*/ 60960 h 2611120"/>
                <a:gd name="connsiteX54-8123" fmla="*/ 2570505 w 3586505"/>
                <a:gd name="connsiteY54-8124" fmla="*/ 76200 h 2611120"/>
                <a:gd name="connsiteX55-8125" fmla="*/ 2555265 w 3586505"/>
                <a:gd name="connsiteY55-8126" fmla="*/ 86360 h 2611120"/>
                <a:gd name="connsiteX56-8127" fmla="*/ 2550185 w 3586505"/>
                <a:gd name="connsiteY56-8128" fmla="*/ 101600 h 2611120"/>
                <a:gd name="connsiteX57-8129" fmla="*/ 2534945 w 3586505"/>
                <a:gd name="connsiteY57-8130" fmla="*/ 106680 h 2611120"/>
                <a:gd name="connsiteX58-8131" fmla="*/ 2489225 w 3586505"/>
                <a:gd name="connsiteY58-8132" fmla="*/ 132080 h 2611120"/>
                <a:gd name="connsiteX59-8133" fmla="*/ 2479065 w 3586505"/>
                <a:gd name="connsiteY59-8134" fmla="*/ 152400 h 2611120"/>
                <a:gd name="connsiteX60-8135" fmla="*/ 2479065 w 3586505"/>
                <a:gd name="connsiteY60-8136" fmla="*/ 152400 h 2611120"/>
                <a:gd name="connsiteX61-8137" fmla="*/ 2479065 w 3586505"/>
                <a:gd name="connsiteY61-8138" fmla="*/ 187960 h 2611120"/>
                <a:gd name="connsiteX62-8139" fmla="*/ 2433345 w 3586505"/>
                <a:gd name="connsiteY62-8140" fmla="*/ 208280 h 2611120"/>
                <a:gd name="connsiteX63-8141" fmla="*/ 2418105 w 3586505"/>
                <a:gd name="connsiteY63-8142" fmla="*/ 228600 h 2611120"/>
                <a:gd name="connsiteX64-8143" fmla="*/ 2397785 w 3586505"/>
                <a:gd name="connsiteY64-8144" fmla="*/ 243840 h 2611120"/>
                <a:gd name="connsiteX65-8145" fmla="*/ 2377465 w 3586505"/>
                <a:gd name="connsiteY65-8146" fmla="*/ 264160 h 2611120"/>
                <a:gd name="connsiteX66-8147" fmla="*/ 2357145 w 3586505"/>
                <a:gd name="connsiteY66-8148" fmla="*/ 269240 h 2611120"/>
                <a:gd name="connsiteX67-8149" fmla="*/ 2306345 w 3586505"/>
                <a:gd name="connsiteY67-8150" fmla="*/ 284480 h 2611120"/>
                <a:gd name="connsiteX68-8151" fmla="*/ 2291105 w 3586505"/>
                <a:gd name="connsiteY68-8152" fmla="*/ 330200 h 2611120"/>
                <a:gd name="connsiteX69-8153" fmla="*/ 2291105 w 3586505"/>
                <a:gd name="connsiteY69-8154" fmla="*/ 330200 h 2611120"/>
                <a:gd name="connsiteX70-8155" fmla="*/ 2245385 w 3586505"/>
                <a:gd name="connsiteY70-8156" fmla="*/ 335280 h 2611120"/>
                <a:gd name="connsiteX71-8157" fmla="*/ 2230145 w 3586505"/>
                <a:gd name="connsiteY71-8158" fmla="*/ 340360 h 2611120"/>
                <a:gd name="connsiteX72-8159" fmla="*/ 2159025 w 3586505"/>
                <a:gd name="connsiteY72-8160" fmla="*/ 345440 h 2611120"/>
                <a:gd name="connsiteX73-8161" fmla="*/ 2143785 w 3586505"/>
                <a:gd name="connsiteY73-8162" fmla="*/ 350520 h 2611120"/>
                <a:gd name="connsiteX74-8163" fmla="*/ 2123465 w 3586505"/>
                <a:gd name="connsiteY74-8164" fmla="*/ 381000 h 2611120"/>
                <a:gd name="connsiteX75-8165" fmla="*/ 2103145 w 3586505"/>
                <a:gd name="connsiteY75-8166" fmla="*/ 386080 h 2611120"/>
                <a:gd name="connsiteX76-8167" fmla="*/ 2103145 w 3586505"/>
                <a:gd name="connsiteY76-8168" fmla="*/ 386080 h 2611120"/>
                <a:gd name="connsiteX77-8169" fmla="*/ 2072665 w 3586505"/>
                <a:gd name="connsiteY77-8170" fmla="*/ 421640 h 2611120"/>
                <a:gd name="connsiteX78-8171" fmla="*/ 2057425 w 3586505"/>
                <a:gd name="connsiteY78-8172" fmla="*/ 426720 h 2611120"/>
                <a:gd name="connsiteX79-8173" fmla="*/ 2057425 w 3586505"/>
                <a:gd name="connsiteY79-8174" fmla="*/ 426720 h 2611120"/>
                <a:gd name="connsiteX80-8175" fmla="*/ 1981225 w 3586505"/>
                <a:gd name="connsiteY80-8176" fmla="*/ 411480 h 2611120"/>
                <a:gd name="connsiteX81-8177" fmla="*/ 1960905 w 3586505"/>
                <a:gd name="connsiteY81-8178" fmla="*/ 406400 h 2611120"/>
                <a:gd name="connsiteX82-8179" fmla="*/ 1930425 w 3586505"/>
                <a:gd name="connsiteY82-8180" fmla="*/ 396240 h 2611120"/>
                <a:gd name="connsiteX83-8181" fmla="*/ 1823745 w 3586505"/>
                <a:gd name="connsiteY83-8182" fmla="*/ 289560 h 2611120"/>
                <a:gd name="connsiteX84-8183" fmla="*/ 1889785 w 3586505"/>
                <a:gd name="connsiteY84-8184" fmla="*/ 294640 h 2611120"/>
                <a:gd name="connsiteX85-8185" fmla="*/ 1915185 w 3586505"/>
                <a:gd name="connsiteY85-8186" fmla="*/ 325120 h 2611120"/>
                <a:gd name="connsiteX86-8187" fmla="*/ 1920265 w 3586505"/>
                <a:gd name="connsiteY86-8188" fmla="*/ 340360 h 2611120"/>
                <a:gd name="connsiteX87-8189" fmla="*/ 1849145 w 3586505"/>
                <a:gd name="connsiteY87-8190" fmla="*/ 304800 h 2611120"/>
                <a:gd name="connsiteX88-8191" fmla="*/ 1833905 w 3586505"/>
                <a:gd name="connsiteY88-8192" fmla="*/ 299720 h 2611120"/>
                <a:gd name="connsiteX89-8193" fmla="*/ 1813585 w 3586505"/>
                <a:gd name="connsiteY89-8194" fmla="*/ 259080 h 2611120"/>
                <a:gd name="connsiteX90-8195" fmla="*/ 1798345 w 3586505"/>
                <a:gd name="connsiteY90-8196" fmla="*/ 228600 h 2611120"/>
                <a:gd name="connsiteX91-8197" fmla="*/ 1798345 w 3586505"/>
                <a:gd name="connsiteY91-8198" fmla="*/ 228600 h 2611120"/>
                <a:gd name="connsiteX92-8199" fmla="*/ 1752625 w 3586505"/>
                <a:gd name="connsiteY92-8200" fmla="*/ 172720 h 2611120"/>
                <a:gd name="connsiteX93-8201" fmla="*/ 1752625 w 3586505"/>
                <a:gd name="connsiteY93-8202" fmla="*/ 172720 h 2611120"/>
                <a:gd name="connsiteX94-8203" fmla="*/ 1691665 w 3586505"/>
                <a:gd name="connsiteY94-8204" fmla="*/ 157480 h 2611120"/>
                <a:gd name="connsiteX95-8205" fmla="*/ 1686585 w 3586505"/>
                <a:gd name="connsiteY95-8206" fmla="*/ 142240 h 2611120"/>
                <a:gd name="connsiteX96-8207" fmla="*/ 1676425 w 3586505"/>
                <a:gd name="connsiteY96-8208" fmla="*/ 127000 h 2611120"/>
                <a:gd name="connsiteX97-8209" fmla="*/ 1645945 w 3586505"/>
                <a:gd name="connsiteY97-8210" fmla="*/ 111760 h 2611120"/>
                <a:gd name="connsiteX98-8211" fmla="*/ 1635785 w 3586505"/>
                <a:gd name="connsiteY98-8212" fmla="*/ 111760 h 2611120"/>
                <a:gd name="connsiteX99-8213" fmla="*/ 1635785 w 3586505"/>
                <a:gd name="connsiteY99-8214" fmla="*/ 111760 h 2611120"/>
                <a:gd name="connsiteX100-8215" fmla="*/ 1564665 w 3586505"/>
                <a:gd name="connsiteY100-8216" fmla="*/ 121920 h 2611120"/>
                <a:gd name="connsiteX101-8217" fmla="*/ 1564665 w 3586505"/>
                <a:gd name="connsiteY101-8218" fmla="*/ 121920 h 2611120"/>
                <a:gd name="connsiteX102-8219" fmla="*/ 1544345 w 3586505"/>
                <a:gd name="connsiteY102-8220" fmla="*/ 162560 h 2611120"/>
                <a:gd name="connsiteX103-8221" fmla="*/ 1513865 w 3586505"/>
                <a:gd name="connsiteY103-8222" fmla="*/ 193040 h 2611120"/>
                <a:gd name="connsiteX104-8223" fmla="*/ 1508785 w 3586505"/>
                <a:gd name="connsiteY104-8224" fmla="*/ 213360 h 2611120"/>
                <a:gd name="connsiteX105-8225" fmla="*/ 1503705 w 3586505"/>
                <a:gd name="connsiteY105-8226" fmla="*/ 238760 h 2611120"/>
                <a:gd name="connsiteX106-8227" fmla="*/ 1483385 w 3586505"/>
                <a:gd name="connsiteY106-8228" fmla="*/ 274320 h 2611120"/>
                <a:gd name="connsiteX107-8229" fmla="*/ 1478305 w 3586505"/>
                <a:gd name="connsiteY107-8230" fmla="*/ 289560 h 2611120"/>
                <a:gd name="connsiteX108-8231" fmla="*/ 1447825 w 3586505"/>
                <a:gd name="connsiteY108-8232" fmla="*/ 345440 h 2611120"/>
                <a:gd name="connsiteX109-8233" fmla="*/ 1437665 w 3586505"/>
                <a:gd name="connsiteY109-8234" fmla="*/ 375920 h 2611120"/>
                <a:gd name="connsiteX110-8235" fmla="*/ 1432585 w 3586505"/>
                <a:gd name="connsiteY110-8236" fmla="*/ 391160 h 2611120"/>
                <a:gd name="connsiteX111-8237" fmla="*/ 1402105 w 3586505"/>
                <a:gd name="connsiteY111-8238" fmla="*/ 411480 h 2611120"/>
                <a:gd name="connsiteX112-8239" fmla="*/ 1386865 w 3586505"/>
                <a:gd name="connsiteY112-8240" fmla="*/ 441960 h 2611120"/>
                <a:gd name="connsiteX113-8241" fmla="*/ 1361465 w 3586505"/>
                <a:gd name="connsiteY113-8242" fmla="*/ 447040 h 2611120"/>
                <a:gd name="connsiteX114-8243" fmla="*/ 1330985 w 3586505"/>
                <a:gd name="connsiteY114-8244" fmla="*/ 457200 h 2611120"/>
                <a:gd name="connsiteX115-8245" fmla="*/ 1330985 w 3586505"/>
                <a:gd name="connsiteY115-8246" fmla="*/ 457200 h 2611120"/>
                <a:gd name="connsiteX116-8247" fmla="*/ 1361465 w 3586505"/>
                <a:gd name="connsiteY116-8248" fmla="*/ 492760 h 2611120"/>
                <a:gd name="connsiteX117-8249" fmla="*/ 1366545 w 3586505"/>
                <a:gd name="connsiteY117-8250" fmla="*/ 508000 h 2611120"/>
                <a:gd name="connsiteX118-8251" fmla="*/ 1371625 w 3586505"/>
                <a:gd name="connsiteY118-8252" fmla="*/ 518160 h 2611120"/>
                <a:gd name="connsiteX119-8253" fmla="*/ 1371625 w 3586505"/>
                <a:gd name="connsiteY119-8254" fmla="*/ 518160 h 2611120"/>
                <a:gd name="connsiteX120-8255" fmla="*/ 1371625 w 3586505"/>
                <a:gd name="connsiteY120-8256" fmla="*/ 568960 h 2611120"/>
                <a:gd name="connsiteX121-8257" fmla="*/ 1371625 w 3586505"/>
                <a:gd name="connsiteY121-8258" fmla="*/ 568960 h 2611120"/>
                <a:gd name="connsiteX122-8259" fmla="*/ 1320825 w 3586505"/>
                <a:gd name="connsiteY122-8260" fmla="*/ 609600 h 2611120"/>
                <a:gd name="connsiteX123-8261" fmla="*/ 1320825 w 3586505"/>
                <a:gd name="connsiteY123-8262" fmla="*/ 609600 h 2611120"/>
                <a:gd name="connsiteX124-8263" fmla="*/ 1371625 w 3586505"/>
                <a:gd name="connsiteY124-8264" fmla="*/ 665480 h 2611120"/>
                <a:gd name="connsiteX125-8265" fmla="*/ 1376705 w 3586505"/>
                <a:gd name="connsiteY125-8266" fmla="*/ 711200 h 2611120"/>
                <a:gd name="connsiteX126-8267" fmla="*/ 1386865 w 3586505"/>
                <a:gd name="connsiteY126-8268" fmla="*/ 746760 h 2611120"/>
                <a:gd name="connsiteX127-8269" fmla="*/ 1386865 w 3586505"/>
                <a:gd name="connsiteY127-8270" fmla="*/ 746760 h 2611120"/>
                <a:gd name="connsiteX128-8271" fmla="*/ 1381785 w 3586505"/>
                <a:gd name="connsiteY128-8272" fmla="*/ 792480 h 2611120"/>
                <a:gd name="connsiteX129-8273" fmla="*/ 1376705 w 3586505"/>
                <a:gd name="connsiteY129-8274" fmla="*/ 858520 h 2611120"/>
                <a:gd name="connsiteX130-8275" fmla="*/ 1376705 w 3586505"/>
                <a:gd name="connsiteY130-8276" fmla="*/ 858520 h 2611120"/>
                <a:gd name="connsiteX131-8277" fmla="*/ 1341145 w 3586505"/>
                <a:gd name="connsiteY131-8278" fmla="*/ 889000 h 2611120"/>
                <a:gd name="connsiteX132-8279" fmla="*/ 1315745 w 3586505"/>
                <a:gd name="connsiteY132-8280" fmla="*/ 919480 h 2611120"/>
                <a:gd name="connsiteX133-8281" fmla="*/ 1330985 w 3586505"/>
                <a:gd name="connsiteY133-8282" fmla="*/ 919480 h 2611120"/>
                <a:gd name="connsiteX134-8283" fmla="*/ 1330985 w 3586505"/>
                <a:gd name="connsiteY134-8284" fmla="*/ 919480 h 2611120"/>
                <a:gd name="connsiteX135-8285" fmla="*/ 1330985 w 3586505"/>
                <a:gd name="connsiteY135-8286" fmla="*/ 1041400 h 2611120"/>
                <a:gd name="connsiteX136-8287" fmla="*/ 1330985 w 3586505"/>
                <a:gd name="connsiteY136-8288" fmla="*/ 1041400 h 2611120"/>
                <a:gd name="connsiteX137-8289" fmla="*/ 1280185 w 3586505"/>
                <a:gd name="connsiteY137-8290" fmla="*/ 1046480 h 2611120"/>
                <a:gd name="connsiteX138-8291" fmla="*/ 1275105 w 3586505"/>
                <a:gd name="connsiteY138-8292" fmla="*/ 1061720 h 2611120"/>
                <a:gd name="connsiteX139-8293" fmla="*/ 1259865 w 3586505"/>
                <a:gd name="connsiteY139-8294" fmla="*/ 1061720 h 2611120"/>
                <a:gd name="connsiteX140-8295" fmla="*/ 1259865 w 3586505"/>
                <a:gd name="connsiteY140-8296" fmla="*/ 1061720 h 2611120"/>
                <a:gd name="connsiteX141-8297" fmla="*/ 1259865 w 3586505"/>
                <a:gd name="connsiteY141-8298" fmla="*/ 1168400 h 2611120"/>
                <a:gd name="connsiteX142-8299" fmla="*/ 1259865 w 3586505"/>
                <a:gd name="connsiteY142-8300" fmla="*/ 1168400 h 2611120"/>
                <a:gd name="connsiteX143-8301" fmla="*/ 1224305 w 3586505"/>
                <a:gd name="connsiteY143-8302" fmla="*/ 1193800 h 2611120"/>
                <a:gd name="connsiteX144-8303" fmla="*/ 1214145 w 3586505"/>
                <a:gd name="connsiteY144-8304" fmla="*/ 1209040 h 2611120"/>
                <a:gd name="connsiteX145-8305" fmla="*/ 1209065 w 3586505"/>
                <a:gd name="connsiteY145-8306" fmla="*/ 1224280 h 2611120"/>
                <a:gd name="connsiteX146-8307" fmla="*/ 1209065 w 3586505"/>
                <a:gd name="connsiteY146-8308" fmla="*/ 1224280 h 2611120"/>
                <a:gd name="connsiteX147-8309" fmla="*/ 1183665 w 3586505"/>
                <a:gd name="connsiteY147-8310" fmla="*/ 1188720 h 2611120"/>
                <a:gd name="connsiteX148-8311" fmla="*/ 1168425 w 3586505"/>
                <a:gd name="connsiteY148-8312" fmla="*/ 1178560 h 2611120"/>
                <a:gd name="connsiteX149-8313" fmla="*/ 1163345 w 3586505"/>
                <a:gd name="connsiteY149-8314" fmla="*/ 1163320 h 2611120"/>
                <a:gd name="connsiteX150-8315" fmla="*/ 1122705 w 3586505"/>
                <a:gd name="connsiteY150-8316" fmla="*/ 1153160 h 2611120"/>
                <a:gd name="connsiteX151-8317" fmla="*/ 1122705 w 3586505"/>
                <a:gd name="connsiteY151-8318" fmla="*/ 1153160 h 2611120"/>
                <a:gd name="connsiteX152-8319" fmla="*/ 1076985 w 3586505"/>
                <a:gd name="connsiteY152-8320" fmla="*/ 1158240 h 2611120"/>
                <a:gd name="connsiteX153-8321" fmla="*/ 889025 w 3586505"/>
                <a:gd name="connsiteY153-8322" fmla="*/ 1153160 h 2611120"/>
                <a:gd name="connsiteX154-8323" fmla="*/ 889025 w 3586505"/>
                <a:gd name="connsiteY154-8324" fmla="*/ 1153160 h 2611120"/>
                <a:gd name="connsiteX155-8325" fmla="*/ 863625 w 3586505"/>
                <a:gd name="connsiteY155-8326" fmla="*/ 1188720 h 2611120"/>
                <a:gd name="connsiteX156-8327" fmla="*/ 848385 w 3586505"/>
                <a:gd name="connsiteY156-8328" fmla="*/ 1219200 h 2611120"/>
                <a:gd name="connsiteX157-8329" fmla="*/ 838225 w 3586505"/>
                <a:gd name="connsiteY157-8330" fmla="*/ 1224280 h 2611120"/>
                <a:gd name="connsiteX158-8331" fmla="*/ 838225 w 3586505"/>
                <a:gd name="connsiteY158-8332" fmla="*/ 1224280 h 2611120"/>
                <a:gd name="connsiteX159-8333" fmla="*/ 751865 w 3586505"/>
                <a:gd name="connsiteY159-8334" fmla="*/ 1224280 h 2611120"/>
                <a:gd name="connsiteX160-8335" fmla="*/ 751865 w 3586505"/>
                <a:gd name="connsiteY160-8336" fmla="*/ 1224280 h 2611120"/>
                <a:gd name="connsiteX161-8337" fmla="*/ 716305 w 3586505"/>
                <a:gd name="connsiteY161-8338" fmla="*/ 1178560 h 2611120"/>
                <a:gd name="connsiteX162-8339" fmla="*/ 701065 w 3586505"/>
                <a:gd name="connsiteY162-8340" fmla="*/ 1168400 h 2611120"/>
                <a:gd name="connsiteX163-8341" fmla="*/ 695985 w 3586505"/>
                <a:gd name="connsiteY163-8342" fmla="*/ 1153160 h 2611120"/>
                <a:gd name="connsiteX164-8343" fmla="*/ 670585 w 3586505"/>
                <a:gd name="connsiteY164-8344" fmla="*/ 1102360 h 2611120"/>
                <a:gd name="connsiteX165-8345" fmla="*/ 665505 w 3586505"/>
                <a:gd name="connsiteY165-8346" fmla="*/ 1087120 h 2611120"/>
                <a:gd name="connsiteX166-8347" fmla="*/ 645185 w 3586505"/>
                <a:gd name="connsiteY166-8348" fmla="*/ 1056640 h 2611120"/>
                <a:gd name="connsiteX167-8349" fmla="*/ 624865 w 3586505"/>
                <a:gd name="connsiteY167-8350" fmla="*/ 1000760 h 2611120"/>
                <a:gd name="connsiteX168-8351" fmla="*/ 609625 w 3586505"/>
                <a:gd name="connsiteY168-8352" fmla="*/ 995680 h 2611120"/>
                <a:gd name="connsiteX169-8353" fmla="*/ 568985 w 3586505"/>
                <a:gd name="connsiteY169-8354" fmla="*/ 985520 h 2611120"/>
                <a:gd name="connsiteX170-8355" fmla="*/ 543585 w 3586505"/>
                <a:gd name="connsiteY170-8356" fmla="*/ 955040 h 2611120"/>
                <a:gd name="connsiteX171-8357" fmla="*/ 533425 w 3586505"/>
                <a:gd name="connsiteY171-8358" fmla="*/ 924560 h 2611120"/>
                <a:gd name="connsiteX172-8359" fmla="*/ 523265 w 3586505"/>
                <a:gd name="connsiteY172-8360" fmla="*/ 914400 h 2611120"/>
                <a:gd name="connsiteX173-8361" fmla="*/ 523265 w 3586505"/>
                <a:gd name="connsiteY173-8362" fmla="*/ 914400 h 2611120"/>
                <a:gd name="connsiteX174-8363" fmla="*/ 482625 w 3586505"/>
                <a:gd name="connsiteY174-8364" fmla="*/ 934720 h 2611120"/>
                <a:gd name="connsiteX175-8365" fmla="*/ 457225 w 3586505"/>
                <a:gd name="connsiteY175-8366" fmla="*/ 939800 h 2611120"/>
                <a:gd name="connsiteX176-8367" fmla="*/ 441985 w 3586505"/>
                <a:gd name="connsiteY176-8368" fmla="*/ 944880 h 2611120"/>
                <a:gd name="connsiteX177-8369" fmla="*/ 436905 w 3586505"/>
                <a:gd name="connsiteY177-8370" fmla="*/ 965200 h 2611120"/>
                <a:gd name="connsiteX178-8371" fmla="*/ 421665 w 3586505"/>
                <a:gd name="connsiteY178-8372" fmla="*/ 970280 h 2611120"/>
                <a:gd name="connsiteX179-8373" fmla="*/ 406425 w 3586505"/>
                <a:gd name="connsiteY179-8374" fmla="*/ 985520 h 2611120"/>
                <a:gd name="connsiteX180-8375" fmla="*/ 401345 w 3586505"/>
                <a:gd name="connsiteY180-8376" fmla="*/ 990600 h 2611120"/>
                <a:gd name="connsiteX181-8377" fmla="*/ 401345 w 3586505"/>
                <a:gd name="connsiteY181-8378" fmla="*/ 990600 h 2611120"/>
                <a:gd name="connsiteX182-8379" fmla="*/ 370865 w 3586505"/>
                <a:gd name="connsiteY182-8380" fmla="*/ 1026160 h 2611120"/>
                <a:gd name="connsiteX183-8381" fmla="*/ 345465 w 3586505"/>
                <a:gd name="connsiteY183-8382" fmla="*/ 1061720 h 2611120"/>
                <a:gd name="connsiteX184-8383" fmla="*/ 345465 w 3586505"/>
                <a:gd name="connsiteY184-8384" fmla="*/ 1061720 h 2611120"/>
                <a:gd name="connsiteX185-8385" fmla="*/ 299745 w 3586505"/>
                <a:gd name="connsiteY185-8386" fmla="*/ 1066800 h 2611120"/>
                <a:gd name="connsiteX186-8387" fmla="*/ 269265 w 3586505"/>
                <a:gd name="connsiteY186-8388" fmla="*/ 1071880 h 2611120"/>
                <a:gd name="connsiteX187-8389" fmla="*/ 259105 w 3586505"/>
                <a:gd name="connsiteY187-8390" fmla="*/ 1112520 h 2611120"/>
                <a:gd name="connsiteX188-8391" fmla="*/ 259105 w 3586505"/>
                <a:gd name="connsiteY188-8392" fmla="*/ 1112520 h 2611120"/>
                <a:gd name="connsiteX189-8393" fmla="*/ 208305 w 3586505"/>
                <a:gd name="connsiteY189-8394" fmla="*/ 1112520 h 2611120"/>
                <a:gd name="connsiteX190-8395" fmla="*/ 208305 w 3586505"/>
                <a:gd name="connsiteY190-8396" fmla="*/ 1112520 h 2611120"/>
                <a:gd name="connsiteX191-8397" fmla="*/ 208305 w 3586505"/>
                <a:gd name="connsiteY191-8398" fmla="*/ 1203960 h 2611120"/>
                <a:gd name="connsiteX192-8399" fmla="*/ 208305 w 3586505"/>
                <a:gd name="connsiteY192-8400" fmla="*/ 1203960 h 2611120"/>
                <a:gd name="connsiteX193-8401" fmla="*/ 167665 w 3586505"/>
                <a:gd name="connsiteY193-8402" fmla="*/ 1219200 h 2611120"/>
                <a:gd name="connsiteX194-8403" fmla="*/ 137185 w 3586505"/>
                <a:gd name="connsiteY194-8404" fmla="*/ 1249680 h 2611120"/>
                <a:gd name="connsiteX195-8405" fmla="*/ 121945 w 3586505"/>
                <a:gd name="connsiteY195-8406" fmla="*/ 1259840 h 2611120"/>
                <a:gd name="connsiteX196-8407" fmla="*/ 111785 w 3586505"/>
                <a:gd name="connsiteY196-8408" fmla="*/ 1275080 h 2611120"/>
                <a:gd name="connsiteX197-8409" fmla="*/ 81305 w 3586505"/>
                <a:gd name="connsiteY197-8410" fmla="*/ 1290320 h 2611120"/>
                <a:gd name="connsiteX198-8411" fmla="*/ 86385 w 3586505"/>
                <a:gd name="connsiteY198-8412" fmla="*/ 1305560 h 2611120"/>
                <a:gd name="connsiteX199-8413" fmla="*/ 50825 w 3586505"/>
                <a:gd name="connsiteY199-8414" fmla="*/ 1290320 h 2611120"/>
                <a:gd name="connsiteX200-8415" fmla="*/ 45745 w 3586505"/>
                <a:gd name="connsiteY200-8416" fmla="*/ 1478280 h 2611120"/>
                <a:gd name="connsiteX201-8417" fmla="*/ 30505 w 3586505"/>
                <a:gd name="connsiteY201-8418" fmla="*/ 1513840 h 2611120"/>
                <a:gd name="connsiteX202-8419" fmla="*/ 30505 w 3586505"/>
                <a:gd name="connsiteY202-8420" fmla="*/ 1513840 h 2611120"/>
                <a:gd name="connsiteX203-8421" fmla="*/ 25 w 3586505"/>
                <a:gd name="connsiteY203-8422" fmla="*/ 1564640 h 2611120"/>
                <a:gd name="connsiteX204-8423" fmla="*/ 25 w 3586505"/>
                <a:gd name="connsiteY204-8424" fmla="*/ 1564640 h 2611120"/>
                <a:gd name="connsiteX205-8425" fmla="*/ 40665 w 3586505"/>
                <a:gd name="connsiteY205-8426" fmla="*/ 1584960 h 2611120"/>
                <a:gd name="connsiteX206-8427" fmla="*/ 50825 w 3586505"/>
                <a:gd name="connsiteY206-8428" fmla="*/ 1600200 h 2611120"/>
                <a:gd name="connsiteX207-8429" fmla="*/ 66065 w 3586505"/>
                <a:gd name="connsiteY207-8430" fmla="*/ 1610360 h 2611120"/>
                <a:gd name="connsiteX208-8431" fmla="*/ 76225 w 3586505"/>
                <a:gd name="connsiteY208-8432" fmla="*/ 1640840 h 2611120"/>
                <a:gd name="connsiteX209-8433" fmla="*/ 81305 w 3586505"/>
                <a:gd name="connsiteY209-8434" fmla="*/ 1656080 h 2611120"/>
                <a:gd name="connsiteX210-8435" fmla="*/ 86385 w 3586505"/>
                <a:gd name="connsiteY210-8436" fmla="*/ 1701800 h 2611120"/>
                <a:gd name="connsiteX211-8437" fmla="*/ 101625 w 3586505"/>
                <a:gd name="connsiteY211-8438" fmla="*/ 1711960 h 2611120"/>
                <a:gd name="connsiteX212-8439" fmla="*/ 101625 w 3586505"/>
                <a:gd name="connsiteY212-8440" fmla="*/ 1711960 h 2611120"/>
                <a:gd name="connsiteX213-8441" fmla="*/ 142265 w 3586505"/>
                <a:gd name="connsiteY213-8442" fmla="*/ 1742440 h 2611120"/>
                <a:gd name="connsiteX214-8443" fmla="*/ 157505 w 3586505"/>
                <a:gd name="connsiteY214-8444" fmla="*/ 1752600 h 2611120"/>
                <a:gd name="connsiteX215-8445" fmla="*/ 177825 w 3586505"/>
                <a:gd name="connsiteY215-8446" fmla="*/ 1757680 h 2611120"/>
                <a:gd name="connsiteX216-8447" fmla="*/ 198145 w 3586505"/>
                <a:gd name="connsiteY216-8448" fmla="*/ 1762760 h 2611120"/>
                <a:gd name="connsiteX217-8449" fmla="*/ 198145 w 3586505"/>
                <a:gd name="connsiteY217-8450" fmla="*/ 1762760 h 2611120"/>
                <a:gd name="connsiteX218-8451" fmla="*/ 243865 w 3586505"/>
                <a:gd name="connsiteY218-8452" fmla="*/ 1838960 h 2611120"/>
                <a:gd name="connsiteX219-8453" fmla="*/ 254025 w 3586505"/>
                <a:gd name="connsiteY219-8454" fmla="*/ 1889760 h 2611120"/>
                <a:gd name="connsiteX220-8455" fmla="*/ 259105 w 3586505"/>
                <a:gd name="connsiteY220-8456" fmla="*/ 1915160 h 2611120"/>
                <a:gd name="connsiteX221-8457" fmla="*/ 264185 w 3586505"/>
                <a:gd name="connsiteY221-8458" fmla="*/ 1930400 h 2611120"/>
                <a:gd name="connsiteX222-8459" fmla="*/ 279425 w 3586505"/>
                <a:gd name="connsiteY222-8460" fmla="*/ 1935480 h 2611120"/>
                <a:gd name="connsiteX223-8461" fmla="*/ 284505 w 3586505"/>
                <a:gd name="connsiteY223-8462" fmla="*/ 1940560 h 2611120"/>
                <a:gd name="connsiteX224-8463" fmla="*/ 284505 w 3586505"/>
                <a:gd name="connsiteY224-8464" fmla="*/ 1940560 h 2611120"/>
                <a:gd name="connsiteX225-8465" fmla="*/ 325145 w 3586505"/>
                <a:gd name="connsiteY225-8466" fmla="*/ 1960880 h 2611120"/>
                <a:gd name="connsiteX226-8467" fmla="*/ 340385 w 3586505"/>
                <a:gd name="connsiteY226-8468" fmla="*/ 1965960 h 2611120"/>
                <a:gd name="connsiteX227-8469" fmla="*/ 350545 w 3586505"/>
                <a:gd name="connsiteY227-8470" fmla="*/ 1981200 h 2611120"/>
                <a:gd name="connsiteX228-8471" fmla="*/ 381025 w 3586505"/>
                <a:gd name="connsiteY228-8472" fmla="*/ 1991360 h 2611120"/>
                <a:gd name="connsiteX229-8473" fmla="*/ 411505 w 3586505"/>
                <a:gd name="connsiteY229-8474" fmla="*/ 2006600 h 2611120"/>
                <a:gd name="connsiteX230-8475" fmla="*/ 426745 w 3586505"/>
                <a:gd name="connsiteY230-8476" fmla="*/ 2011680 h 2611120"/>
                <a:gd name="connsiteX231-8477" fmla="*/ 477545 w 3586505"/>
                <a:gd name="connsiteY231-8478" fmla="*/ 2037080 h 2611120"/>
                <a:gd name="connsiteX232-8479" fmla="*/ 492785 w 3586505"/>
                <a:gd name="connsiteY232-8480" fmla="*/ 2047240 h 2611120"/>
                <a:gd name="connsiteX233-8481" fmla="*/ 492785 w 3586505"/>
                <a:gd name="connsiteY233-8482" fmla="*/ 2047240 h 2611120"/>
                <a:gd name="connsiteX234-8483" fmla="*/ 462305 w 3586505"/>
                <a:gd name="connsiteY234-8484" fmla="*/ 2087880 h 2611120"/>
                <a:gd name="connsiteX235-8485" fmla="*/ 441985 w 3586505"/>
                <a:gd name="connsiteY235-8486" fmla="*/ 2108200 h 2611120"/>
                <a:gd name="connsiteX236-8487" fmla="*/ 421665 w 3586505"/>
                <a:gd name="connsiteY236-8488" fmla="*/ 2138680 h 2611120"/>
                <a:gd name="connsiteX237-8489" fmla="*/ 406425 w 3586505"/>
                <a:gd name="connsiteY237-8490" fmla="*/ 2169160 h 2611120"/>
                <a:gd name="connsiteX238-8491" fmla="*/ 406425 w 3586505"/>
                <a:gd name="connsiteY238-8492" fmla="*/ 2169160 h 2611120"/>
                <a:gd name="connsiteX239-8493" fmla="*/ 396265 w 3586505"/>
                <a:gd name="connsiteY239-8494" fmla="*/ 2230120 h 2611120"/>
                <a:gd name="connsiteX240-8495" fmla="*/ 386105 w 3586505"/>
                <a:gd name="connsiteY240-8496" fmla="*/ 2255520 h 2611120"/>
                <a:gd name="connsiteX241-8497" fmla="*/ 386105 w 3586505"/>
                <a:gd name="connsiteY241-8498" fmla="*/ 2255520 h 2611120"/>
                <a:gd name="connsiteX242-8499" fmla="*/ 416585 w 3586505"/>
                <a:gd name="connsiteY242-8500" fmla="*/ 2270760 h 2611120"/>
                <a:gd name="connsiteX243-8501" fmla="*/ 436905 w 3586505"/>
                <a:gd name="connsiteY243-8502" fmla="*/ 2438400 h 2611120"/>
                <a:gd name="connsiteX244-8503" fmla="*/ 447065 w 3586505"/>
                <a:gd name="connsiteY244-8504" fmla="*/ 2443480 h 2611120"/>
                <a:gd name="connsiteX245-8505" fmla="*/ 447065 w 3586505"/>
                <a:gd name="connsiteY245-8506" fmla="*/ 2443480 h 2611120"/>
                <a:gd name="connsiteX246-8507" fmla="*/ 487705 w 3586505"/>
                <a:gd name="connsiteY246-8508" fmla="*/ 2458720 h 2611120"/>
                <a:gd name="connsiteX247-8509" fmla="*/ 502945 w 3586505"/>
                <a:gd name="connsiteY247-8510" fmla="*/ 2463800 h 2611120"/>
                <a:gd name="connsiteX248-8511" fmla="*/ 528345 w 3586505"/>
                <a:gd name="connsiteY248-8512" fmla="*/ 2463800 h 2611120"/>
                <a:gd name="connsiteX249-8513" fmla="*/ 528345 w 3586505"/>
                <a:gd name="connsiteY249-8514" fmla="*/ 2463800 h 2611120"/>
                <a:gd name="connsiteX250-8515" fmla="*/ 574065 w 3586505"/>
                <a:gd name="connsiteY250-8516" fmla="*/ 2448560 h 2611120"/>
                <a:gd name="connsiteX251-8517" fmla="*/ 574065 w 3586505"/>
                <a:gd name="connsiteY251-8518" fmla="*/ 2448560 h 2611120"/>
                <a:gd name="connsiteX252-8519" fmla="*/ 594385 w 3586505"/>
                <a:gd name="connsiteY252-8520" fmla="*/ 2382520 h 2611120"/>
                <a:gd name="connsiteX253-8521" fmla="*/ 614705 w 3586505"/>
                <a:gd name="connsiteY253-8522" fmla="*/ 2362200 h 2611120"/>
                <a:gd name="connsiteX254-8523" fmla="*/ 624865 w 3586505"/>
                <a:gd name="connsiteY254-8524" fmla="*/ 2321560 h 2611120"/>
                <a:gd name="connsiteX255-8525" fmla="*/ 624865 w 3586505"/>
                <a:gd name="connsiteY255-8526" fmla="*/ 2321560 h 2611120"/>
                <a:gd name="connsiteX256-8527" fmla="*/ 731545 w 3586505"/>
                <a:gd name="connsiteY256-8528" fmla="*/ 2326640 h 2611120"/>
                <a:gd name="connsiteX257-8529" fmla="*/ 731545 w 3586505"/>
                <a:gd name="connsiteY257-8530" fmla="*/ 2326640 h 2611120"/>
                <a:gd name="connsiteX258-8531" fmla="*/ 777265 w 3586505"/>
                <a:gd name="connsiteY258-8532" fmla="*/ 2336800 h 2611120"/>
                <a:gd name="connsiteX259-8533" fmla="*/ 782345 w 3586505"/>
                <a:gd name="connsiteY259-8534" fmla="*/ 2352040 h 2611120"/>
                <a:gd name="connsiteX260-8535" fmla="*/ 797585 w 3586505"/>
                <a:gd name="connsiteY260-8536" fmla="*/ 2357120 h 2611120"/>
                <a:gd name="connsiteX261-8537" fmla="*/ 838225 w 3586505"/>
                <a:gd name="connsiteY261-8538" fmla="*/ 2346960 h 2611120"/>
                <a:gd name="connsiteX262-8539" fmla="*/ 843305 w 3586505"/>
                <a:gd name="connsiteY262-8540" fmla="*/ 2336800 h 2611120"/>
                <a:gd name="connsiteX263-8541" fmla="*/ 843305 w 3586505"/>
                <a:gd name="connsiteY263-8542" fmla="*/ 2336800 h 2611120"/>
                <a:gd name="connsiteX264-8543" fmla="*/ 883945 w 3586505"/>
                <a:gd name="connsiteY264-8544" fmla="*/ 2311400 h 2611120"/>
                <a:gd name="connsiteX265-8545" fmla="*/ 894105 w 3586505"/>
                <a:gd name="connsiteY265-8546" fmla="*/ 2296160 h 2611120"/>
                <a:gd name="connsiteX266-8547" fmla="*/ 914425 w 3586505"/>
                <a:gd name="connsiteY266-8548" fmla="*/ 2275840 h 2611120"/>
                <a:gd name="connsiteX267-8549" fmla="*/ 914425 w 3586505"/>
                <a:gd name="connsiteY267-8550" fmla="*/ 2275840 h 2611120"/>
                <a:gd name="connsiteX268-8551" fmla="*/ 1010945 w 3586505"/>
                <a:gd name="connsiteY268-8552" fmla="*/ 2255520 h 2611120"/>
                <a:gd name="connsiteX269-8553" fmla="*/ 1016025 w 3586505"/>
                <a:gd name="connsiteY269-8554" fmla="*/ 2240280 h 2611120"/>
                <a:gd name="connsiteX270-8555" fmla="*/ 1016025 w 3586505"/>
                <a:gd name="connsiteY270-8556" fmla="*/ 2230120 h 2611120"/>
                <a:gd name="connsiteX271-8557" fmla="*/ 1016025 w 3586505"/>
                <a:gd name="connsiteY271-8558" fmla="*/ 2230120 h 2611120"/>
                <a:gd name="connsiteX272-8559" fmla="*/ 1102385 w 3586505"/>
                <a:gd name="connsiteY272-8560" fmla="*/ 2230120 h 2611120"/>
                <a:gd name="connsiteX273-8561" fmla="*/ 1193825 w 3586505"/>
                <a:gd name="connsiteY273-8562" fmla="*/ 2286000 h 2611120"/>
                <a:gd name="connsiteX274-8563" fmla="*/ 1310665 w 3586505"/>
                <a:gd name="connsiteY274-8564" fmla="*/ 2458720 h 2611120"/>
                <a:gd name="connsiteX275-8565" fmla="*/ 1336065 w 3586505"/>
                <a:gd name="connsiteY275-8566" fmla="*/ 2499360 h 2611120"/>
                <a:gd name="connsiteX276-8567" fmla="*/ 1351305 w 3586505"/>
                <a:gd name="connsiteY276-8568" fmla="*/ 2534920 h 2611120"/>
                <a:gd name="connsiteX277-8569" fmla="*/ 1366545 w 3586505"/>
                <a:gd name="connsiteY277-8570" fmla="*/ 2545080 h 2611120"/>
                <a:gd name="connsiteX278-8571" fmla="*/ 1376705 w 3586505"/>
                <a:gd name="connsiteY278-8572" fmla="*/ 2575560 h 2611120"/>
                <a:gd name="connsiteX279-8573" fmla="*/ 1381785 w 3586505"/>
                <a:gd name="connsiteY279-8574" fmla="*/ 2590800 h 2611120"/>
                <a:gd name="connsiteX280-8575" fmla="*/ 1397025 w 3586505"/>
                <a:gd name="connsiteY280-8576" fmla="*/ 2595880 h 2611120"/>
                <a:gd name="connsiteX281-8577" fmla="*/ 1417345 w 3586505"/>
                <a:gd name="connsiteY281-8578" fmla="*/ 2600960 h 2611120"/>
                <a:gd name="connsiteX282-8579" fmla="*/ 1417345 w 3586505"/>
                <a:gd name="connsiteY282-8580" fmla="*/ 2611120 h 2611120"/>
                <a:gd name="connsiteX283-8581" fmla="*/ 1417345 w 3586505"/>
                <a:gd name="connsiteY283-8582" fmla="*/ 2611120 h 2611120"/>
                <a:gd name="connsiteX0-8583" fmla="*/ 3586505 w 3586505"/>
                <a:gd name="connsiteY0-8584" fmla="*/ 452120 h 2611120"/>
                <a:gd name="connsiteX1-8585" fmla="*/ 3586505 w 3586505"/>
                <a:gd name="connsiteY1-8586" fmla="*/ 452120 h 2611120"/>
                <a:gd name="connsiteX2-8587" fmla="*/ 3545865 w 3586505"/>
                <a:gd name="connsiteY2-8588" fmla="*/ 436880 h 2611120"/>
                <a:gd name="connsiteX3-8589" fmla="*/ 3540785 w 3586505"/>
                <a:gd name="connsiteY3-8590" fmla="*/ 421640 h 2611120"/>
                <a:gd name="connsiteX4-8591" fmla="*/ 3510305 w 3586505"/>
                <a:gd name="connsiteY4-8592" fmla="*/ 401320 h 2611120"/>
                <a:gd name="connsiteX5-8593" fmla="*/ 3495065 w 3586505"/>
                <a:gd name="connsiteY5-8594" fmla="*/ 381000 h 2611120"/>
                <a:gd name="connsiteX6-8595" fmla="*/ 3495065 w 3586505"/>
                <a:gd name="connsiteY6-8596" fmla="*/ 381000 h 2611120"/>
                <a:gd name="connsiteX7-8597" fmla="*/ 3449345 w 3586505"/>
                <a:gd name="connsiteY7-8598" fmla="*/ 416560 h 2611120"/>
                <a:gd name="connsiteX8-8599" fmla="*/ 3449345 w 3586505"/>
                <a:gd name="connsiteY8-8600" fmla="*/ 416560 h 2611120"/>
                <a:gd name="connsiteX9-8601" fmla="*/ 3403625 w 3586505"/>
                <a:gd name="connsiteY9-8602" fmla="*/ 411480 h 2611120"/>
                <a:gd name="connsiteX10-8603" fmla="*/ 3388385 w 3586505"/>
                <a:gd name="connsiteY10-8604" fmla="*/ 406400 h 2611120"/>
                <a:gd name="connsiteX11-8605" fmla="*/ 3362985 w 3586505"/>
                <a:gd name="connsiteY11-8606" fmla="*/ 401320 h 2611120"/>
                <a:gd name="connsiteX12-8607" fmla="*/ 3352825 w 3586505"/>
                <a:gd name="connsiteY12-8608" fmla="*/ 386080 h 2611120"/>
                <a:gd name="connsiteX13-8609" fmla="*/ 3352825 w 3586505"/>
                <a:gd name="connsiteY13-8610" fmla="*/ 386080 h 2611120"/>
                <a:gd name="connsiteX14-8611" fmla="*/ 3322345 w 3586505"/>
                <a:gd name="connsiteY14-8612" fmla="*/ 350520 h 2611120"/>
                <a:gd name="connsiteX15-8613" fmla="*/ 3302025 w 3586505"/>
                <a:gd name="connsiteY15-8614" fmla="*/ 335280 h 2611120"/>
                <a:gd name="connsiteX16-8615" fmla="*/ 3276625 w 3586505"/>
                <a:gd name="connsiteY16-8616" fmla="*/ 309880 h 2611120"/>
                <a:gd name="connsiteX17-8617" fmla="*/ 3266465 w 3586505"/>
                <a:gd name="connsiteY17-8618" fmla="*/ 294640 h 2611120"/>
                <a:gd name="connsiteX18-8619" fmla="*/ 3261385 w 3586505"/>
                <a:gd name="connsiteY18-8620" fmla="*/ 279400 h 2611120"/>
                <a:gd name="connsiteX19-8621" fmla="*/ 3246145 w 3586505"/>
                <a:gd name="connsiteY19-8622" fmla="*/ 254000 h 2611120"/>
                <a:gd name="connsiteX20-8623" fmla="*/ 3246145 w 3586505"/>
                <a:gd name="connsiteY20-8624" fmla="*/ 254000 h 2611120"/>
                <a:gd name="connsiteX21-8625" fmla="*/ 3164865 w 3586505"/>
                <a:gd name="connsiteY21-8626" fmla="*/ 243840 h 2611120"/>
                <a:gd name="connsiteX22-8627" fmla="*/ 3154705 w 3586505"/>
                <a:gd name="connsiteY22-8628" fmla="*/ 238760 h 2611120"/>
                <a:gd name="connsiteX23-8629" fmla="*/ 3154705 w 3586505"/>
                <a:gd name="connsiteY23-8630" fmla="*/ 238760 h 2611120"/>
                <a:gd name="connsiteX24-8631" fmla="*/ 3139465 w 3586505"/>
                <a:gd name="connsiteY24-8632" fmla="*/ 279400 h 2611120"/>
                <a:gd name="connsiteX25-8633" fmla="*/ 3134385 w 3586505"/>
                <a:gd name="connsiteY25-8634" fmla="*/ 299720 h 2611120"/>
                <a:gd name="connsiteX26-8635" fmla="*/ 3134385 w 3586505"/>
                <a:gd name="connsiteY26-8636" fmla="*/ 299720 h 2611120"/>
                <a:gd name="connsiteX27-8637" fmla="*/ 3093745 w 3586505"/>
                <a:gd name="connsiteY27-8638" fmla="*/ 279400 h 2611120"/>
                <a:gd name="connsiteX28-8639" fmla="*/ 3078505 w 3586505"/>
                <a:gd name="connsiteY28-8640" fmla="*/ 274320 h 2611120"/>
                <a:gd name="connsiteX29-8641" fmla="*/ 3063265 w 3586505"/>
                <a:gd name="connsiteY29-8642" fmla="*/ 264160 h 2611120"/>
                <a:gd name="connsiteX30-8643" fmla="*/ 3032785 w 3586505"/>
                <a:gd name="connsiteY30-8644" fmla="*/ 248920 h 2611120"/>
                <a:gd name="connsiteX31-8645" fmla="*/ 3032785 w 3586505"/>
                <a:gd name="connsiteY31-8646" fmla="*/ 238760 h 2611120"/>
                <a:gd name="connsiteX32-8647" fmla="*/ 3032785 w 3586505"/>
                <a:gd name="connsiteY32-8648" fmla="*/ 238760 h 2611120"/>
                <a:gd name="connsiteX33-8649" fmla="*/ 2921025 w 3586505"/>
                <a:gd name="connsiteY33-8650" fmla="*/ 248920 h 2611120"/>
                <a:gd name="connsiteX34-8651" fmla="*/ 2921025 w 3586505"/>
                <a:gd name="connsiteY34-8652" fmla="*/ 248920 h 2611120"/>
                <a:gd name="connsiteX35-8653" fmla="*/ 2880385 w 3586505"/>
                <a:gd name="connsiteY35-8654" fmla="*/ 233680 h 2611120"/>
                <a:gd name="connsiteX36-8655" fmla="*/ 2870225 w 3586505"/>
                <a:gd name="connsiteY36-8656" fmla="*/ 218440 h 2611120"/>
                <a:gd name="connsiteX37-8657" fmla="*/ 2839745 w 3586505"/>
                <a:gd name="connsiteY37-8658" fmla="*/ 198120 h 2611120"/>
                <a:gd name="connsiteX38-8659" fmla="*/ 2824505 w 3586505"/>
                <a:gd name="connsiteY38-8660" fmla="*/ 187960 h 2611120"/>
                <a:gd name="connsiteX39-8661" fmla="*/ 2824505 w 3586505"/>
                <a:gd name="connsiteY39-8662" fmla="*/ 187960 h 2611120"/>
                <a:gd name="connsiteX40-8663" fmla="*/ 2849905 w 3586505"/>
                <a:gd name="connsiteY40-8664" fmla="*/ 142240 h 2611120"/>
                <a:gd name="connsiteX41-8665" fmla="*/ 2860065 w 3586505"/>
                <a:gd name="connsiteY41-8666" fmla="*/ 127000 h 2611120"/>
                <a:gd name="connsiteX42-8667" fmla="*/ 2849905 w 3586505"/>
                <a:gd name="connsiteY42-8668" fmla="*/ 127000 h 2611120"/>
                <a:gd name="connsiteX43-8669" fmla="*/ 2849905 w 3586505"/>
                <a:gd name="connsiteY43-8670" fmla="*/ 127000 h 2611120"/>
                <a:gd name="connsiteX44-8671" fmla="*/ 2824505 w 3586505"/>
                <a:gd name="connsiteY44-8672" fmla="*/ 86360 h 2611120"/>
                <a:gd name="connsiteX45-8673" fmla="*/ 2809265 w 3586505"/>
                <a:gd name="connsiteY45-8674" fmla="*/ 76200 h 2611120"/>
                <a:gd name="connsiteX46-8675" fmla="*/ 2788945 w 3586505"/>
                <a:gd name="connsiteY46-8676" fmla="*/ 45720 h 2611120"/>
                <a:gd name="connsiteX47-8677" fmla="*/ 2773705 w 3586505"/>
                <a:gd name="connsiteY47-8678" fmla="*/ 30480 h 2611120"/>
                <a:gd name="connsiteX48-8679" fmla="*/ 2773705 w 3586505"/>
                <a:gd name="connsiteY48-8680" fmla="*/ 30480 h 2611120"/>
                <a:gd name="connsiteX49-8681" fmla="*/ 2651785 w 3586505"/>
                <a:gd name="connsiteY49-8682" fmla="*/ 10160 h 2611120"/>
                <a:gd name="connsiteX50-8683" fmla="*/ 2651785 w 3586505"/>
                <a:gd name="connsiteY50-8684" fmla="*/ 0 h 2611120"/>
                <a:gd name="connsiteX51-8685" fmla="*/ 2651785 w 3586505"/>
                <a:gd name="connsiteY51-8686" fmla="*/ 0 h 2611120"/>
                <a:gd name="connsiteX52-8687" fmla="*/ 2611145 w 3586505"/>
                <a:gd name="connsiteY52-8688" fmla="*/ 35560 h 2611120"/>
                <a:gd name="connsiteX53-8689" fmla="*/ 2580665 w 3586505"/>
                <a:gd name="connsiteY53-8690" fmla="*/ 60960 h 2611120"/>
                <a:gd name="connsiteX54-8691" fmla="*/ 2570505 w 3586505"/>
                <a:gd name="connsiteY54-8692" fmla="*/ 76200 h 2611120"/>
                <a:gd name="connsiteX55-8693" fmla="*/ 2555265 w 3586505"/>
                <a:gd name="connsiteY55-8694" fmla="*/ 86360 h 2611120"/>
                <a:gd name="connsiteX56-8695" fmla="*/ 2550185 w 3586505"/>
                <a:gd name="connsiteY56-8696" fmla="*/ 101600 h 2611120"/>
                <a:gd name="connsiteX57-8697" fmla="*/ 2534945 w 3586505"/>
                <a:gd name="connsiteY57-8698" fmla="*/ 106680 h 2611120"/>
                <a:gd name="connsiteX58-8699" fmla="*/ 2489225 w 3586505"/>
                <a:gd name="connsiteY58-8700" fmla="*/ 132080 h 2611120"/>
                <a:gd name="connsiteX59-8701" fmla="*/ 2479065 w 3586505"/>
                <a:gd name="connsiteY59-8702" fmla="*/ 152400 h 2611120"/>
                <a:gd name="connsiteX60-8703" fmla="*/ 2479065 w 3586505"/>
                <a:gd name="connsiteY60-8704" fmla="*/ 152400 h 2611120"/>
                <a:gd name="connsiteX61-8705" fmla="*/ 2479065 w 3586505"/>
                <a:gd name="connsiteY61-8706" fmla="*/ 187960 h 2611120"/>
                <a:gd name="connsiteX62-8707" fmla="*/ 2433345 w 3586505"/>
                <a:gd name="connsiteY62-8708" fmla="*/ 208280 h 2611120"/>
                <a:gd name="connsiteX63-8709" fmla="*/ 2418105 w 3586505"/>
                <a:gd name="connsiteY63-8710" fmla="*/ 228600 h 2611120"/>
                <a:gd name="connsiteX64-8711" fmla="*/ 2397785 w 3586505"/>
                <a:gd name="connsiteY64-8712" fmla="*/ 243840 h 2611120"/>
                <a:gd name="connsiteX65-8713" fmla="*/ 2377465 w 3586505"/>
                <a:gd name="connsiteY65-8714" fmla="*/ 264160 h 2611120"/>
                <a:gd name="connsiteX66-8715" fmla="*/ 2357145 w 3586505"/>
                <a:gd name="connsiteY66-8716" fmla="*/ 269240 h 2611120"/>
                <a:gd name="connsiteX67-8717" fmla="*/ 2306345 w 3586505"/>
                <a:gd name="connsiteY67-8718" fmla="*/ 284480 h 2611120"/>
                <a:gd name="connsiteX68-8719" fmla="*/ 2291105 w 3586505"/>
                <a:gd name="connsiteY68-8720" fmla="*/ 330200 h 2611120"/>
                <a:gd name="connsiteX69-8721" fmla="*/ 2291105 w 3586505"/>
                <a:gd name="connsiteY69-8722" fmla="*/ 330200 h 2611120"/>
                <a:gd name="connsiteX70-8723" fmla="*/ 2245385 w 3586505"/>
                <a:gd name="connsiteY70-8724" fmla="*/ 335280 h 2611120"/>
                <a:gd name="connsiteX71-8725" fmla="*/ 2230145 w 3586505"/>
                <a:gd name="connsiteY71-8726" fmla="*/ 340360 h 2611120"/>
                <a:gd name="connsiteX72-8727" fmla="*/ 2159025 w 3586505"/>
                <a:gd name="connsiteY72-8728" fmla="*/ 345440 h 2611120"/>
                <a:gd name="connsiteX73-8729" fmla="*/ 2143785 w 3586505"/>
                <a:gd name="connsiteY73-8730" fmla="*/ 350520 h 2611120"/>
                <a:gd name="connsiteX74-8731" fmla="*/ 2123465 w 3586505"/>
                <a:gd name="connsiteY74-8732" fmla="*/ 381000 h 2611120"/>
                <a:gd name="connsiteX75-8733" fmla="*/ 2103145 w 3586505"/>
                <a:gd name="connsiteY75-8734" fmla="*/ 386080 h 2611120"/>
                <a:gd name="connsiteX76-8735" fmla="*/ 2103145 w 3586505"/>
                <a:gd name="connsiteY76-8736" fmla="*/ 386080 h 2611120"/>
                <a:gd name="connsiteX77-8737" fmla="*/ 2072665 w 3586505"/>
                <a:gd name="connsiteY77-8738" fmla="*/ 421640 h 2611120"/>
                <a:gd name="connsiteX78-8739" fmla="*/ 2057425 w 3586505"/>
                <a:gd name="connsiteY78-8740" fmla="*/ 426720 h 2611120"/>
                <a:gd name="connsiteX79-8741" fmla="*/ 2057425 w 3586505"/>
                <a:gd name="connsiteY79-8742" fmla="*/ 426720 h 2611120"/>
                <a:gd name="connsiteX80-8743" fmla="*/ 1981225 w 3586505"/>
                <a:gd name="connsiteY80-8744" fmla="*/ 411480 h 2611120"/>
                <a:gd name="connsiteX81-8745" fmla="*/ 1960905 w 3586505"/>
                <a:gd name="connsiteY81-8746" fmla="*/ 406400 h 2611120"/>
                <a:gd name="connsiteX82-8747" fmla="*/ 1930425 w 3586505"/>
                <a:gd name="connsiteY82-8748" fmla="*/ 396240 h 2611120"/>
                <a:gd name="connsiteX83-8749" fmla="*/ 1823745 w 3586505"/>
                <a:gd name="connsiteY83-8750" fmla="*/ 289560 h 2611120"/>
                <a:gd name="connsiteX84-8751" fmla="*/ 1889785 w 3586505"/>
                <a:gd name="connsiteY84-8752" fmla="*/ 294640 h 2611120"/>
                <a:gd name="connsiteX85-8753" fmla="*/ 1915185 w 3586505"/>
                <a:gd name="connsiteY85-8754" fmla="*/ 325120 h 2611120"/>
                <a:gd name="connsiteX86-8755" fmla="*/ 1849145 w 3586505"/>
                <a:gd name="connsiteY86-8756" fmla="*/ 304800 h 2611120"/>
                <a:gd name="connsiteX87-8757" fmla="*/ 1833905 w 3586505"/>
                <a:gd name="connsiteY87-8758" fmla="*/ 299720 h 2611120"/>
                <a:gd name="connsiteX88-8759" fmla="*/ 1813585 w 3586505"/>
                <a:gd name="connsiteY88-8760" fmla="*/ 259080 h 2611120"/>
                <a:gd name="connsiteX89-8761" fmla="*/ 1798345 w 3586505"/>
                <a:gd name="connsiteY89-8762" fmla="*/ 228600 h 2611120"/>
                <a:gd name="connsiteX90-8763" fmla="*/ 1798345 w 3586505"/>
                <a:gd name="connsiteY90-8764" fmla="*/ 228600 h 2611120"/>
                <a:gd name="connsiteX91-8765" fmla="*/ 1752625 w 3586505"/>
                <a:gd name="connsiteY91-8766" fmla="*/ 172720 h 2611120"/>
                <a:gd name="connsiteX92-8767" fmla="*/ 1752625 w 3586505"/>
                <a:gd name="connsiteY92-8768" fmla="*/ 172720 h 2611120"/>
                <a:gd name="connsiteX93-8769" fmla="*/ 1691665 w 3586505"/>
                <a:gd name="connsiteY93-8770" fmla="*/ 157480 h 2611120"/>
                <a:gd name="connsiteX94-8771" fmla="*/ 1686585 w 3586505"/>
                <a:gd name="connsiteY94-8772" fmla="*/ 142240 h 2611120"/>
                <a:gd name="connsiteX95-8773" fmla="*/ 1676425 w 3586505"/>
                <a:gd name="connsiteY95-8774" fmla="*/ 127000 h 2611120"/>
                <a:gd name="connsiteX96-8775" fmla="*/ 1645945 w 3586505"/>
                <a:gd name="connsiteY96-8776" fmla="*/ 111760 h 2611120"/>
                <a:gd name="connsiteX97-8777" fmla="*/ 1635785 w 3586505"/>
                <a:gd name="connsiteY97-8778" fmla="*/ 111760 h 2611120"/>
                <a:gd name="connsiteX98-8779" fmla="*/ 1635785 w 3586505"/>
                <a:gd name="connsiteY98-8780" fmla="*/ 111760 h 2611120"/>
                <a:gd name="connsiteX99-8781" fmla="*/ 1564665 w 3586505"/>
                <a:gd name="connsiteY99-8782" fmla="*/ 121920 h 2611120"/>
                <a:gd name="connsiteX100-8783" fmla="*/ 1564665 w 3586505"/>
                <a:gd name="connsiteY100-8784" fmla="*/ 121920 h 2611120"/>
                <a:gd name="connsiteX101-8785" fmla="*/ 1544345 w 3586505"/>
                <a:gd name="connsiteY101-8786" fmla="*/ 162560 h 2611120"/>
                <a:gd name="connsiteX102-8787" fmla="*/ 1513865 w 3586505"/>
                <a:gd name="connsiteY102-8788" fmla="*/ 193040 h 2611120"/>
                <a:gd name="connsiteX103-8789" fmla="*/ 1508785 w 3586505"/>
                <a:gd name="connsiteY103-8790" fmla="*/ 213360 h 2611120"/>
                <a:gd name="connsiteX104-8791" fmla="*/ 1503705 w 3586505"/>
                <a:gd name="connsiteY104-8792" fmla="*/ 238760 h 2611120"/>
                <a:gd name="connsiteX105-8793" fmla="*/ 1483385 w 3586505"/>
                <a:gd name="connsiteY105-8794" fmla="*/ 274320 h 2611120"/>
                <a:gd name="connsiteX106-8795" fmla="*/ 1478305 w 3586505"/>
                <a:gd name="connsiteY106-8796" fmla="*/ 289560 h 2611120"/>
                <a:gd name="connsiteX107-8797" fmla="*/ 1447825 w 3586505"/>
                <a:gd name="connsiteY107-8798" fmla="*/ 345440 h 2611120"/>
                <a:gd name="connsiteX108-8799" fmla="*/ 1437665 w 3586505"/>
                <a:gd name="connsiteY108-8800" fmla="*/ 375920 h 2611120"/>
                <a:gd name="connsiteX109-8801" fmla="*/ 1432585 w 3586505"/>
                <a:gd name="connsiteY109-8802" fmla="*/ 391160 h 2611120"/>
                <a:gd name="connsiteX110-8803" fmla="*/ 1402105 w 3586505"/>
                <a:gd name="connsiteY110-8804" fmla="*/ 411480 h 2611120"/>
                <a:gd name="connsiteX111-8805" fmla="*/ 1386865 w 3586505"/>
                <a:gd name="connsiteY111-8806" fmla="*/ 441960 h 2611120"/>
                <a:gd name="connsiteX112-8807" fmla="*/ 1361465 w 3586505"/>
                <a:gd name="connsiteY112-8808" fmla="*/ 447040 h 2611120"/>
                <a:gd name="connsiteX113-8809" fmla="*/ 1330985 w 3586505"/>
                <a:gd name="connsiteY113-8810" fmla="*/ 457200 h 2611120"/>
                <a:gd name="connsiteX114-8811" fmla="*/ 1330985 w 3586505"/>
                <a:gd name="connsiteY114-8812" fmla="*/ 457200 h 2611120"/>
                <a:gd name="connsiteX115-8813" fmla="*/ 1361465 w 3586505"/>
                <a:gd name="connsiteY115-8814" fmla="*/ 492760 h 2611120"/>
                <a:gd name="connsiteX116-8815" fmla="*/ 1366545 w 3586505"/>
                <a:gd name="connsiteY116-8816" fmla="*/ 508000 h 2611120"/>
                <a:gd name="connsiteX117-8817" fmla="*/ 1371625 w 3586505"/>
                <a:gd name="connsiteY117-8818" fmla="*/ 518160 h 2611120"/>
                <a:gd name="connsiteX118-8819" fmla="*/ 1371625 w 3586505"/>
                <a:gd name="connsiteY118-8820" fmla="*/ 518160 h 2611120"/>
                <a:gd name="connsiteX119-8821" fmla="*/ 1371625 w 3586505"/>
                <a:gd name="connsiteY119-8822" fmla="*/ 568960 h 2611120"/>
                <a:gd name="connsiteX120-8823" fmla="*/ 1371625 w 3586505"/>
                <a:gd name="connsiteY120-8824" fmla="*/ 568960 h 2611120"/>
                <a:gd name="connsiteX121-8825" fmla="*/ 1320825 w 3586505"/>
                <a:gd name="connsiteY121-8826" fmla="*/ 609600 h 2611120"/>
                <a:gd name="connsiteX122-8827" fmla="*/ 1320825 w 3586505"/>
                <a:gd name="connsiteY122-8828" fmla="*/ 609600 h 2611120"/>
                <a:gd name="connsiteX123-8829" fmla="*/ 1371625 w 3586505"/>
                <a:gd name="connsiteY123-8830" fmla="*/ 665480 h 2611120"/>
                <a:gd name="connsiteX124-8831" fmla="*/ 1376705 w 3586505"/>
                <a:gd name="connsiteY124-8832" fmla="*/ 711200 h 2611120"/>
                <a:gd name="connsiteX125-8833" fmla="*/ 1386865 w 3586505"/>
                <a:gd name="connsiteY125-8834" fmla="*/ 746760 h 2611120"/>
                <a:gd name="connsiteX126-8835" fmla="*/ 1386865 w 3586505"/>
                <a:gd name="connsiteY126-8836" fmla="*/ 746760 h 2611120"/>
                <a:gd name="connsiteX127-8837" fmla="*/ 1381785 w 3586505"/>
                <a:gd name="connsiteY127-8838" fmla="*/ 792480 h 2611120"/>
                <a:gd name="connsiteX128-8839" fmla="*/ 1376705 w 3586505"/>
                <a:gd name="connsiteY128-8840" fmla="*/ 858520 h 2611120"/>
                <a:gd name="connsiteX129-8841" fmla="*/ 1376705 w 3586505"/>
                <a:gd name="connsiteY129-8842" fmla="*/ 858520 h 2611120"/>
                <a:gd name="connsiteX130-8843" fmla="*/ 1341145 w 3586505"/>
                <a:gd name="connsiteY130-8844" fmla="*/ 889000 h 2611120"/>
                <a:gd name="connsiteX131-8845" fmla="*/ 1315745 w 3586505"/>
                <a:gd name="connsiteY131-8846" fmla="*/ 919480 h 2611120"/>
                <a:gd name="connsiteX132-8847" fmla="*/ 1330985 w 3586505"/>
                <a:gd name="connsiteY132-8848" fmla="*/ 919480 h 2611120"/>
                <a:gd name="connsiteX133-8849" fmla="*/ 1330985 w 3586505"/>
                <a:gd name="connsiteY133-8850" fmla="*/ 919480 h 2611120"/>
                <a:gd name="connsiteX134-8851" fmla="*/ 1330985 w 3586505"/>
                <a:gd name="connsiteY134-8852" fmla="*/ 1041400 h 2611120"/>
                <a:gd name="connsiteX135-8853" fmla="*/ 1330985 w 3586505"/>
                <a:gd name="connsiteY135-8854" fmla="*/ 1041400 h 2611120"/>
                <a:gd name="connsiteX136-8855" fmla="*/ 1280185 w 3586505"/>
                <a:gd name="connsiteY136-8856" fmla="*/ 1046480 h 2611120"/>
                <a:gd name="connsiteX137-8857" fmla="*/ 1275105 w 3586505"/>
                <a:gd name="connsiteY137-8858" fmla="*/ 1061720 h 2611120"/>
                <a:gd name="connsiteX138-8859" fmla="*/ 1259865 w 3586505"/>
                <a:gd name="connsiteY138-8860" fmla="*/ 1061720 h 2611120"/>
                <a:gd name="connsiteX139-8861" fmla="*/ 1259865 w 3586505"/>
                <a:gd name="connsiteY139-8862" fmla="*/ 1061720 h 2611120"/>
                <a:gd name="connsiteX140-8863" fmla="*/ 1259865 w 3586505"/>
                <a:gd name="connsiteY140-8864" fmla="*/ 1168400 h 2611120"/>
                <a:gd name="connsiteX141-8865" fmla="*/ 1259865 w 3586505"/>
                <a:gd name="connsiteY141-8866" fmla="*/ 1168400 h 2611120"/>
                <a:gd name="connsiteX142-8867" fmla="*/ 1224305 w 3586505"/>
                <a:gd name="connsiteY142-8868" fmla="*/ 1193800 h 2611120"/>
                <a:gd name="connsiteX143-8869" fmla="*/ 1214145 w 3586505"/>
                <a:gd name="connsiteY143-8870" fmla="*/ 1209040 h 2611120"/>
                <a:gd name="connsiteX144-8871" fmla="*/ 1209065 w 3586505"/>
                <a:gd name="connsiteY144-8872" fmla="*/ 1224280 h 2611120"/>
                <a:gd name="connsiteX145-8873" fmla="*/ 1209065 w 3586505"/>
                <a:gd name="connsiteY145-8874" fmla="*/ 1224280 h 2611120"/>
                <a:gd name="connsiteX146-8875" fmla="*/ 1183665 w 3586505"/>
                <a:gd name="connsiteY146-8876" fmla="*/ 1188720 h 2611120"/>
                <a:gd name="connsiteX147-8877" fmla="*/ 1168425 w 3586505"/>
                <a:gd name="connsiteY147-8878" fmla="*/ 1178560 h 2611120"/>
                <a:gd name="connsiteX148-8879" fmla="*/ 1163345 w 3586505"/>
                <a:gd name="connsiteY148-8880" fmla="*/ 1163320 h 2611120"/>
                <a:gd name="connsiteX149-8881" fmla="*/ 1122705 w 3586505"/>
                <a:gd name="connsiteY149-8882" fmla="*/ 1153160 h 2611120"/>
                <a:gd name="connsiteX150-8883" fmla="*/ 1122705 w 3586505"/>
                <a:gd name="connsiteY150-8884" fmla="*/ 1153160 h 2611120"/>
                <a:gd name="connsiteX151-8885" fmla="*/ 1076985 w 3586505"/>
                <a:gd name="connsiteY151-8886" fmla="*/ 1158240 h 2611120"/>
                <a:gd name="connsiteX152-8887" fmla="*/ 889025 w 3586505"/>
                <a:gd name="connsiteY152-8888" fmla="*/ 1153160 h 2611120"/>
                <a:gd name="connsiteX153-8889" fmla="*/ 889025 w 3586505"/>
                <a:gd name="connsiteY153-8890" fmla="*/ 1153160 h 2611120"/>
                <a:gd name="connsiteX154-8891" fmla="*/ 863625 w 3586505"/>
                <a:gd name="connsiteY154-8892" fmla="*/ 1188720 h 2611120"/>
                <a:gd name="connsiteX155-8893" fmla="*/ 848385 w 3586505"/>
                <a:gd name="connsiteY155-8894" fmla="*/ 1219200 h 2611120"/>
                <a:gd name="connsiteX156-8895" fmla="*/ 838225 w 3586505"/>
                <a:gd name="connsiteY156-8896" fmla="*/ 1224280 h 2611120"/>
                <a:gd name="connsiteX157-8897" fmla="*/ 838225 w 3586505"/>
                <a:gd name="connsiteY157-8898" fmla="*/ 1224280 h 2611120"/>
                <a:gd name="connsiteX158-8899" fmla="*/ 751865 w 3586505"/>
                <a:gd name="connsiteY158-8900" fmla="*/ 1224280 h 2611120"/>
                <a:gd name="connsiteX159-8901" fmla="*/ 751865 w 3586505"/>
                <a:gd name="connsiteY159-8902" fmla="*/ 1224280 h 2611120"/>
                <a:gd name="connsiteX160-8903" fmla="*/ 716305 w 3586505"/>
                <a:gd name="connsiteY160-8904" fmla="*/ 1178560 h 2611120"/>
                <a:gd name="connsiteX161-8905" fmla="*/ 701065 w 3586505"/>
                <a:gd name="connsiteY161-8906" fmla="*/ 1168400 h 2611120"/>
                <a:gd name="connsiteX162-8907" fmla="*/ 695985 w 3586505"/>
                <a:gd name="connsiteY162-8908" fmla="*/ 1153160 h 2611120"/>
                <a:gd name="connsiteX163-8909" fmla="*/ 670585 w 3586505"/>
                <a:gd name="connsiteY163-8910" fmla="*/ 1102360 h 2611120"/>
                <a:gd name="connsiteX164-8911" fmla="*/ 665505 w 3586505"/>
                <a:gd name="connsiteY164-8912" fmla="*/ 1087120 h 2611120"/>
                <a:gd name="connsiteX165-8913" fmla="*/ 645185 w 3586505"/>
                <a:gd name="connsiteY165-8914" fmla="*/ 1056640 h 2611120"/>
                <a:gd name="connsiteX166-8915" fmla="*/ 624865 w 3586505"/>
                <a:gd name="connsiteY166-8916" fmla="*/ 1000760 h 2611120"/>
                <a:gd name="connsiteX167-8917" fmla="*/ 609625 w 3586505"/>
                <a:gd name="connsiteY167-8918" fmla="*/ 995680 h 2611120"/>
                <a:gd name="connsiteX168-8919" fmla="*/ 568985 w 3586505"/>
                <a:gd name="connsiteY168-8920" fmla="*/ 985520 h 2611120"/>
                <a:gd name="connsiteX169-8921" fmla="*/ 543585 w 3586505"/>
                <a:gd name="connsiteY169-8922" fmla="*/ 955040 h 2611120"/>
                <a:gd name="connsiteX170-8923" fmla="*/ 533425 w 3586505"/>
                <a:gd name="connsiteY170-8924" fmla="*/ 924560 h 2611120"/>
                <a:gd name="connsiteX171-8925" fmla="*/ 523265 w 3586505"/>
                <a:gd name="connsiteY171-8926" fmla="*/ 914400 h 2611120"/>
                <a:gd name="connsiteX172-8927" fmla="*/ 523265 w 3586505"/>
                <a:gd name="connsiteY172-8928" fmla="*/ 914400 h 2611120"/>
                <a:gd name="connsiteX173-8929" fmla="*/ 482625 w 3586505"/>
                <a:gd name="connsiteY173-8930" fmla="*/ 934720 h 2611120"/>
                <a:gd name="connsiteX174-8931" fmla="*/ 457225 w 3586505"/>
                <a:gd name="connsiteY174-8932" fmla="*/ 939800 h 2611120"/>
                <a:gd name="connsiteX175-8933" fmla="*/ 441985 w 3586505"/>
                <a:gd name="connsiteY175-8934" fmla="*/ 944880 h 2611120"/>
                <a:gd name="connsiteX176-8935" fmla="*/ 436905 w 3586505"/>
                <a:gd name="connsiteY176-8936" fmla="*/ 965200 h 2611120"/>
                <a:gd name="connsiteX177-8937" fmla="*/ 421665 w 3586505"/>
                <a:gd name="connsiteY177-8938" fmla="*/ 970280 h 2611120"/>
                <a:gd name="connsiteX178-8939" fmla="*/ 406425 w 3586505"/>
                <a:gd name="connsiteY178-8940" fmla="*/ 985520 h 2611120"/>
                <a:gd name="connsiteX179-8941" fmla="*/ 401345 w 3586505"/>
                <a:gd name="connsiteY179-8942" fmla="*/ 990600 h 2611120"/>
                <a:gd name="connsiteX180-8943" fmla="*/ 401345 w 3586505"/>
                <a:gd name="connsiteY180-8944" fmla="*/ 990600 h 2611120"/>
                <a:gd name="connsiteX181-8945" fmla="*/ 370865 w 3586505"/>
                <a:gd name="connsiteY181-8946" fmla="*/ 1026160 h 2611120"/>
                <a:gd name="connsiteX182-8947" fmla="*/ 345465 w 3586505"/>
                <a:gd name="connsiteY182-8948" fmla="*/ 1061720 h 2611120"/>
                <a:gd name="connsiteX183-8949" fmla="*/ 345465 w 3586505"/>
                <a:gd name="connsiteY183-8950" fmla="*/ 1061720 h 2611120"/>
                <a:gd name="connsiteX184-8951" fmla="*/ 299745 w 3586505"/>
                <a:gd name="connsiteY184-8952" fmla="*/ 1066800 h 2611120"/>
                <a:gd name="connsiteX185-8953" fmla="*/ 269265 w 3586505"/>
                <a:gd name="connsiteY185-8954" fmla="*/ 1071880 h 2611120"/>
                <a:gd name="connsiteX186-8955" fmla="*/ 259105 w 3586505"/>
                <a:gd name="connsiteY186-8956" fmla="*/ 1112520 h 2611120"/>
                <a:gd name="connsiteX187-8957" fmla="*/ 259105 w 3586505"/>
                <a:gd name="connsiteY187-8958" fmla="*/ 1112520 h 2611120"/>
                <a:gd name="connsiteX188-8959" fmla="*/ 208305 w 3586505"/>
                <a:gd name="connsiteY188-8960" fmla="*/ 1112520 h 2611120"/>
                <a:gd name="connsiteX189-8961" fmla="*/ 208305 w 3586505"/>
                <a:gd name="connsiteY189-8962" fmla="*/ 1112520 h 2611120"/>
                <a:gd name="connsiteX190-8963" fmla="*/ 208305 w 3586505"/>
                <a:gd name="connsiteY190-8964" fmla="*/ 1203960 h 2611120"/>
                <a:gd name="connsiteX191-8965" fmla="*/ 208305 w 3586505"/>
                <a:gd name="connsiteY191-8966" fmla="*/ 1203960 h 2611120"/>
                <a:gd name="connsiteX192-8967" fmla="*/ 167665 w 3586505"/>
                <a:gd name="connsiteY192-8968" fmla="*/ 1219200 h 2611120"/>
                <a:gd name="connsiteX193-8969" fmla="*/ 137185 w 3586505"/>
                <a:gd name="connsiteY193-8970" fmla="*/ 1249680 h 2611120"/>
                <a:gd name="connsiteX194-8971" fmla="*/ 121945 w 3586505"/>
                <a:gd name="connsiteY194-8972" fmla="*/ 1259840 h 2611120"/>
                <a:gd name="connsiteX195-8973" fmla="*/ 111785 w 3586505"/>
                <a:gd name="connsiteY195-8974" fmla="*/ 1275080 h 2611120"/>
                <a:gd name="connsiteX196-8975" fmla="*/ 81305 w 3586505"/>
                <a:gd name="connsiteY196-8976" fmla="*/ 1290320 h 2611120"/>
                <a:gd name="connsiteX197-8977" fmla="*/ 86385 w 3586505"/>
                <a:gd name="connsiteY197-8978" fmla="*/ 1305560 h 2611120"/>
                <a:gd name="connsiteX198-8979" fmla="*/ 50825 w 3586505"/>
                <a:gd name="connsiteY198-8980" fmla="*/ 1290320 h 2611120"/>
                <a:gd name="connsiteX199-8981" fmla="*/ 45745 w 3586505"/>
                <a:gd name="connsiteY199-8982" fmla="*/ 1478280 h 2611120"/>
                <a:gd name="connsiteX200-8983" fmla="*/ 30505 w 3586505"/>
                <a:gd name="connsiteY200-8984" fmla="*/ 1513840 h 2611120"/>
                <a:gd name="connsiteX201-8985" fmla="*/ 30505 w 3586505"/>
                <a:gd name="connsiteY201-8986" fmla="*/ 1513840 h 2611120"/>
                <a:gd name="connsiteX202-8987" fmla="*/ 25 w 3586505"/>
                <a:gd name="connsiteY202-8988" fmla="*/ 1564640 h 2611120"/>
                <a:gd name="connsiteX203-8989" fmla="*/ 25 w 3586505"/>
                <a:gd name="connsiteY203-8990" fmla="*/ 1564640 h 2611120"/>
                <a:gd name="connsiteX204-8991" fmla="*/ 40665 w 3586505"/>
                <a:gd name="connsiteY204-8992" fmla="*/ 1584960 h 2611120"/>
                <a:gd name="connsiteX205-8993" fmla="*/ 50825 w 3586505"/>
                <a:gd name="connsiteY205-8994" fmla="*/ 1600200 h 2611120"/>
                <a:gd name="connsiteX206-8995" fmla="*/ 66065 w 3586505"/>
                <a:gd name="connsiteY206-8996" fmla="*/ 1610360 h 2611120"/>
                <a:gd name="connsiteX207-8997" fmla="*/ 76225 w 3586505"/>
                <a:gd name="connsiteY207-8998" fmla="*/ 1640840 h 2611120"/>
                <a:gd name="connsiteX208-8999" fmla="*/ 81305 w 3586505"/>
                <a:gd name="connsiteY208-9000" fmla="*/ 1656080 h 2611120"/>
                <a:gd name="connsiteX209-9001" fmla="*/ 86385 w 3586505"/>
                <a:gd name="connsiteY209-9002" fmla="*/ 1701800 h 2611120"/>
                <a:gd name="connsiteX210-9003" fmla="*/ 101625 w 3586505"/>
                <a:gd name="connsiteY210-9004" fmla="*/ 1711960 h 2611120"/>
                <a:gd name="connsiteX211-9005" fmla="*/ 101625 w 3586505"/>
                <a:gd name="connsiteY211-9006" fmla="*/ 1711960 h 2611120"/>
                <a:gd name="connsiteX212-9007" fmla="*/ 142265 w 3586505"/>
                <a:gd name="connsiteY212-9008" fmla="*/ 1742440 h 2611120"/>
                <a:gd name="connsiteX213-9009" fmla="*/ 157505 w 3586505"/>
                <a:gd name="connsiteY213-9010" fmla="*/ 1752600 h 2611120"/>
                <a:gd name="connsiteX214-9011" fmla="*/ 177825 w 3586505"/>
                <a:gd name="connsiteY214-9012" fmla="*/ 1757680 h 2611120"/>
                <a:gd name="connsiteX215-9013" fmla="*/ 198145 w 3586505"/>
                <a:gd name="connsiteY215-9014" fmla="*/ 1762760 h 2611120"/>
                <a:gd name="connsiteX216-9015" fmla="*/ 198145 w 3586505"/>
                <a:gd name="connsiteY216-9016" fmla="*/ 1762760 h 2611120"/>
                <a:gd name="connsiteX217-9017" fmla="*/ 243865 w 3586505"/>
                <a:gd name="connsiteY217-9018" fmla="*/ 1838960 h 2611120"/>
                <a:gd name="connsiteX218-9019" fmla="*/ 254025 w 3586505"/>
                <a:gd name="connsiteY218-9020" fmla="*/ 1889760 h 2611120"/>
                <a:gd name="connsiteX219-9021" fmla="*/ 259105 w 3586505"/>
                <a:gd name="connsiteY219-9022" fmla="*/ 1915160 h 2611120"/>
                <a:gd name="connsiteX220-9023" fmla="*/ 264185 w 3586505"/>
                <a:gd name="connsiteY220-9024" fmla="*/ 1930400 h 2611120"/>
                <a:gd name="connsiteX221-9025" fmla="*/ 279425 w 3586505"/>
                <a:gd name="connsiteY221-9026" fmla="*/ 1935480 h 2611120"/>
                <a:gd name="connsiteX222-9027" fmla="*/ 284505 w 3586505"/>
                <a:gd name="connsiteY222-9028" fmla="*/ 1940560 h 2611120"/>
                <a:gd name="connsiteX223-9029" fmla="*/ 284505 w 3586505"/>
                <a:gd name="connsiteY223-9030" fmla="*/ 1940560 h 2611120"/>
                <a:gd name="connsiteX224-9031" fmla="*/ 325145 w 3586505"/>
                <a:gd name="connsiteY224-9032" fmla="*/ 1960880 h 2611120"/>
                <a:gd name="connsiteX225-9033" fmla="*/ 340385 w 3586505"/>
                <a:gd name="connsiteY225-9034" fmla="*/ 1965960 h 2611120"/>
                <a:gd name="connsiteX226-9035" fmla="*/ 350545 w 3586505"/>
                <a:gd name="connsiteY226-9036" fmla="*/ 1981200 h 2611120"/>
                <a:gd name="connsiteX227-9037" fmla="*/ 381025 w 3586505"/>
                <a:gd name="connsiteY227-9038" fmla="*/ 1991360 h 2611120"/>
                <a:gd name="connsiteX228-9039" fmla="*/ 411505 w 3586505"/>
                <a:gd name="connsiteY228-9040" fmla="*/ 2006600 h 2611120"/>
                <a:gd name="connsiteX229-9041" fmla="*/ 426745 w 3586505"/>
                <a:gd name="connsiteY229-9042" fmla="*/ 2011680 h 2611120"/>
                <a:gd name="connsiteX230-9043" fmla="*/ 477545 w 3586505"/>
                <a:gd name="connsiteY230-9044" fmla="*/ 2037080 h 2611120"/>
                <a:gd name="connsiteX231-9045" fmla="*/ 492785 w 3586505"/>
                <a:gd name="connsiteY231-9046" fmla="*/ 2047240 h 2611120"/>
                <a:gd name="connsiteX232-9047" fmla="*/ 492785 w 3586505"/>
                <a:gd name="connsiteY232-9048" fmla="*/ 2047240 h 2611120"/>
                <a:gd name="connsiteX233-9049" fmla="*/ 462305 w 3586505"/>
                <a:gd name="connsiteY233-9050" fmla="*/ 2087880 h 2611120"/>
                <a:gd name="connsiteX234-9051" fmla="*/ 441985 w 3586505"/>
                <a:gd name="connsiteY234-9052" fmla="*/ 2108200 h 2611120"/>
                <a:gd name="connsiteX235-9053" fmla="*/ 421665 w 3586505"/>
                <a:gd name="connsiteY235-9054" fmla="*/ 2138680 h 2611120"/>
                <a:gd name="connsiteX236-9055" fmla="*/ 406425 w 3586505"/>
                <a:gd name="connsiteY236-9056" fmla="*/ 2169160 h 2611120"/>
                <a:gd name="connsiteX237-9057" fmla="*/ 406425 w 3586505"/>
                <a:gd name="connsiteY237-9058" fmla="*/ 2169160 h 2611120"/>
                <a:gd name="connsiteX238-9059" fmla="*/ 396265 w 3586505"/>
                <a:gd name="connsiteY238-9060" fmla="*/ 2230120 h 2611120"/>
                <a:gd name="connsiteX239-9061" fmla="*/ 386105 w 3586505"/>
                <a:gd name="connsiteY239-9062" fmla="*/ 2255520 h 2611120"/>
                <a:gd name="connsiteX240-9063" fmla="*/ 386105 w 3586505"/>
                <a:gd name="connsiteY240-9064" fmla="*/ 2255520 h 2611120"/>
                <a:gd name="connsiteX241-9065" fmla="*/ 416585 w 3586505"/>
                <a:gd name="connsiteY241-9066" fmla="*/ 2270760 h 2611120"/>
                <a:gd name="connsiteX242-9067" fmla="*/ 436905 w 3586505"/>
                <a:gd name="connsiteY242-9068" fmla="*/ 2438400 h 2611120"/>
                <a:gd name="connsiteX243-9069" fmla="*/ 447065 w 3586505"/>
                <a:gd name="connsiteY243-9070" fmla="*/ 2443480 h 2611120"/>
                <a:gd name="connsiteX244-9071" fmla="*/ 447065 w 3586505"/>
                <a:gd name="connsiteY244-9072" fmla="*/ 2443480 h 2611120"/>
                <a:gd name="connsiteX245-9073" fmla="*/ 487705 w 3586505"/>
                <a:gd name="connsiteY245-9074" fmla="*/ 2458720 h 2611120"/>
                <a:gd name="connsiteX246-9075" fmla="*/ 502945 w 3586505"/>
                <a:gd name="connsiteY246-9076" fmla="*/ 2463800 h 2611120"/>
                <a:gd name="connsiteX247-9077" fmla="*/ 528345 w 3586505"/>
                <a:gd name="connsiteY247-9078" fmla="*/ 2463800 h 2611120"/>
                <a:gd name="connsiteX248-9079" fmla="*/ 528345 w 3586505"/>
                <a:gd name="connsiteY248-9080" fmla="*/ 2463800 h 2611120"/>
                <a:gd name="connsiteX249-9081" fmla="*/ 574065 w 3586505"/>
                <a:gd name="connsiteY249-9082" fmla="*/ 2448560 h 2611120"/>
                <a:gd name="connsiteX250-9083" fmla="*/ 574065 w 3586505"/>
                <a:gd name="connsiteY250-9084" fmla="*/ 2448560 h 2611120"/>
                <a:gd name="connsiteX251-9085" fmla="*/ 594385 w 3586505"/>
                <a:gd name="connsiteY251-9086" fmla="*/ 2382520 h 2611120"/>
                <a:gd name="connsiteX252-9087" fmla="*/ 614705 w 3586505"/>
                <a:gd name="connsiteY252-9088" fmla="*/ 2362200 h 2611120"/>
                <a:gd name="connsiteX253-9089" fmla="*/ 624865 w 3586505"/>
                <a:gd name="connsiteY253-9090" fmla="*/ 2321560 h 2611120"/>
                <a:gd name="connsiteX254-9091" fmla="*/ 624865 w 3586505"/>
                <a:gd name="connsiteY254-9092" fmla="*/ 2321560 h 2611120"/>
                <a:gd name="connsiteX255-9093" fmla="*/ 731545 w 3586505"/>
                <a:gd name="connsiteY255-9094" fmla="*/ 2326640 h 2611120"/>
                <a:gd name="connsiteX256-9095" fmla="*/ 731545 w 3586505"/>
                <a:gd name="connsiteY256-9096" fmla="*/ 2326640 h 2611120"/>
                <a:gd name="connsiteX257-9097" fmla="*/ 777265 w 3586505"/>
                <a:gd name="connsiteY257-9098" fmla="*/ 2336800 h 2611120"/>
                <a:gd name="connsiteX258-9099" fmla="*/ 782345 w 3586505"/>
                <a:gd name="connsiteY258-9100" fmla="*/ 2352040 h 2611120"/>
                <a:gd name="connsiteX259-9101" fmla="*/ 797585 w 3586505"/>
                <a:gd name="connsiteY259-9102" fmla="*/ 2357120 h 2611120"/>
                <a:gd name="connsiteX260-9103" fmla="*/ 838225 w 3586505"/>
                <a:gd name="connsiteY260-9104" fmla="*/ 2346960 h 2611120"/>
                <a:gd name="connsiteX261-9105" fmla="*/ 843305 w 3586505"/>
                <a:gd name="connsiteY261-9106" fmla="*/ 2336800 h 2611120"/>
                <a:gd name="connsiteX262-9107" fmla="*/ 843305 w 3586505"/>
                <a:gd name="connsiteY262-9108" fmla="*/ 2336800 h 2611120"/>
                <a:gd name="connsiteX263-9109" fmla="*/ 883945 w 3586505"/>
                <a:gd name="connsiteY263-9110" fmla="*/ 2311400 h 2611120"/>
                <a:gd name="connsiteX264-9111" fmla="*/ 894105 w 3586505"/>
                <a:gd name="connsiteY264-9112" fmla="*/ 2296160 h 2611120"/>
                <a:gd name="connsiteX265-9113" fmla="*/ 914425 w 3586505"/>
                <a:gd name="connsiteY265-9114" fmla="*/ 2275840 h 2611120"/>
                <a:gd name="connsiteX266-9115" fmla="*/ 914425 w 3586505"/>
                <a:gd name="connsiteY266-9116" fmla="*/ 2275840 h 2611120"/>
                <a:gd name="connsiteX267-9117" fmla="*/ 1010945 w 3586505"/>
                <a:gd name="connsiteY267-9118" fmla="*/ 2255520 h 2611120"/>
                <a:gd name="connsiteX268-9119" fmla="*/ 1016025 w 3586505"/>
                <a:gd name="connsiteY268-9120" fmla="*/ 2240280 h 2611120"/>
                <a:gd name="connsiteX269-9121" fmla="*/ 1016025 w 3586505"/>
                <a:gd name="connsiteY269-9122" fmla="*/ 2230120 h 2611120"/>
                <a:gd name="connsiteX270-9123" fmla="*/ 1016025 w 3586505"/>
                <a:gd name="connsiteY270-9124" fmla="*/ 2230120 h 2611120"/>
                <a:gd name="connsiteX271-9125" fmla="*/ 1102385 w 3586505"/>
                <a:gd name="connsiteY271-9126" fmla="*/ 2230120 h 2611120"/>
                <a:gd name="connsiteX272-9127" fmla="*/ 1193825 w 3586505"/>
                <a:gd name="connsiteY272-9128" fmla="*/ 2286000 h 2611120"/>
                <a:gd name="connsiteX273-9129" fmla="*/ 1310665 w 3586505"/>
                <a:gd name="connsiteY273-9130" fmla="*/ 2458720 h 2611120"/>
                <a:gd name="connsiteX274-9131" fmla="*/ 1336065 w 3586505"/>
                <a:gd name="connsiteY274-9132" fmla="*/ 2499360 h 2611120"/>
                <a:gd name="connsiteX275-9133" fmla="*/ 1351305 w 3586505"/>
                <a:gd name="connsiteY275-9134" fmla="*/ 2534920 h 2611120"/>
                <a:gd name="connsiteX276-9135" fmla="*/ 1366545 w 3586505"/>
                <a:gd name="connsiteY276-9136" fmla="*/ 2545080 h 2611120"/>
                <a:gd name="connsiteX277-9137" fmla="*/ 1376705 w 3586505"/>
                <a:gd name="connsiteY277-9138" fmla="*/ 2575560 h 2611120"/>
                <a:gd name="connsiteX278-9139" fmla="*/ 1381785 w 3586505"/>
                <a:gd name="connsiteY278-9140" fmla="*/ 2590800 h 2611120"/>
                <a:gd name="connsiteX279-9141" fmla="*/ 1397025 w 3586505"/>
                <a:gd name="connsiteY279-9142" fmla="*/ 2595880 h 2611120"/>
                <a:gd name="connsiteX280-9143" fmla="*/ 1417345 w 3586505"/>
                <a:gd name="connsiteY280-9144" fmla="*/ 2600960 h 2611120"/>
                <a:gd name="connsiteX281-9145" fmla="*/ 1417345 w 3586505"/>
                <a:gd name="connsiteY281-9146" fmla="*/ 2611120 h 2611120"/>
                <a:gd name="connsiteX282-9147" fmla="*/ 1417345 w 3586505"/>
                <a:gd name="connsiteY282-9148" fmla="*/ 2611120 h 2611120"/>
                <a:gd name="connsiteX0-9149" fmla="*/ 3586505 w 3586505"/>
                <a:gd name="connsiteY0-9150" fmla="*/ 452120 h 2611120"/>
                <a:gd name="connsiteX1-9151" fmla="*/ 3586505 w 3586505"/>
                <a:gd name="connsiteY1-9152" fmla="*/ 452120 h 2611120"/>
                <a:gd name="connsiteX2-9153" fmla="*/ 3545865 w 3586505"/>
                <a:gd name="connsiteY2-9154" fmla="*/ 436880 h 2611120"/>
                <a:gd name="connsiteX3-9155" fmla="*/ 3540785 w 3586505"/>
                <a:gd name="connsiteY3-9156" fmla="*/ 421640 h 2611120"/>
                <a:gd name="connsiteX4-9157" fmla="*/ 3510305 w 3586505"/>
                <a:gd name="connsiteY4-9158" fmla="*/ 401320 h 2611120"/>
                <a:gd name="connsiteX5-9159" fmla="*/ 3495065 w 3586505"/>
                <a:gd name="connsiteY5-9160" fmla="*/ 381000 h 2611120"/>
                <a:gd name="connsiteX6-9161" fmla="*/ 3495065 w 3586505"/>
                <a:gd name="connsiteY6-9162" fmla="*/ 381000 h 2611120"/>
                <a:gd name="connsiteX7-9163" fmla="*/ 3449345 w 3586505"/>
                <a:gd name="connsiteY7-9164" fmla="*/ 416560 h 2611120"/>
                <a:gd name="connsiteX8-9165" fmla="*/ 3449345 w 3586505"/>
                <a:gd name="connsiteY8-9166" fmla="*/ 416560 h 2611120"/>
                <a:gd name="connsiteX9-9167" fmla="*/ 3403625 w 3586505"/>
                <a:gd name="connsiteY9-9168" fmla="*/ 411480 h 2611120"/>
                <a:gd name="connsiteX10-9169" fmla="*/ 3388385 w 3586505"/>
                <a:gd name="connsiteY10-9170" fmla="*/ 406400 h 2611120"/>
                <a:gd name="connsiteX11-9171" fmla="*/ 3362985 w 3586505"/>
                <a:gd name="connsiteY11-9172" fmla="*/ 401320 h 2611120"/>
                <a:gd name="connsiteX12-9173" fmla="*/ 3352825 w 3586505"/>
                <a:gd name="connsiteY12-9174" fmla="*/ 386080 h 2611120"/>
                <a:gd name="connsiteX13-9175" fmla="*/ 3352825 w 3586505"/>
                <a:gd name="connsiteY13-9176" fmla="*/ 386080 h 2611120"/>
                <a:gd name="connsiteX14-9177" fmla="*/ 3322345 w 3586505"/>
                <a:gd name="connsiteY14-9178" fmla="*/ 350520 h 2611120"/>
                <a:gd name="connsiteX15-9179" fmla="*/ 3302025 w 3586505"/>
                <a:gd name="connsiteY15-9180" fmla="*/ 335280 h 2611120"/>
                <a:gd name="connsiteX16-9181" fmla="*/ 3276625 w 3586505"/>
                <a:gd name="connsiteY16-9182" fmla="*/ 309880 h 2611120"/>
                <a:gd name="connsiteX17-9183" fmla="*/ 3266465 w 3586505"/>
                <a:gd name="connsiteY17-9184" fmla="*/ 294640 h 2611120"/>
                <a:gd name="connsiteX18-9185" fmla="*/ 3261385 w 3586505"/>
                <a:gd name="connsiteY18-9186" fmla="*/ 279400 h 2611120"/>
                <a:gd name="connsiteX19-9187" fmla="*/ 3246145 w 3586505"/>
                <a:gd name="connsiteY19-9188" fmla="*/ 254000 h 2611120"/>
                <a:gd name="connsiteX20-9189" fmla="*/ 3246145 w 3586505"/>
                <a:gd name="connsiteY20-9190" fmla="*/ 254000 h 2611120"/>
                <a:gd name="connsiteX21-9191" fmla="*/ 3164865 w 3586505"/>
                <a:gd name="connsiteY21-9192" fmla="*/ 243840 h 2611120"/>
                <a:gd name="connsiteX22-9193" fmla="*/ 3154705 w 3586505"/>
                <a:gd name="connsiteY22-9194" fmla="*/ 238760 h 2611120"/>
                <a:gd name="connsiteX23-9195" fmla="*/ 3154705 w 3586505"/>
                <a:gd name="connsiteY23-9196" fmla="*/ 238760 h 2611120"/>
                <a:gd name="connsiteX24-9197" fmla="*/ 3139465 w 3586505"/>
                <a:gd name="connsiteY24-9198" fmla="*/ 279400 h 2611120"/>
                <a:gd name="connsiteX25-9199" fmla="*/ 3134385 w 3586505"/>
                <a:gd name="connsiteY25-9200" fmla="*/ 299720 h 2611120"/>
                <a:gd name="connsiteX26-9201" fmla="*/ 3134385 w 3586505"/>
                <a:gd name="connsiteY26-9202" fmla="*/ 299720 h 2611120"/>
                <a:gd name="connsiteX27-9203" fmla="*/ 3093745 w 3586505"/>
                <a:gd name="connsiteY27-9204" fmla="*/ 279400 h 2611120"/>
                <a:gd name="connsiteX28-9205" fmla="*/ 3078505 w 3586505"/>
                <a:gd name="connsiteY28-9206" fmla="*/ 274320 h 2611120"/>
                <a:gd name="connsiteX29-9207" fmla="*/ 3063265 w 3586505"/>
                <a:gd name="connsiteY29-9208" fmla="*/ 264160 h 2611120"/>
                <a:gd name="connsiteX30-9209" fmla="*/ 3032785 w 3586505"/>
                <a:gd name="connsiteY30-9210" fmla="*/ 248920 h 2611120"/>
                <a:gd name="connsiteX31-9211" fmla="*/ 3032785 w 3586505"/>
                <a:gd name="connsiteY31-9212" fmla="*/ 238760 h 2611120"/>
                <a:gd name="connsiteX32-9213" fmla="*/ 3032785 w 3586505"/>
                <a:gd name="connsiteY32-9214" fmla="*/ 238760 h 2611120"/>
                <a:gd name="connsiteX33-9215" fmla="*/ 2921025 w 3586505"/>
                <a:gd name="connsiteY33-9216" fmla="*/ 248920 h 2611120"/>
                <a:gd name="connsiteX34-9217" fmla="*/ 2921025 w 3586505"/>
                <a:gd name="connsiteY34-9218" fmla="*/ 248920 h 2611120"/>
                <a:gd name="connsiteX35-9219" fmla="*/ 2880385 w 3586505"/>
                <a:gd name="connsiteY35-9220" fmla="*/ 233680 h 2611120"/>
                <a:gd name="connsiteX36-9221" fmla="*/ 2870225 w 3586505"/>
                <a:gd name="connsiteY36-9222" fmla="*/ 218440 h 2611120"/>
                <a:gd name="connsiteX37-9223" fmla="*/ 2839745 w 3586505"/>
                <a:gd name="connsiteY37-9224" fmla="*/ 198120 h 2611120"/>
                <a:gd name="connsiteX38-9225" fmla="*/ 2824505 w 3586505"/>
                <a:gd name="connsiteY38-9226" fmla="*/ 187960 h 2611120"/>
                <a:gd name="connsiteX39-9227" fmla="*/ 2824505 w 3586505"/>
                <a:gd name="connsiteY39-9228" fmla="*/ 187960 h 2611120"/>
                <a:gd name="connsiteX40-9229" fmla="*/ 2849905 w 3586505"/>
                <a:gd name="connsiteY40-9230" fmla="*/ 142240 h 2611120"/>
                <a:gd name="connsiteX41-9231" fmla="*/ 2860065 w 3586505"/>
                <a:gd name="connsiteY41-9232" fmla="*/ 127000 h 2611120"/>
                <a:gd name="connsiteX42-9233" fmla="*/ 2849905 w 3586505"/>
                <a:gd name="connsiteY42-9234" fmla="*/ 127000 h 2611120"/>
                <a:gd name="connsiteX43-9235" fmla="*/ 2849905 w 3586505"/>
                <a:gd name="connsiteY43-9236" fmla="*/ 127000 h 2611120"/>
                <a:gd name="connsiteX44-9237" fmla="*/ 2824505 w 3586505"/>
                <a:gd name="connsiteY44-9238" fmla="*/ 86360 h 2611120"/>
                <a:gd name="connsiteX45-9239" fmla="*/ 2809265 w 3586505"/>
                <a:gd name="connsiteY45-9240" fmla="*/ 76200 h 2611120"/>
                <a:gd name="connsiteX46-9241" fmla="*/ 2788945 w 3586505"/>
                <a:gd name="connsiteY46-9242" fmla="*/ 45720 h 2611120"/>
                <a:gd name="connsiteX47-9243" fmla="*/ 2773705 w 3586505"/>
                <a:gd name="connsiteY47-9244" fmla="*/ 30480 h 2611120"/>
                <a:gd name="connsiteX48-9245" fmla="*/ 2773705 w 3586505"/>
                <a:gd name="connsiteY48-9246" fmla="*/ 30480 h 2611120"/>
                <a:gd name="connsiteX49-9247" fmla="*/ 2651785 w 3586505"/>
                <a:gd name="connsiteY49-9248" fmla="*/ 10160 h 2611120"/>
                <a:gd name="connsiteX50-9249" fmla="*/ 2651785 w 3586505"/>
                <a:gd name="connsiteY50-9250" fmla="*/ 0 h 2611120"/>
                <a:gd name="connsiteX51-9251" fmla="*/ 2651785 w 3586505"/>
                <a:gd name="connsiteY51-9252" fmla="*/ 0 h 2611120"/>
                <a:gd name="connsiteX52-9253" fmla="*/ 2611145 w 3586505"/>
                <a:gd name="connsiteY52-9254" fmla="*/ 35560 h 2611120"/>
                <a:gd name="connsiteX53-9255" fmla="*/ 2580665 w 3586505"/>
                <a:gd name="connsiteY53-9256" fmla="*/ 60960 h 2611120"/>
                <a:gd name="connsiteX54-9257" fmla="*/ 2570505 w 3586505"/>
                <a:gd name="connsiteY54-9258" fmla="*/ 76200 h 2611120"/>
                <a:gd name="connsiteX55-9259" fmla="*/ 2555265 w 3586505"/>
                <a:gd name="connsiteY55-9260" fmla="*/ 86360 h 2611120"/>
                <a:gd name="connsiteX56-9261" fmla="*/ 2550185 w 3586505"/>
                <a:gd name="connsiteY56-9262" fmla="*/ 101600 h 2611120"/>
                <a:gd name="connsiteX57-9263" fmla="*/ 2534945 w 3586505"/>
                <a:gd name="connsiteY57-9264" fmla="*/ 106680 h 2611120"/>
                <a:gd name="connsiteX58-9265" fmla="*/ 2489225 w 3586505"/>
                <a:gd name="connsiteY58-9266" fmla="*/ 132080 h 2611120"/>
                <a:gd name="connsiteX59-9267" fmla="*/ 2479065 w 3586505"/>
                <a:gd name="connsiteY59-9268" fmla="*/ 152400 h 2611120"/>
                <a:gd name="connsiteX60-9269" fmla="*/ 2479065 w 3586505"/>
                <a:gd name="connsiteY60-9270" fmla="*/ 152400 h 2611120"/>
                <a:gd name="connsiteX61-9271" fmla="*/ 2479065 w 3586505"/>
                <a:gd name="connsiteY61-9272" fmla="*/ 187960 h 2611120"/>
                <a:gd name="connsiteX62-9273" fmla="*/ 2433345 w 3586505"/>
                <a:gd name="connsiteY62-9274" fmla="*/ 208280 h 2611120"/>
                <a:gd name="connsiteX63-9275" fmla="*/ 2418105 w 3586505"/>
                <a:gd name="connsiteY63-9276" fmla="*/ 228600 h 2611120"/>
                <a:gd name="connsiteX64-9277" fmla="*/ 2397785 w 3586505"/>
                <a:gd name="connsiteY64-9278" fmla="*/ 243840 h 2611120"/>
                <a:gd name="connsiteX65-9279" fmla="*/ 2377465 w 3586505"/>
                <a:gd name="connsiteY65-9280" fmla="*/ 264160 h 2611120"/>
                <a:gd name="connsiteX66-9281" fmla="*/ 2357145 w 3586505"/>
                <a:gd name="connsiteY66-9282" fmla="*/ 269240 h 2611120"/>
                <a:gd name="connsiteX67-9283" fmla="*/ 2306345 w 3586505"/>
                <a:gd name="connsiteY67-9284" fmla="*/ 284480 h 2611120"/>
                <a:gd name="connsiteX68-9285" fmla="*/ 2291105 w 3586505"/>
                <a:gd name="connsiteY68-9286" fmla="*/ 330200 h 2611120"/>
                <a:gd name="connsiteX69-9287" fmla="*/ 2291105 w 3586505"/>
                <a:gd name="connsiteY69-9288" fmla="*/ 330200 h 2611120"/>
                <a:gd name="connsiteX70-9289" fmla="*/ 2245385 w 3586505"/>
                <a:gd name="connsiteY70-9290" fmla="*/ 335280 h 2611120"/>
                <a:gd name="connsiteX71-9291" fmla="*/ 2230145 w 3586505"/>
                <a:gd name="connsiteY71-9292" fmla="*/ 340360 h 2611120"/>
                <a:gd name="connsiteX72-9293" fmla="*/ 2159025 w 3586505"/>
                <a:gd name="connsiteY72-9294" fmla="*/ 345440 h 2611120"/>
                <a:gd name="connsiteX73-9295" fmla="*/ 2143785 w 3586505"/>
                <a:gd name="connsiteY73-9296" fmla="*/ 350520 h 2611120"/>
                <a:gd name="connsiteX74-9297" fmla="*/ 2123465 w 3586505"/>
                <a:gd name="connsiteY74-9298" fmla="*/ 381000 h 2611120"/>
                <a:gd name="connsiteX75-9299" fmla="*/ 2103145 w 3586505"/>
                <a:gd name="connsiteY75-9300" fmla="*/ 386080 h 2611120"/>
                <a:gd name="connsiteX76-9301" fmla="*/ 2103145 w 3586505"/>
                <a:gd name="connsiteY76-9302" fmla="*/ 386080 h 2611120"/>
                <a:gd name="connsiteX77-9303" fmla="*/ 2072665 w 3586505"/>
                <a:gd name="connsiteY77-9304" fmla="*/ 421640 h 2611120"/>
                <a:gd name="connsiteX78-9305" fmla="*/ 2057425 w 3586505"/>
                <a:gd name="connsiteY78-9306" fmla="*/ 426720 h 2611120"/>
                <a:gd name="connsiteX79-9307" fmla="*/ 2057425 w 3586505"/>
                <a:gd name="connsiteY79-9308" fmla="*/ 426720 h 2611120"/>
                <a:gd name="connsiteX80-9309" fmla="*/ 1981225 w 3586505"/>
                <a:gd name="connsiteY80-9310" fmla="*/ 411480 h 2611120"/>
                <a:gd name="connsiteX81-9311" fmla="*/ 1960905 w 3586505"/>
                <a:gd name="connsiteY81-9312" fmla="*/ 406400 h 2611120"/>
                <a:gd name="connsiteX82-9313" fmla="*/ 1930425 w 3586505"/>
                <a:gd name="connsiteY82-9314" fmla="*/ 396240 h 2611120"/>
                <a:gd name="connsiteX83-9315" fmla="*/ 1823745 w 3586505"/>
                <a:gd name="connsiteY83-9316" fmla="*/ 289560 h 2611120"/>
                <a:gd name="connsiteX84-9317" fmla="*/ 1889785 w 3586505"/>
                <a:gd name="connsiteY84-9318" fmla="*/ 294640 h 2611120"/>
                <a:gd name="connsiteX85-9319" fmla="*/ 1915185 w 3586505"/>
                <a:gd name="connsiteY85-9320" fmla="*/ 325120 h 2611120"/>
                <a:gd name="connsiteX86-9321" fmla="*/ 1849145 w 3586505"/>
                <a:gd name="connsiteY86-9322" fmla="*/ 304800 h 2611120"/>
                <a:gd name="connsiteX87-9323" fmla="*/ 1833905 w 3586505"/>
                <a:gd name="connsiteY87-9324" fmla="*/ 299720 h 2611120"/>
                <a:gd name="connsiteX88-9325" fmla="*/ 1813585 w 3586505"/>
                <a:gd name="connsiteY88-9326" fmla="*/ 259080 h 2611120"/>
                <a:gd name="connsiteX89-9327" fmla="*/ 1798345 w 3586505"/>
                <a:gd name="connsiteY89-9328" fmla="*/ 228600 h 2611120"/>
                <a:gd name="connsiteX90-9329" fmla="*/ 1798345 w 3586505"/>
                <a:gd name="connsiteY90-9330" fmla="*/ 228600 h 2611120"/>
                <a:gd name="connsiteX91-9331" fmla="*/ 1752625 w 3586505"/>
                <a:gd name="connsiteY91-9332" fmla="*/ 172720 h 2611120"/>
                <a:gd name="connsiteX92-9333" fmla="*/ 1752625 w 3586505"/>
                <a:gd name="connsiteY92-9334" fmla="*/ 172720 h 2611120"/>
                <a:gd name="connsiteX93-9335" fmla="*/ 1691665 w 3586505"/>
                <a:gd name="connsiteY93-9336" fmla="*/ 157480 h 2611120"/>
                <a:gd name="connsiteX94-9337" fmla="*/ 1686585 w 3586505"/>
                <a:gd name="connsiteY94-9338" fmla="*/ 142240 h 2611120"/>
                <a:gd name="connsiteX95-9339" fmla="*/ 1676425 w 3586505"/>
                <a:gd name="connsiteY95-9340" fmla="*/ 127000 h 2611120"/>
                <a:gd name="connsiteX96-9341" fmla="*/ 1645945 w 3586505"/>
                <a:gd name="connsiteY96-9342" fmla="*/ 111760 h 2611120"/>
                <a:gd name="connsiteX97-9343" fmla="*/ 1635785 w 3586505"/>
                <a:gd name="connsiteY97-9344" fmla="*/ 111760 h 2611120"/>
                <a:gd name="connsiteX98-9345" fmla="*/ 1635785 w 3586505"/>
                <a:gd name="connsiteY98-9346" fmla="*/ 111760 h 2611120"/>
                <a:gd name="connsiteX99-9347" fmla="*/ 1564665 w 3586505"/>
                <a:gd name="connsiteY99-9348" fmla="*/ 121920 h 2611120"/>
                <a:gd name="connsiteX100-9349" fmla="*/ 1564665 w 3586505"/>
                <a:gd name="connsiteY100-9350" fmla="*/ 121920 h 2611120"/>
                <a:gd name="connsiteX101-9351" fmla="*/ 1544345 w 3586505"/>
                <a:gd name="connsiteY101-9352" fmla="*/ 162560 h 2611120"/>
                <a:gd name="connsiteX102-9353" fmla="*/ 1513865 w 3586505"/>
                <a:gd name="connsiteY102-9354" fmla="*/ 193040 h 2611120"/>
                <a:gd name="connsiteX103-9355" fmla="*/ 1508785 w 3586505"/>
                <a:gd name="connsiteY103-9356" fmla="*/ 213360 h 2611120"/>
                <a:gd name="connsiteX104-9357" fmla="*/ 1503705 w 3586505"/>
                <a:gd name="connsiteY104-9358" fmla="*/ 238760 h 2611120"/>
                <a:gd name="connsiteX105-9359" fmla="*/ 1483385 w 3586505"/>
                <a:gd name="connsiteY105-9360" fmla="*/ 274320 h 2611120"/>
                <a:gd name="connsiteX106-9361" fmla="*/ 1478305 w 3586505"/>
                <a:gd name="connsiteY106-9362" fmla="*/ 289560 h 2611120"/>
                <a:gd name="connsiteX107-9363" fmla="*/ 1447825 w 3586505"/>
                <a:gd name="connsiteY107-9364" fmla="*/ 345440 h 2611120"/>
                <a:gd name="connsiteX108-9365" fmla="*/ 1437665 w 3586505"/>
                <a:gd name="connsiteY108-9366" fmla="*/ 375920 h 2611120"/>
                <a:gd name="connsiteX109-9367" fmla="*/ 1432585 w 3586505"/>
                <a:gd name="connsiteY109-9368" fmla="*/ 391160 h 2611120"/>
                <a:gd name="connsiteX110-9369" fmla="*/ 1402105 w 3586505"/>
                <a:gd name="connsiteY110-9370" fmla="*/ 411480 h 2611120"/>
                <a:gd name="connsiteX111-9371" fmla="*/ 1386865 w 3586505"/>
                <a:gd name="connsiteY111-9372" fmla="*/ 441960 h 2611120"/>
                <a:gd name="connsiteX112-9373" fmla="*/ 1361465 w 3586505"/>
                <a:gd name="connsiteY112-9374" fmla="*/ 447040 h 2611120"/>
                <a:gd name="connsiteX113-9375" fmla="*/ 1330985 w 3586505"/>
                <a:gd name="connsiteY113-9376" fmla="*/ 457200 h 2611120"/>
                <a:gd name="connsiteX114-9377" fmla="*/ 1330985 w 3586505"/>
                <a:gd name="connsiteY114-9378" fmla="*/ 457200 h 2611120"/>
                <a:gd name="connsiteX115-9379" fmla="*/ 1361465 w 3586505"/>
                <a:gd name="connsiteY115-9380" fmla="*/ 492760 h 2611120"/>
                <a:gd name="connsiteX116-9381" fmla="*/ 1366545 w 3586505"/>
                <a:gd name="connsiteY116-9382" fmla="*/ 508000 h 2611120"/>
                <a:gd name="connsiteX117-9383" fmla="*/ 1371625 w 3586505"/>
                <a:gd name="connsiteY117-9384" fmla="*/ 518160 h 2611120"/>
                <a:gd name="connsiteX118-9385" fmla="*/ 1371625 w 3586505"/>
                <a:gd name="connsiteY118-9386" fmla="*/ 518160 h 2611120"/>
                <a:gd name="connsiteX119-9387" fmla="*/ 1371625 w 3586505"/>
                <a:gd name="connsiteY119-9388" fmla="*/ 568960 h 2611120"/>
                <a:gd name="connsiteX120-9389" fmla="*/ 1371625 w 3586505"/>
                <a:gd name="connsiteY120-9390" fmla="*/ 568960 h 2611120"/>
                <a:gd name="connsiteX121-9391" fmla="*/ 1320825 w 3586505"/>
                <a:gd name="connsiteY121-9392" fmla="*/ 609600 h 2611120"/>
                <a:gd name="connsiteX122-9393" fmla="*/ 1320825 w 3586505"/>
                <a:gd name="connsiteY122-9394" fmla="*/ 609600 h 2611120"/>
                <a:gd name="connsiteX123-9395" fmla="*/ 1371625 w 3586505"/>
                <a:gd name="connsiteY123-9396" fmla="*/ 665480 h 2611120"/>
                <a:gd name="connsiteX124-9397" fmla="*/ 1376705 w 3586505"/>
                <a:gd name="connsiteY124-9398" fmla="*/ 711200 h 2611120"/>
                <a:gd name="connsiteX125-9399" fmla="*/ 1386865 w 3586505"/>
                <a:gd name="connsiteY125-9400" fmla="*/ 746760 h 2611120"/>
                <a:gd name="connsiteX126-9401" fmla="*/ 1386865 w 3586505"/>
                <a:gd name="connsiteY126-9402" fmla="*/ 746760 h 2611120"/>
                <a:gd name="connsiteX127-9403" fmla="*/ 1381785 w 3586505"/>
                <a:gd name="connsiteY127-9404" fmla="*/ 792480 h 2611120"/>
                <a:gd name="connsiteX128-9405" fmla="*/ 1376705 w 3586505"/>
                <a:gd name="connsiteY128-9406" fmla="*/ 858520 h 2611120"/>
                <a:gd name="connsiteX129-9407" fmla="*/ 1376705 w 3586505"/>
                <a:gd name="connsiteY129-9408" fmla="*/ 858520 h 2611120"/>
                <a:gd name="connsiteX130-9409" fmla="*/ 1341145 w 3586505"/>
                <a:gd name="connsiteY130-9410" fmla="*/ 889000 h 2611120"/>
                <a:gd name="connsiteX131-9411" fmla="*/ 1315745 w 3586505"/>
                <a:gd name="connsiteY131-9412" fmla="*/ 919480 h 2611120"/>
                <a:gd name="connsiteX132-9413" fmla="*/ 1330985 w 3586505"/>
                <a:gd name="connsiteY132-9414" fmla="*/ 919480 h 2611120"/>
                <a:gd name="connsiteX133-9415" fmla="*/ 1330985 w 3586505"/>
                <a:gd name="connsiteY133-9416" fmla="*/ 919480 h 2611120"/>
                <a:gd name="connsiteX134-9417" fmla="*/ 1330985 w 3586505"/>
                <a:gd name="connsiteY134-9418" fmla="*/ 1041400 h 2611120"/>
                <a:gd name="connsiteX135-9419" fmla="*/ 1330985 w 3586505"/>
                <a:gd name="connsiteY135-9420" fmla="*/ 1041400 h 2611120"/>
                <a:gd name="connsiteX136-9421" fmla="*/ 1280185 w 3586505"/>
                <a:gd name="connsiteY136-9422" fmla="*/ 1046480 h 2611120"/>
                <a:gd name="connsiteX137-9423" fmla="*/ 1275105 w 3586505"/>
                <a:gd name="connsiteY137-9424" fmla="*/ 1061720 h 2611120"/>
                <a:gd name="connsiteX138-9425" fmla="*/ 1259865 w 3586505"/>
                <a:gd name="connsiteY138-9426" fmla="*/ 1061720 h 2611120"/>
                <a:gd name="connsiteX139-9427" fmla="*/ 1259865 w 3586505"/>
                <a:gd name="connsiteY139-9428" fmla="*/ 1061720 h 2611120"/>
                <a:gd name="connsiteX140-9429" fmla="*/ 1259865 w 3586505"/>
                <a:gd name="connsiteY140-9430" fmla="*/ 1168400 h 2611120"/>
                <a:gd name="connsiteX141-9431" fmla="*/ 1259865 w 3586505"/>
                <a:gd name="connsiteY141-9432" fmla="*/ 1168400 h 2611120"/>
                <a:gd name="connsiteX142-9433" fmla="*/ 1224305 w 3586505"/>
                <a:gd name="connsiteY142-9434" fmla="*/ 1193800 h 2611120"/>
                <a:gd name="connsiteX143-9435" fmla="*/ 1214145 w 3586505"/>
                <a:gd name="connsiteY143-9436" fmla="*/ 1209040 h 2611120"/>
                <a:gd name="connsiteX144-9437" fmla="*/ 1209065 w 3586505"/>
                <a:gd name="connsiteY144-9438" fmla="*/ 1224280 h 2611120"/>
                <a:gd name="connsiteX145-9439" fmla="*/ 1209065 w 3586505"/>
                <a:gd name="connsiteY145-9440" fmla="*/ 1224280 h 2611120"/>
                <a:gd name="connsiteX146-9441" fmla="*/ 1183665 w 3586505"/>
                <a:gd name="connsiteY146-9442" fmla="*/ 1188720 h 2611120"/>
                <a:gd name="connsiteX147-9443" fmla="*/ 1168425 w 3586505"/>
                <a:gd name="connsiteY147-9444" fmla="*/ 1178560 h 2611120"/>
                <a:gd name="connsiteX148-9445" fmla="*/ 1163345 w 3586505"/>
                <a:gd name="connsiteY148-9446" fmla="*/ 1163320 h 2611120"/>
                <a:gd name="connsiteX149-9447" fmla="*/ 1122705 w 3586505"/>
                <a:gd name="connsiteY149-9448" fmla="*/ 1153160 h 2611120"/>
                <a:gd name="connsiteX150-9449" fmla="*/ 1122705 w 3586505"/>
                <a:gd name="connsiteY150-9450" fmla="*/ 1153160 h 2611120"/>
                <a:gd name="connsiteX151-9451" fmla="*/ 1076985 w 3586505"/>
                <a:gd name="connsiteY151-9452" fmla="*/ 1158240 h 2611120"/>
                <a:gd name="connsiteX152-9453" fmla="*/ 889025 w 3586505"/>
                <a:gd name="connsiteY152-9454" fmla="*/ 1153160 h 2611120"/>
                <a:gd name="connsiteX153-9455" fmla="*/ 889025 w 3586505"/>
                <a:gd name="connsiteY153-9456" fmla="*/ 1153160 h 2611120"/>
                <a:gd name="connsiteX154-9457" fmla="*/ 863625 w 3586505"/>
                <a:gd name="connsiteY154-9458" fmla="*/ 1188720 h 2611120"/>
                <a:gd name="connsiteX155-9459" fmla="*/ 848385 w 3586505"/>
                <a:gd name="connsiteY155-9460" fmla="*/ 1219200 h 2611120"/>
                <a:gd name="connsiteX156-9461" fmla="*/ 838225 w 3586505"/>
                <a:gd name="connsiteY156-9462" fmla="*/ 1224280 h 2611120"/>
                <a:gd name="connsiteX157-9463" fmla="*/ 838225 w 3586505"/>
                <a:gd name="connsiteY157-9464" fmla="*/ 1224280 h 2611120"/>
                <a:gd name="connsiteX158-9465" fmla="*/ 751865 w 3586505"/>
                <a:gd name="connsiteY158-9466" fmla="*/ 1224280 h 2611120"/>
                <a:gd name="connsiteX159-9467" fmla="*/ 751865 w 3586505"/>
                <a:gd name="connsiteY159-9468" fmla="*/ 1224280 h 2611120"/>
                <a:gd name="connsiteX160-9469" fmla="*/ 716305 w 3586505"/>
                <a:gd name="connsiteY160-9470" fmla="*/ 1178560 h 2611120"/>
                <a:gd name="connsiteX161-9471" fmla="*/ 701065 w 3586505"/>
                <a:gd name="connsiteY161-9472" fmla="*/ 1168400 h 2611120"/>
                <a:gd name="connsiteX162-9473" fmla="*/ 695985 w 3586505"/>
                <a:gd name="connsiteY162-9474" fmla="*/ 1153160 h 2611120"/>
                <a:gd name="connsiteX163-9475" fmla="*/ 670585 w 3586505"/>
                <a:gd name="connsiteY163-9476" fmla="*/ 1102360 h 2611120"/>
                <a:gd name="connsiteX164-9477" fmla="*/ 665505 w 3586505"/>
                <a:gd name="connsiteY164-9478" fmla="*/ 1087120 h 2611120"/>
                <a:gd name="connsiteX165-9479" fmla="*/ 645185 w 3586505"/>
                <a:gd name="connsiteY165-9480" fmla="*/ 1056640 h 2611120"/>
                <a:gd name="connsiteX166-9481" fmla="*/ 624865 w 3586505"/>
                <a:gd name="connsiteY166-9482" fmla="*/ 1000760 h 2611120"/>
                <a:gd name="connsiteX167-9483" fmla="*/ 609625 w 3586505"/>
                <a:gd name="connsiteY167-9484" fmla="*/ 995680 h 2611120"/>
                <a:gd name="connsiteX168-9485" fmla="*/ 568985 w 3586505"/>
                <a:gd name="connsiteY168-9486" fmla="*/ 985520 h 2611120"/>
                <a:gd name="connsiteX169-9487" fmla="*/ 543585 w 3586505"/>
                <a:gd name="connsiteY169-9488" fmla="*/ 955040 h 2611120"/>
                <a:gd name="connsiteX170-9489" fmla="*/ 533425 w 3586505"/>
                <a:gd name="connsiteY170-9490" fmla="*/ 924560 h 2611120"/>
                <a:gd name="connsiteX171-9491" fmla="*/ 523265 w 3586505"/>
                <a:gd name="connsiteY171-9492" fmla="*/ 914400 h 2611120"/>
                <a:gd name="connsiteX172-9493" fmla="*/ 523265 w 3586505"/>
                <a:gd name="connsiteY172-9494" fmla="*/ 914400 h 2611120"/>
                <a:gd name="connsiteX173-9495" fmla="*/ 482625 w 3586505"/>
                <a:gd name="connsiteY173-9496" fmla="*/ 934720 h 2611120"/>
                <a:gd name="connsiteX174-9497" fmla="*/ 457225 w 3586505"/>
                <a:gd name="connsiteY174-9498" fmla="*/ 939800 h 2611120"/>
                <a:gd name="connsiteX175-9499" fmla="*/ 441985 w 3586505"/>
                <a:gd name="connsiteY175-9500" fmla="*/ 944880 h 2611120"/>
                <a:gd name="connsiteX176-9501" fmla="*/ 436905 w 3586505"/>
                <a:gd name="connsiteY176-9502" fmla="*/ 965200 h 2611120"/>
                <a:gd name="connsiteX177-9503" fmla="*/ 421665 w 3586505"/>
                <a:gd name="connsiteY177-9504" fmla="*/ 970280 h 2611120"/>
                <a:gd name="connsiteX178-9505" fmla="*/ 406425 w 3586505"/>
                <a:gd name="connsiteY178-9506" fmla="*/ 985520 h 2611120"/>
                <a:gd name="connsiteX179-9507" fmla="*/ 401345 w 3586505"/>
                <a:gd name="connsiteY179-9508" fmla="*/ 990600 h 2611120"/>
                <a:gd name="connsiteX180-9509" fmla="*/ 401345 w 3586505"/>
                <a:gd name="connsiteY180-9510" fmla="*/ 990600 h 2611120"/>
                <a:gd name="connsiteX181-9511" fmla="*/ 370865 w 3586505"/>
                <a:gd name="connsiteY181-9512" fmla="*/ 1026160 h 2611120"/>
                <a:gd name="connsiteX182-9513" fmla="*/ 345465 w 3586505"/>
                <a:gd name="connsiteY182-9514" fmla="*/ 1061720 h 2611120"/>
                <a:gd name="connsiteX183-9515" fmla="*/ 345465 w 3586505"/>
                <a:gd name="connsiteY183-9516" fmla="*/ 1061720 h 2611120"/>
                <a:gd name="connsiteX184-9517" fmla="*/ 299745 w 3586505"/>
                <a:gd name="connsiteY184-9518" fmla="*/ 1066800 h 2611120"/>
                <a:gd name="connsiteX185-9519" fmla="*/ 269265 w 3586505"/>
                <a:gd name="connsiteY185-9520" fmla="*/ 1071880 h 2611120"/>
                <a:gd name="connsiteX186-9521" fmla="*/ 259105 w 3586505"/>
                <a:gd name="connsiteY186-9522" fmla="*/ 1112520 h 2611120"/>
                <a:gd name="connsiteX187-9523" fmla="*/ 259105 w 3586505"/>
                <a:gd name="connsiteY187-9524" fmla="*/ 1112520 h 2611120"/>
                <a:gd name="connsiteX188-9525" fmla="*/ 208305 w 3586505"/>
                <a:gd name="connsiteY188-9526" fmla="*/ 1112520 h 2611120"/>
                <a:gd name="connsiteX189-9527" fmla="*/ 208305 w 3586505"/>
                <a:gd name="connsiteY189-9528" fmla="*/ 1112520 h 2611120"/>
                <a:gd name="connsiteX190-9529" fmla="*/ 208305 w 3586505"/>
                <a:gd name="connsiteY190-9530" fmla="*/ 1203960 h 2611120"/>
                <a:gd name="connsiteX191-9531" fmla="*/ 208305 w 3586505"/>
                <a:gd name="connsiteY191-9532" fmla="*/ 1203960 h 2611120"/>
                <a:gd name="connsiteX192-9533" fmla="*/ 167665 w 3586505"/>
                <a:gd name="connsiteY192-9534" fmla="*/ 1219200 h 2611120"/>
                <a:gd name="connsiteX193-9535" fmla="*/ 137185 w 3586505"/>
                <a:gd name="connsiteY193-9536" fmla="*/ 1249680 h 2611120"/>
                <a:gd name="connsiteX194-9537" fmla="*/ 121945 w 3586505"/>
                <a:gd name="connsiteY194-9538" fmla="*/ 1259840 h 2611120"/>
                <a:gd name="connsiteX195-9539" fmla="*/ 111785 w 3586505"/>
                <a:gd name="connsiteY195-9540" fmla="*/ 1275080 h 2611120"/>
                <a:gd name="connsiteX196-9541" fmla="*/ 81305 w 3586505"/>
                <a:gd name="connsiteY196-9542" fmla="*/ 1290320 h 2611120"/>
                <a:gd name="connsiteX197-9543" fmla="*/ 86385 w 3586505"/>
                <a:gd name="connsiteY197-9544" fmla="*/ 1305560 h 2611120"/>
                <a:gd name="connsiteX198-9545" fmla="*/ 50825 w 3586505"/>
                <a:gd name="connsiteY198-9546" fmla="*/ 1290320 h 2611120"/>
                <a:gd name="connsiteX199-9547" fmla="*/ 45745 w 3586505"/>
                <a:gd name="connsiteY199-9548" fmla="*/ 1478280 h 2611120"/>
                <a:gd name="connsiteX200-9549" fmla="*/ 30505 w 3586505"/>
                <a:gd name="connsiteY200-9550" fmla="*/ 1513840 h 2611120"/>
                <a:gd name="connsiteX201-9551" fmla="*/ 30505 w 3586505"/>
                <a:gd name="connsiteY201-9552" fmla="*/ 1513840 h 2611120"/>
                <a:gd name="connsiteX202-9553" fmla="*/ 25 w 3586505"/>
                <a:gd name="connsiteY202-9554" fmla="*/ 1564640 h 2611120"/>
                <a:gd name="connsiteX203-9555" fmla="*/ 25 w 3586505"/>
                <a:gd name="connsiteY203-9556" fmla="*/ 1564640 h 2611120"/>
                <a:gd name="connsiteX204-9557" fmla="*/ 40665 w 3586505"/>
                <a:gd name="connsiteY204-9558" fmla="*/ 1584960 h 2611120"/>
                <a:gd name="connsiteX205-9559" fmla="*/ 50825 w 3586505"/>
                <a:gd name="connsiteY205-9560" fmla="*/ 1600200 h 2611120"/>
                <a:gd name="connsiteX206-9561" fmla="*/ 66065 w 3586505"/>
                <a:gd name="connsiteY206-9562" fmla="*/ 1610360 h 2611120"/>
                <a:gd name="connsiteX207-9563" fmla="*/ 76225 w 3586505"/>
                <a:gd name="connsiteY207-9564" fmla="*/ 1640840 h 2611120"/>
                <a:gd name="connsiteX208-9565" fmla="*/ 81305 w 3586505"/>
                <a:gd name="connsiteY208-9566" fmla="*/ 1656080 h 2611120"/>
                <a:gd name="connsiteX209-9567" fmla="*/ 86385 w 3586505"/>
                <a:gd name="connsiteY209-9568" fmla="*/ 1701800 h 2611120"/>
                <a:gd name="connsiteX210-9569" fmla="*/ 101625 w 3586505"/>
                <a:gd name="connsiteY210-9570" fmla="*/ 1711960 h 2611120"/>
                <a:gd name="connsiteX211-9571" fmla="*/ 101625 w 3586505"/>
                <a:gd name="connsiteY211-9572" fmla="*/ 1711960 h 2611120"/>
                <a:gd name="connsiteX212-9573" fmla="*/ 142265 w 3586505"/>
                <a:gd name="connsiteY212-9574" fmla="*/ 1742440 h 2611120"/>
                <a:gd name="connsiteX213-9575" fmla="*/ 157505 w 3586505"/>
                <a:gd name="connsiteY213-9576" fmla="*/ 1752600 h 2611120"/>
                <a:gd name="connsiteX214-9577" fmla="*/ 177825 w 3586505"/>
                <a:gd name="connsiteY214-9578" fmla="*/ 1757680 h 2611120"/>
                <a:gd name="connsiteX215-9579" fmla="*/ 198145 w 3586505"/>
                <a:gd name="connsiteY215-9580" fmla="*/ 1762760 h 2611120"/>
                <a:gd name="connsiteX216-9581" fmla="*/ 198145 w 3586505"/>
                <a:gd name="connsiteY216-9582" fmla="*/ 1762760 h 2611120"/>
                <a:gd name="connsiteX217-9583" fmla="*/ 243865 w 3586505"/>
                <a:gd name="connsiteY217-9584" fmla="*/ 1838960 h 2611120"/>
                <a:gd name="connsiteX218-9585" fmla="*/ 254025 w 3586505"/>
                <a:gd name="connsiteY218-9586" fmla="*/ 1889760 h 2611120"/>
                <a:gd name="connsiteX219-9587" fmla="*/ 259105 w 3586505"/>
                <a:gd name="connsiteY219-9588" fmla="*/ 1915160 h 2611120"/>
                <a:gd name="connsiteX220-9589" fmla="*/ 264185 w 3586505"/>
                <a:gd name="connsiteY220-9590" fmla="*/ 1930400 h 2611120"/>
                <a:gd name="connsiteX221-9591" fmla="*/ 279425 w 3586505"/>
                <a:gd name="connsiteY221-9592" fmla="*/ 1935480 h 2611120"/>
                <a:gd name="connsiteX222-9593" fmla="*/ 284505 w 3586505"/>
                <a:gd name="connsiteY222-9594" fmla="*/ 1940560 h 2611120"/>
                <a:gd name="connsiteX223-9595" fmla="*/ 284505 w 3586505"/>
                <a:gd name="connsiteY223-9596" fmla="*/ 1940560 h 2611120"/>
                <a:gd name="connsiteX224-9597" fmla="*/ 325145 w 3586505"/>
                <a:gd name="connsiteY224-9598" fmla="*/ 1960880 h 2611120"/>
                <a:gd name="connsiteX225-9599" fmla="*/ 340385 w 3586505"/>
                <a:gd name="connsiteY225-9600" fmla="*/ 1965960 h 2611120"/>
                <a:gd name="connsiteX226-9601" fmla="*/ 350545 w 3586505"/>
                <a:gd name="connsiteY226-9602" fmla="*/ 1981200 h 2611120"/>
                <a:gd name="connsiteX227-9603" fmla="*/ 381025 w 3586505"/>
                <a:gd name="connsiteY227-9604" fmla="*/ 1991360 h 2611120"/>
                <a:gd name="connsiteX228-9605" fmla="*/ 411505 w 3586505"/>
                <a:gd name="connsiteY228-9606" fmla="*/ 2006600 h 2611120"/>
                <a:gd name="connsiteX229-9607" fmla="*/ 426745 w 3586505"/>
                <a:gd name="connsiteY229-9608" fmla="*/ 2011680 h 2611120"/>
                <a:gd name="connsiteX230-9609" fmla="*/ 477545 w 3586505"/>
                <a:gd name="connsiteY230-9610" fmla="*/ 2037080 h 2611120"/>
                <a:gd name="connsiteX231-9611" fmla="*/ 492785 w 3586505"/>
                <a:gd name="connsiteY231-9612" fmla="*/ 2047240 h 2611120"/>
                <a:gd name="connsiteX232-9613" fmla="*/ 492785 w 3586505"/>
                <a:gd name="connsiteY232-9614" fmla="*/ 2047240 h 2611120"/>
                <a:gd name="connsiteX233-9615" fmla="*/ 462305 w 3586505"/>
                <a:gd name="connsiteY233-9616" fmla="*/ 2087880 h 2611120"/>
                <a:gd name="connsiteX234-9617" fmla="*/ 441985 w 3586505"/>
                <a:gd name="connsiteY234-9618" fmla="*/ 2108200 h 2611120"/>
                <a:gd name="connsiteX235-9619" fmla="*/ 421665 w 3586505"/>
                <a:gd name="connsiteY235-9620" fmla="*/ 2138680 h 2611120"/>
                <a:gd name="connsiteX236-9621" fmla="*/ 406425 w 3586505"/>
                <a:gd name="connsiteY236-9622" fmla="*/ 2169160 h 2611120"/>
                <a:gd name="connsiteX237-9623" fmla="*/ 406425 w 3586505"/>
                <a:gd name="connsiteY237-9624" fmla="*/ 2169160 h 2611120"/>
                <a:gd name="connsiteX238-9625" fmla="*/ 396265 w 3586505"/>
                <a:gd name="connsiteY238-9626" fmla="*/ 2230120 h 2611120"/>
                <a:gd name="connsiteX239-9627" fmla="*/ 386105 w 3586505"/>
                <a:gd name="connsiteY239-9628" fmla="*/ 2255520 h 2611120"/>
                <a:gd name="connsiteX240-9629" fmla="*/ 386105 w 3586505"/>
                <a:gd name="connsiteY240-9630" fmla="*/ 2255520 h 2611120"/>
                <a:gd name="connsiteX241-9631" fmla="*/ 416585 w 3586505"/>
                <a:gd name="connsiteY241-9632" fmla="*/ 2270760 h 2611120"/>
                <a:gd name="connsiteX242-9633" fmla="*/ 436905 w 3586505"/>
                <a:gd name="connsiteY242-9634" fmla="*/ 2438400 h 2611120"/>
                <a:gd name="connsiteX243-9635" fmla="*/ 447065 w 3586505"/>
                <a:gd name="connsiteY243-9636" fmla="*/ 2443480 h 2611120"/>
                <a:gd name="connsiteX244-9637" fmla="*/ 447065 w 3586505"/>
                <a:gd name="connsiteY244-9638" fmla="*/ 2443480 h 2611120"/>
                <a:gd name="connsiteX245-9639" fmla="*/ 487705 w 3586505"/>
                <a:gd name="connsiteY245-9640" fmla="*/ 2458720 h 2611120"/>
                <a:gd name="connsiteX246-9641" fmla="*/ 502945 w 3586505"/>
                <a:gd name="connsiteY246-9642" fmla="*/ 2463800 h 2611120"/>
                <a:gd name="connsiteX247-9643" fmla="*/ 528345 w 3586505"/>
                <a:gd name="connsiteY247-9644" fmla="*/ 2463800 h 2611120"/>
                <a:gd name="connsiteX248-9645" fmla="*/ 528345 w 3586505"/>
                <a:gd name="connsiteY248-9646" fmla="*/ 2463800 h 2611120"/>
                <a:gd name="connsiteX249-9647" fmla="*/ 574065 w 3586505"/>
                <a:gd name="connsiteY249-9648" fmla="*/ 2448560 h 2611120"/>
                <a:gd name="connsiteX250-9649" fmla="*/ 574065 w 3586505"/>
                <a:gd name="connsiteY250-9650" fmla="*/ 2448560 h 2611120"/>
                <a:gd name="connsiteX251-9651" fmla="*/ 594385 w 3586505"/>
                <a:gd name="connsiteY251-9652" fmla="*/ 2382520 h 2611120"/>
                <a:gd name="connsiteX252-9653" fmla="*/ 614705 w 3586505"/>
                <a:gd name="connsiteY252-9654" fmla="*/ 2362200 h 2611120"/>
                <a:gd name="connsiteX253-9655" fmla="*/ 624865 w 3586505"/>
                <a:gd name="connsiteY253-9656" fmla="*/ 2321560 h 2611120"/>
                <a:gd name="connsiteX254-9657" fmla="*/ 624865 w 3586505"/>
                <a:gd name="connsiteY254-9658" fmla="*/ 2321560 h 2611120"/>
                <a:gd name="connsiteX255-9659" fmla="*/ 731545 w 3586505"/>
                <a:gd name="connsiteY255-9660" fmla="*/ 2326640 h 2611120"/>
                <a:gd name="connsiteX256-9661" fmla="*/ 731545 w 3586505"/>
                <a:gd name="connsiteY256-9662" fmla="*/ 2326640 h 2611120"/>
                <a:gd name="connsiteX257-9663" fmla="*/ 777265 w 3586505"/>
                <a:gd name="connsiteY257-9664" fmla="*/ 2336800 h 2611120"/>
                <a:gd name="connsiteX258-9665" fmla="*/ 782345 w 3586505"/>
                <a:gd name="connsiteY258-9666" fmla="*/ 2352040 h 2611120"/>
                <a:gd name="connsiteX259-9667" fmla="*/ 797585 w 3586505"/>
                <a:gd name="connsiteY259-9668" fmla="*/ 2357120 h 2611120"/>
                <a:gd name="connsiteX260-9669" fmla="*/ 838225 w 3586505"/>
                <a:gd name="connsiteY260-9670" fmla="*/ 2346960 h 2611120"/>
                <a:gd name="connsiteX261-9671" fmla="*/ 843305 w 3586505"/>
                <a:gd name="connsiteY261-9672" fmla="*/ 2336800 h 2611120"/>
                <a:gd name="connsiteX262-9673" fmla="*/ 843305 w 3586505"/>
                <a:gd name="connsiteY262-9674" fmla="*/ 2336800 h 2611120"/>
                <a:gd name="connsiteX263-9675" fmla="*/ 883945 w 3586505"/>
                <a:gd name="connsiteY263-9676" fmla="*/ 2311400 h 2611120"/>
                <a:gd name="connsiteX264-9677" fmla="*/ 894105 w 3586505"/>
                <a:gd name="connsiteY264-9678" fmla="*/ 2296160 h 2611120"/>
                <a:gd name="connsiteX265-9679" fmla="*/ 914425 w 3586505"/>
                <a:gd name="connsiteY265-9680" fmla="*/ 2275840 h 2611120"/>
                <a:gd name="connsiteX266-9681" fmla="*/ 914425 w 3586505"/>
                <a:gd name="connsiteY266-9682" fmla="*/ 2275840 h 2611120"/>
                <a:gd name="connsiteX267-9683" fmla="*/ 1010945 w 3586505"/>
                <a:gd name="connsiteY267-9684" fmla="*/ 2255520 h 2611120"/>
                <a:gd name="connsiteX268-9685" fmla="*/ 1016025 w 3586505"/>
                <a:gd name="connsiteY268-9686" fmla="*/ 2240280 h 2611120"/>
                <a:gd name="connsiteX269-9687" fmla="*/ 1016025 w 3586505"/>
                <a:gd name="connsiteY269-9688" fmla="*/ 2230120 h 2611120"/>
                <a:gd name="connsiteX270-9689" fmla="*/ 1016025 w 3586505"/>
                <a:gd name="connsiteY270-9690" fmla="*/ 2230120 h 2611120"/>
                <a:gd name="connsiteX271-9691" fmla="*/ 1102385 w 3586505"/>
                <a:gd name="connsiteY271-9692" fmla="*/ 2230120 h 2611120"/>
                <a:gd name="connsiteX272-9693" fmla="*/ 1193825 w 3586505"/>
                <a:gd name="connsiteY272-9694" fmla="*/ 2286000 h 2611120"/>
                <a:gd name="connsiteX273-9695" fmla="*/ 1310665 w 3586505"/>
                <a:gd name="connsiteY273-9696" fmla="*/ 2458720 h 2611120"/>
                <a:gd name="connsiteX274-9697" fmla="*/ 1336065 w 3586505"/>
                <a:gd name="connsiteY274-9698" fmla="*/ 2499360 h 2611120"/>
                <a:gd name="connsiteX275-9699" fmla="*/ 1351305 w 3586505"/>
                <a:gd name="connsiteY275-9700" fmla="*/ 2534920 h 2611120"/>
                <a:gd name="connsiteX276-9701" fmla="*/ 1366545 w 3586505"/>
                <a:gd name="connsiteY276-9702" fmla="*/ 2545080 h 2611120"/>
                <a:gd name="connsiteX277-9703" fmla="*/ 1376705 w 3586505"/>
                <a:gd name="connsiteY277-9704" fmla="*/ 2575560 h 2611120"/>
                <a:gd name="connsiteX278-9705" fmla="*/ 1381785 w 3586505"/>
                <a:gd name="connsiteY278-9706" fmla="*/ 2590800 h 2611120"/>
                <a:gd name="connsiteX279-9707" fmla="*/ 1397025 w 3586505"/>
                <a:gd name="connsiteY279-9708" fmla="*/ 2595880 h 2611120"/>
                <a:gd name="connsiteX280-9709" fmla="*/ 1417345 w 3586505"/>
                <a:gd name="connsiteY280-9710" fmla="*/ 2600960 h 2611120"/>
                <a:gd name="connsiteX281-9711" fmla="*/ 1417345 w 3586505"/>
                <a:gd name="connsiteY281-9712" fmla="*/ 2611120 h 2611120"/>
                <a:gd name="connsiteX282-9713" fmla="*/ 1417345 w 3586505"/>
                <a:gd name="connsiteY282-9714" fmla="*/ 2611120 h 2611120"/>
                <a:gd name="connsiteX0-9715" fmla="*/ 3586505 w 3586505"/>
                <a:gd name="connsiteY0-9716" fmla="*/ 452120 h 2611120"/>
                <a:gd name="connsiteX1-9717" fmla="*/ 3586505 w 3586505"/>
                <a:gd name="connsiteY1-9718" fmla="*/ 452120 h 2611120"/>
                <a:gd name="connsiteX2-9719" fmla="*/ 3545865 w 3586505"/>
                <a:gd name="connsiteY2-9720" fmla="*/ 436880 h 2611120"/>
                <a:gd name="connsiteX3-9721" fmla="*/ 3540785 w 3586505"/>
                <a:gd name="connsiteY3-9722" fmla="*/ 421640 h 2611120"/>
                <a:gd name="connsiteX4-9723" fmla="*/ 3510305 w 3586505"/>
                <a:gd name="connsiteY4-9724" fmla="*/ 401320 h 2611120"/>
                <a:gd name="connsiteX5-9725" fmla="*/ 3495065 w 3586505"/>
                <a:gd name="connsiteY5-9726" fmla="*/ 381000 h 2611120"/>
                <a:gd name="connsiteX6-9727" fmla="*/ 3495065 w 3586505"/>
                <a:gd name="connsiteY6-9728" fmla="*/ 381000 h 2611120"/>
                <a:gd name="connsiteX7-9729" fmla="*/ 3449345 w 3586505"/>
                <a:gd name="connsiteY7-9730" fmla="*/ 416560 h 2611120"/>
                <a:gd name="connsiteX8-9731" fmla="*/ 3449345 w 3586505"/>
                <a:gd name="connsiteY8-9732" fmla="*/ 416560 h 2611120"/>
                <a:gd name="connsiteX9-9733" fmla="*/ 3403625 w 3586505"/>
                <a:gd name="connsiteY9-9734" fmla="*/ 411480 h 2611120"/>
                <a:gd name="connsiteX10-9735" fmla="*/ 3388385 w 3586505"/>
                <a:gd name="connsiteY10-9736" fmla="*/ 406400 h 2611120"/>
                <a:gd name="connsiteX11-9737" fmla="*/ 3362985 w 3586505"/>
                <a:gd name="connsiteY11-9738" fmla="*/ 401320 h 2611120"/>
                <a:gd name="connsiteX12-9739" fmla="*/ 3352825 w 3586505"/>
                <a:gd name="connsiteY12-9740" fmla="*/ 386080 h 2611120"/>
                <a:gd name="connsiteX13-9741" fmla="*/ 3352825 w 3586505"/>
                <a:gd name="connsiteY13-9742" fmla="*/ 386080 h 2611120"/>
                <a:gd name="connsiteX14-9743" fmla="*/ 3322345 w 3586505"/>
                <a:gd name="connsiteY14-9744" fmla="*/ 350520 h 2611120"/>
                <a:gd name="connsiteX15-9745" fmla="*/ 3302025 w 3586505"/>
                <a:gd name="connsiteY15-9746" fmla="*/ 335280 h 2611120"/>
                <a:gd name="connsiteX16-9747" fmla="*/ 3276625 w 3586505"/>
                <a:gd name="connsiteY16-9748" fmla="*/ 309880 h 2611120"/>
                <a:gd name="connsiteX17-9749" fmla="*/ 3266465 w 3586505"/>
                <a:gd name="connsiteY17-9750" fmla="*/ 294640 h 2611120"/>
                <a:gd name="connsiteX18-9751" fmla="*/ 3261385 w 3586505"/>
                <a:gd name="connsiteY18-9752" fmla="*/ 279400 h 2611120"/>
                <a:gd name="connsiteX19-9753" fmla="*/ 3246145 w 3586505"/>
                <a:gd name="connsiteY19-9754" fmla="*/ 254000 h 2611120"/>
                <a:gd name="connsiteX20-9755" fmla="*/ 3246145 w 3586505"/>
                <a:gd name="connsiteY20-9756" fmla="*/ 254000 h 2611120"/>
                <a:gd name="connsiteX21-9757" fmla="*/ 3164865 w 3586505"/>
                <a:gd name="connsiteY21-9758" fmla="*/ 243840 h 2611120"/>
                <a:gd name="connsiteX22-9759" fmla="*/ 3154705 w 3586505"/>
                <a:gd name="connsiteY22-9760" fmla="*/ 238760 h 2611120"/>
                <a:gd name="connsiteX23-9761" fmla="*/ 3154705 w 3586505"/>
                <a:gd name="connsiteY23-9762" fmla="*/ 238760 h 2611120"/>
                <a:gd name="connsiteX24-9763" fmla="*/ 3139465 w 3586505"/>
                <a:gd name="connsiteY24-9764" fmla="*/ 279400 h 2611120"/>
                <a:gd name="connsiteX25-9765" fmla="*/ 3134385 w 3586505"/>
                <a:gd name="connsiteY25-9766" fmla="*/ 299720 h 2611120"/>
                <a:gd name="connsiteX26-9767" fmla="*/ 3134385 w 3586505"/>
                <a:gd name="connsiteY26-9768" fmla="*/ 299720 h 2611120"/>
                <a:gd name="connsiteX27-9769" fmla="*/ 3093745 w 3586505"/>
                <a:gd name="connsiteY27-9770" fmla="*/ 279400 h 2611120"/>
                <a:gd name="connsiteX28-9771" fmla="*/ 3078505 w 3586505"/>
                <a:gd name="connsiteY28-9772" fmla="*/ 274320 h 2611120"/>
                <a:gd name="connsiteX29-9773" fmla="*/ 3063265 w 3586505"/>
                <a:gd name="connsiteY29-9774" fmla="*/ 264160 h 2611120"/>
                <a:gd name="connsiteX30-9775" fmla="*/ 3032785 w 3586505"/>
                <a:gd name="connsiteY30-9776" fmla="*/ 248920 h 2611120"/>
                <a:gd name="connsiteX31-9777" fmla="*/ 3032785 w 3586505"/>
                <a:gd name="connsiteY31-9778" fmla="*/ 238760 h 2611120"/>
                <a:gd name="connsiteX32-9779" fmla="*/ 3032785 w 3586505"/>
                <a:gd name="connsiteY32-9780" fmla="*/ 238760 h 2611120"/>
                <a:gd name="connsiteX33-9781" fmla="*/ 2921025 w 3586505"/>
                <a:gd name="connsiteY33-9782" fmla="*/ 248920 h 2611120"/>
                <a:gd name="connsiteX34-9783" fmla="*/ 2921025 w 3586505"/>
                <a:gd name="connsiteY34-9784" fmla="*/ 248920 h 2611120"/>
                <a:gd name="connsiteX35-9785" fmla="*/ 2880385 w 3586505"/>
                <a:gd name="connsiteY35-9786" fmla="*/ 233680 h 2611120"/>
                <a:gd name="connsiteX36-9787" fmla="*/ 2870225 w 3586505"/>
                <a:gd name="connsiteY36-9788" fmla="*/ 218440 h 2611120"/>
                <a:gd name="connsiteX37-9789" fmla="*/ 2839745 w 3586505"/>
                <a:gd name="connsiteY37-9790" fmla="*/ 198120 h 2611120"/>
                <a:gd name="connsiteX38-9791" fmla="*/ 2824505 w 3586505"/>
                <a:gd name="connsiteY38-9792" fmla="*/ 187960 h 2611120"/>
                <a:gd name="connsiteX39-9793" fmla="*/ 2824505 w 3586505"/>
                <a:gd name="connsiteY39-9794" fmla="*/ 187960 h 2611120"/>
                <a:gd name="connsiteX40-9795" fmla="*/ 2849905 w 3586505"/>
                <a:gd name="connsiteY40-9796" fmla="*/ 142240 h 2611120"/>
                <a:gd name="connsiteX41-9797" fmla="*/ 2860065 w 3586505"/>
                <a:gd name="connsiteY41-9798" fmla="*/ 127000 h 2611120"/>
                <a:gd name="connsiteX42-9799" fmla="*/ 2849905 w 3586505"/>
                <a:gd name="connsiteY42-9800" fmla="*/ 127000 h 2611120"/>
                <a:gd name="connsiteX43-9801" fmla="*/ 2849905 w 3586505"/>
                <a:gd name="connsiteY43-9802" fmla="*/ 127000 h 2611120"/>
                <a:gd name="connsiteX44-9803" fmla="*/ 2824505 w 3586505"/>
                <a:gd name="connsiteY44-9804" fmla="*/ 86360 h 2611120"/>
                <a:gd name="connsiteX45-9805" fmla="*/ 2809265 w 3586505"/>
                <a:gd name="connsiteY45-9806" fmla="*/ 76200 h 2611120"/>
                <a:gd name="connsiteX46-9807" fmla="*/ 2788945 w 3586505"/>
                <a:gd name="connsiteY46-9808" fmla="*/ 45720 h 2611120"/>
                <a:gd name="connsiteX47-9809" fmla="*/ 2773705 w 3586505"/>
                <a:gd name="connsiteY47-9810" fmla="*/ 30480 h 2611120"/>
                <a:gd name="connsiteX48-9811" fmla="*/ 2773705 w 3586505"/>
                <a:gd name="connsiteY48-9812" fmla="*/ 30480 h 2611120"/>
                <a:gd name="connsiteX49-9813" fmla="*/ 2651785 w 3586505"/>
                <a:gd name="connsiteY49-9814" fmla="*/ 10160 h 2611120"/>
                <a:gd name="connsiteX50-9815" fmla="*/ 2651785 w 3586505"/>
                <a:gd name="connsiteY50-9816" fmla="*/ 0 h 2611120"/>
                <a:gd name="connsiteX51-9817" fmla="*/ 2651785 w 3586505"/>
                <a:gd name="connsiteY51-9818" fmla="*/ 0 h 2611120"/>
                <a:gd name="connsiteX52-9819" fmla="*/ 2611145 w 3586505"/>
                <a:gd name="connsiteY52-9820" fmla="*/ 35560 h 2611120"/>
                <a:gd name="connsiteX53-9821" fmla="*/ 2580665 w 3586505"/>
                <a:gd name="connsiteY53-9822" fmla="*/ 60960 h 2611120"/>
                <a:gd name="connsiteX54-9823" fmla="*/ 2570505 w 3586505"/>
                <a:gd name="connsiteY54-9824" fmla="*/ 76200 h 2611120"/>
                <a:gd name="connsiteX55-9825" fmla="*/ 2555265 w 3586505"/>
                <a:gd name="connsiteY55-9826" fmla="*/ 86360 h 2611120"/>
                <a:gd name="connsiteX56-9827" fmla="*/ 2550185 w 3586505"/>
                <a:gd name="connsiteY56-9828" fmla="*/ 101600 h 2611120"/>
                <a:gd name="connsiteX57-9829" fmla="*/ 2534945 w 3586505"/>
                <a:gd name="connsiteY57-9830" fmla="*/ 106680 h 2611120"/>
                <a:gd name="connsiteX58-9831" fmla="*/ 2489225 w 3586505"/>
                <a:gd name="connsiteY58-9832" fmla="*/ 132080 h 2611120"/>
                <a:gd name="connsiteX59-9833" fmla="*/ 2479065 w 3586505"/>
                <a:gd name="connsiteY59-9834" fmla="*/ 152400 h 2611120"/>
                <a:gd name="connsiteX60-9835" fmla="*/ 2479065 w 3586505"/>
                <a:gd name="connsiteY60-9836" fmla="*/ 152400 h 2611120"/>
                <a:gd name="connsiteX61-9837" fmla="*/ 2479065 w 3586505"/>
                <a:gd name="connsiteY61-9838" fmla="*/ 187960 h 2611120"/>
                <a:gd name="connsiteX62-9839" fmla="*/ 2433345 w 3586505"/>
                <a:gd name="connsiteY62-9840" fmla="*/ 208280 h 2611120"/>
                <a:gd name="connsiteX63-9841" fmla="*/ 2418105 w 3586505"/>
                <a:gd name="connsiteY63-9842" fmla="*/ 228600 h 2611120"/>
                <a:gd name="connsiteX64-9843" fmla="*/ 2397785 w 3586505"/>
                <a:gd name="connsiteY64-9844" fmla="*/ 243840 h 2611120"/>
                <a:gd name="connsiteX65-9845" fmla="*/ 2377465 w 3586505"/>
                <a:gd name="connsiteY65-9846" fmla="*/ 264160 h 2611120"/>
                <a:gd name="connsiteX66-9847" fmla="*/ 2357145 w 3586505"/>
                <a:gd name="connsiteY66-9848" fmla="*/ 269240 h 2611120"/>
                <a:gd name="connsiteX67-9849" fmla="*/ 2306345 w 3586505"/>
                <a:gd name="connsiteY67-9850" fmla="*/ 284480 h 2611120"/>
                <a:gd name="connsiteX68-9851" fmla="*/ 2291105 w 3586505"/>
                <a:gd name="connsiteY68-9852" fmla="*/ 330200 h 2611120"/>
                <a:gd name="connsiteX69-9853" fmla="*/ 2291105 w 3586505"/>
                <a:gd name="connsiteY69-9854" fmla="*/ 330200 h 2611120"/>
                <a:gd name="connsiteX70-9855" fmla="*/ 2245385 w 3586505"/>
                <a:gd name="connsiteY70-9856" fmla="*/ 335280 h 2611120"/>
                <a:gd name="connsiteX71-9857" fmla="*/ 2230145 w 3586505"/>
                <a:gd name="connsiteY71-9858" fmla="*/ 340360 h 2611120"/>
                <a:gd name="connsiteX72-9859" fmla="*/ 2159025 w 3586505"/>
                <a:gd name="connsiteY72-9860" fmla="*/ 345440 h 2611120"/>
                <a:gd name="connsiteX73-9861" fmla="*/ 2143785 w 3586505"/>
                <a:gd name="connsiteY73-9862" fmla="*/ 350520 h 2611120"/>
                <a:gd name="connsiteX74-9863" fmla="*/ 2123465 w 3586505"/>
                <a:gd name="connsiteY74-9864" fmla="*/ 381000 h 2611120"/>
                <a:gd name="connsiteX75-9865" fmla="*/ 2103145 w 3586505"/>
                <a:gd name="connsiteY75-9866" fmla="*/ 386080 h 2611120"/>
                <a:gd name="connsiteX76-9867" fmla="*/ 2103145 w 3586505"/>
                <a:gd name="connsiteY76-9868" fmla="*/ 386080 h 2611120"/>
                <a:gd name="connsiteX77-9869" fmla="*/ 2072665 w 3586505"/>
                <a:gd name="connsiteY77-9870" fmla="*/ 421640 h 2611120"/>
                <a:gd name="connsiteX78-9871" fmla="*/ 2057425 w 3586505"/>
                <a:gd name="connsiteY78-9872" fmla="*/ 426720 h 2611120"/>
                <a:gd name="connsiteX79-9873" fmla="*/ 2057425 w 3586505"/>
                <a:gd name="connsiteY79-9874" fmla="*/ 426720 h 2611120"/>
                <a:gd name="connsiteX80-9875" fmla="*/ 1981225 w 3586505"/>
                <a:gd name="connsiteY80-9876" fmla="*/ 411480 h 2611120"/>
                <a:gd name="connsiteX81-9877" fmla="*/ 1960905 w 3586505"/>
                <a:gd name="connsiteY81-9878" fmla="*/ 406400 h 2611120"/>
                <a:gd name="connsiteX82-9879" fmla="*/ 1930425 w 3586505"/>
                <a:gd name="connsiteY82-9880" fmla="*/ 396240 h 2611120"/>
                <a:gd name="connsiteX83-9881" fmla="*/ 1823745 w 3586505"/>
                <a:gd name="connsiteY83-9882" fmla="*/ 289560 h 2611120"/>
                <a:gd name="connsiteX84-9883" fmla="*/ 1889785 w 3586505"/>
                <a:gd name="connsiteY84-9884" fmla="*/ 294640 h 2611120"/>
                <a:gd name="connsiteX85-9885" fmla="*/ 1849145 w 3586505"/>
                <a:gd name="connsiteY85-9886" fmla="*/ 304800 h 2611120"/>
                <a:gd name="connsiteX86-9887" fmla="*/ 1833905 w 3586505"/>
                <a:gd name="connsiteY86-9888" fmla="*/ 299720 h 2611120"/>
                <a:gd name="connsiteX87-9889" fmla="*/ 1813585 w 3586505"/>
                <a:gd name="connsiteY87-9890" fmla="*/ 259080 h 2611120"/>
                <a:gd name="connsiteX88-9891" fmla="*/ 1798345 w 3586505"/>
                <a:gd name="connsiteY88-9892" fmla="*/ 228600 h 2611120"/>
                <a:gd name="connsiteX89-9893" fmla="*/ 1798345 w 3586505"/>
                <a:gd name="connsiteY89-9894" fmla="*/ 228600 h 2611120"/>
                <a:gd name="connsiteX90-9895" fmla="*/ 1752625 w 3586505"/>
                <a:gd name="connsiteY90-9896" fmla="*/ 172720 h 2611120"/>
                <a:gd name="connsiteX91-9897" fmla="*/ 1752625 w 3586505"/>
                <a:gd name="connsiteY91-9898" fmla="*/ 172720 h 2611120"/>
                <a:gd name="connsiteX92-9899" fmla="*/ 1691665 w 3586505"/>
                <a:gd name="connsiteY92-9900" fmla="*/ 157480 h 2611120"/>
                <a:gd name="connsiteX93-9901" fmla="*/ 1686585 w 3586505"/>
                <a:gd name="connsiteY93-9902" fmla="*/ 142240 h 2611120"/>
                <a:gd name="connsiteX94-9903" fmla="*/ 1676425 w 3586505"/>
                <a:gd name="connsiteY94-9904" fmla="*/ 127000 h 2611120"/>
                <a:gd name="connsiteX95-9905" fmla="*/ 1645945 w 3586505"/>
                <a:gd name="connsiteY95-9906" fmla="*/ 111760 h 2611120"/>
                <a:gd name="connsiteX96-9907" fmla="*/ 1635785 w 3586505"/>
                <a:gd name="connsiteY96-9908" fmla="*/ 111760 h 2611120"/>
                <a:gd name="connsiteX97-9909" fmla="*/ 1635785 w 3586505"/>
                <a:gd name="connsiteY97-9910" fmla="*/ 111760 h 2611120"/>
                <a:gd name="connsiteX98-9911" fmla="*/ 1564665 w 3586505"/>
                <a:gd name="connsiteY98-9912" fmla="*/ 121920 h 2611120"/>
                <a:gd name="connsiteX99-9913" fmla="*/ 1564665 w 3586505"/>
                <a:gd name="connsiteY99-9914" fmla="*/ 121920 h 2611120"/>
                <a:gd name="connsiteX100-9915" fmla="*/ 1544345 w 3586505"/>
                <a:gd name="connsiteY100-9916" fmla="*/ 162560 h 2611120"/>
                <a:gd name="connsiteX101-9917" fmla="*/ 1513865 w 3586505"/>
                <a:gd name="connsiteY101-9918" fmla="*/ 193040 h 2611120"/>
                <a:gd name="connsiteX102-9919" fmla="*/ 1508785 w 3586505"/>
                <a:gd name="connsiteY102-9920" fmla="*/ 213360 h 2611120"/>
                <a:gd name="connsiteX103-9921" fmla="*/ 1503705 w 3586505"/>
                <a:gd name="connsiteY103-9922" fmla="*/ 238760 h 2611120"/>
                <a:gd name="connsiteX104-9923" fmla="*/ 1483385 w 3586505"/>
                <a:gd name="connsiteY104-9924" fmla="*/ 274320 h 2611120"/>
                <a:gd name="connsiteX105-9925" fmla="*/ 1478305 w 3586505"/>
                <a:gd name="connsiteY105-9926" fmla="*/ 289560 h 2611120"/>
                <a:gd name="connsiteX106-9927" fmla="*/ 1447825 w 3586505"/>
                <a:gd name="connsiteY106-9928" fmla="*/ 345440 h 2611120"/>
                <a:gd name="connsiteX107-9929" fmla="*/ 1437665 w 3586505"/>
                <a:gd name="connsiteY107-9930" fmla="*/ 375920 h 2611120"/>
                <a:gd name="connsiteX108-9931" fmla="*/ 1432585 w 3586505"/>
                <a:gd name="connsiteY108-9932" fmla="*/ 391160 h 2611120"/>
                <a:gd name="connsiteX109-9933" fmla="*/ 1402105 w 3586505"/>
                <a:gd name="connsiteY109-9934" fmla="*/ 411480 h 2611120"/>
                <a:gd name="connsiteX110-9935" fmla="*/ 1386865 w 3586505"/>
                <a:gd name="connsiteY110-9936" fmla="*/ 441960 h 2611120"/>
                <a:gd name="connsiteX111-9937" fmla="*/ 1361465 w 3586505"/>
                <a:gd name="connsiteY111-9938" fmla="*/ 447040 h 2611120"/>
                <a:gd name="connsiteX112-9939" fmla="*/ 1330985 w 3586505"/>
                <a:gd name="connsiteY112-9940" fmla="*/ 457200 h 2611120"/>
                <a:gd name="connsiteX113-9941" fmla="*/ 1330985 w 3586505"/>
                <a:gd name="connsiteY113-9942" fmla="*/ 457200 h 2611120"/>
                <a:gd name="connsiteX114-9943" fmla="*/ 1361465 w 3586505"/>
                <a:gd name="connsiteY114-9944" fmla="*/ 492760 h 2611120"/>
                <a:gd name="connsiteX115-9945" fmla="*/ 1366545 w 3586505"/>
                <a:gd name="connsiteY115-9946" fmla="*/ 508000 h 2611120"/>
                <a:gd name="connsiteX116-9947" fmla="*/ 1371625 w 3586505"/>
                <a:gd name="connsiteY116-9948" fmla="*/ 518160 h 2611120"/>
                <a:gd name="connsiteX117-9949" fmla="*/ 1371625 w 3586505"/>
                <a:gd name="connsiteY117-9950" fmla="*/ 518160 h 2611120"/>
                <a:gd name="connsiteX118-9951" fmla="*/ 1371625 w 3586505"/>
                <a:gd name="connsiteY118-9952" fmla="*/ 568960 h 2611120"/>
                <a:gd name="connsiteX119-9953" fmla="*/ 1371625 w 3586505"/>
                <a:gd name="connsiteY119-9954" fmla="*/ 568960 h 2611120"/>
                <a:gd name="connsiteX120-9955" fmla="*/ 1320825 w 3586505"/>
                <a:gd name="connsiteY120-9956" fmla="*/ 609600 h 2611120"/>
                <a:gd name="connsiteX121-9957" fmla="*/ 1320825 w 3586505"/>
                <a:gd name="connsiteY121-9958" fmla="*/ 609600 h 2611120"/>
                <a:gd name="connsiteX122-9959" fmla="*/ 1371625 w 3586505"/>
                <a:gd name="connsiteY122-9960" fmla="*/ 665480 h 2611120"/>
                <a:gd name="connsiteX123-9961" fmla="*/ 1376705 w 3586505"/>
                <a:gd name="connsiteY123-9962" fmla="*/ 711200 h 2611120"/>
                <a:gd name="connsiteX124-9963" fmla="*/ 1386865 w 3586505"/>
                <a:gd name="connsiteY124-9964" fmla="*/ 746760 h 2611120"/>
                <a:gd name="connsiteX125-9965" fmla="*/ 1386865 w 3586505"/>
                <a:gd name="connsiteY125-9966" fmla="*/ 746760 h 2611120"/>
                <a:gd name="connsiteX126-9967" fmla="*/ 1381785 w 3586505"/>
                <a:gd name="connsiteY126-9968" fmla="*/ 792480 h 2611120"/>
                <a:gd name="connsiteX127-9969" fmla="*/ 1376705 w 3586505"/>
                <a:gd name="connsiteY127-9970" fmla="*/ 858520 h 2611120"/>
                <a:gd name="connsiteX128-9971" fmla="*/ 1376705 w 3586505"/>
                <a:gd name="connsiteY128-9972" fmla="*/ 858520 h 2611120"/>
                <a:gd name="connsiteX129-9973" fmla="*/ 1341145 w 3586505"/>
                <a:gd name="connsiteY129-9974" fmla="*/ 889000 h 2611120"/>
                <a:gd name="connsiteX130-9975" fmla="*/ 1315745 w 3586505"/>
                <a:gd name="connsiteY130-9976" fmla="*/ 919480 h 2611120"/>
                <a:gd name="connsiteX131-9977" fmla="*/ 1330985 w 3586505"/>
                <a:gd name="connsiteY131-9978" fmla="*/ 919480 h 2611120"/>
                <a:gd name="connsiteX132-9979" fmla="*/ 1330985 w 3586505"/>
                <a:gd name="connsiteY132-9980" fmla="*/ 919480 h 2611120"/>
                <a:gd name="connsiteX133-9981" fmla="*/ 1330985 w 3586505"/>
                <a:gd name="connsiteY133-9982" fmla="*/ 1041400 h 2611120"/>
                <a:gd name="connsiteX134-9983" fmla="*/ 1330985 w 3586505"/>
                <a:gd name="connsiteY134-9984" fmla="*/ 1041400 h 2611120"/>
                <a:gd name="connsiteX135-9985" fmla="*/ 1280185 w 3586505"/>
                <a:gd name="connsiteY135-9986" fmla="*/ 1046480 h 2611120"/>
                <a:gd name="connsiteX136-9987" fmla="*/ 1275105 w 3586505"/>
                <a:gd name="connsiteY136-9988" fmla="*/ 1061720 h 2611120"/>
                <a:gd name="connsiteX137-9989" fmla="*/ 1259865 w 3586505"/>
                <a:gd name="connsiteY137-9990" fmla="*/ 1061720 h 2611120"/>
                <a:gd name="connsiteX138-9991" fmla="*/ 1259865 w 3586505"/>
                <a:gd name="connsiteY138-9992" fmla="*/ 1061720 h 2611120"/>
                <a:gd name="connsiteX139-9993" fmla="*/ 1259865 w 3586505"/>
                <a:gd name="connsiteY139-9994" fmla="*/ 1168400 h 2611120"/>
                <a:gd name="connsiteX140-9995" fmla="*/ 1259865 w 3586505"/>
                <a:gd name="connsiteY140-9996" fmla="*/ 1168400 h 2611120"/>
                <a:gd name="connsiteX141-9997" fmla="*/ 1224305 w 3586505"/>
                <a:gd name="connsiteY141-9998" fmla="*/ 1193800 h 2611120"/>
                <a:gd name="connsiteX142-9999" fmla="*/ 1214145 w 3586505"/>
                <a:gd name="connsiteY142-10000" fmla="*/ 1209040 h 2611120"/>
                <a:gd name="connsiteX143-10001" fmla="*/ 1209065 w 3586505"/>
                <a:gd name="connsiteY143-10002" fmla="*/ 1224280 h 2611120"/>
                <a:gd name="connsiteX144-10003" fmla="*/ 1209065 w 3586505"/>
                <a:gd name="connsiteY144-10004" fmla="*/ 1224280 h 2611120"/>
                <a:gd name="connsiteX145-10005" fmla="*/ 1183665 w 3586505"/>
                <a:gd name="connsiteY145-10006" fmla="*/ 1188720 h 2611120"/>
                <a:gd name="connsiteX146-10007" fmla="*/ 1168425 w 3586505"/>
                <a:gd name="connsiteY146-10008" fmla="*/ 1178560 h 2611120"/>
                <a:gd name="connsiteX147-10009" fmla="*/ 1163345 w 3586505"/>
                <a:gd name="connsiteY147-10010" fmla="*/ 1163320 h 2611120"/>
                <a:gd name="connsiteX148-10011" fmla="*/ 1122705 w 3586505"/>
                <a:gd name="connsiteY148-10012" fmla="*/ 1153160 h 2611120"/>
                <a:gd name="connsiteX149-10013" fmla="*/ 1122705 w 3586505"/>
                <a:gd name="connsiteY149-10014" fmla="*/ 1153160 h 2611120"/>
                <a:gd name="connsiteX150-10015" fmla="*/ 1076985 w 3586505"/>
                <a:gd name="connsiteY150-10016" fmla="*/ 1158240 h 2611120"/>
                <a:gd name="connsiteX151-10017" fmla="*/ 889025 w 3586505"/>
                <a:gd name="connsiteY151-10018" fmla="*/ 1153160 h 2611120"/>
                <a:gd name="connsiteX152-10019" fmla="*/ 889025 w 3586505"/>
                <a:gd name="connsiteY152-10020" fmla="*/ 1153160 h 2611120"/>
                <a:gd name="connsiteX153-10021" fmla="*/ 863625 w 3586505"/>
                <a:gd name="connsiteY153-10022" fmla="*/ 1188720 h 2611120"/>
                <a:gd name="connsiteX154-10023" fmla="*/ 848385 w 3586505"/>
                <a:gd name="connsiteY154-10024" fmla="*/ 1219200 h 2611120"/>
                <a:gd name="connsiteX155-10025" fmla="*/ 838225 w 3586505"/>
                <a:gd name="connsiteY155-10026" fmla="*/ 1224280 h 2611120"/>
                <a:gd name="connsiteX156-10027" fmla="*/ 838225 w 3586505"/>
                <a:gd name="connsiteY156-10028" fmla="*/ 1224280 h 2611120"/>
                <a:gd name="connsiteX157-10029" fmla="*/ 751865 w 3586505"/>
                <a:gd name="connsiteY157-10030" fmla="*/ 1224280 h 2611120"/>
                <a:gd name="connsiteX158-10031" fmla="*/ 751865 w 3586505"/>
                <a:gd name="connsiteY158-10032" fmla="*/ 1224280 h 2611120"/>
                <a:gd name="connsiteX159-10033" fmla="*/ 716305 w 3586505"/>
                <a:gd name="connsiteY159-10034" fmla="*/ 1178560 h 2611120"/>
                <a:gd name="connsiteX160-10035" fmla="*/ 701065 w 3586505"/>
                <a:gd name="connsiteY160-10036" fmla="*/ 1168400 h 2611120"/>
                <a:gd name="connsiteX161-10037" fmla="*/ 695985 w 3586505"/>
                <a:gd name="connsiteY161-10038" fmla="*/ 1153160 h 2611120"/>
                <a:gd name="connsiteX162-10039" fmla="*/ 670585 w 3586505"/>
                <a:gd name="connsiteY162-10040" fmla="*/ 1102360 h 2611120"/>
                <a:gd name="connsiteX163-10041" fmla="*/ 665505 w 3586505"/>
                <a:gd name="connsiteY163-10042" fmla="*/ 1087120 h 2611120"/>
                <a:gd name="connsiteX164-10043" fmla="*/ 645185 w 3586505"/>
                <a:gd name="connsiteY164-10044" fmla="*/ 1056640 h 2611120"/>
                <a:gd name="connsiteX165-10045" fmla="*/ 624865 w 3586505"/>
                <a:gd name="connsiteY165-10046" fmla="*/ 1000760 h 2611120"/>
                <a:gd name="connsiteX166-10047" fmla="*/ 609625 w 3586505"/>
                <a:gd name="connsiteY166-10048" fmla="*/ 995680 h 2611120"/>
                <a:gd name="connsiteX167-10049" fmla="*/ 568985 w 3586505"/>
                <a:gd name="connsiteY167-10050" fmla="*/ 985520 h 2611120"/>
                <a:gd name="connsiteX168-10051" fmla="*/ 543585 w 3586505"/>
                <a:gd name="connsiteY168-10052" fmla="*/ 955040 h 2611120"/>
                <a:gd name="connsiteX169-10053" fmla="*/ 533425 w 3586505"/>
                <a:gd name="connsiteY169-10054" fmla="*/ 924560 h 2611120"/>
                <a:gd name="connsiteX170-10055" fmla="*/ 523265 w 3586505"/>
                <a:gd name="connsiteY170-10056" fmla="*/ 914400 h 2611120"/>
                <a:gd name="connsiteX171-10057" fmla="*/ 523265 w 3586505"/>
                <a:gd name="connsiteY171-10058" fmla="*/ 914400 h 2611120"/>
                <a:gd name="connsiteX172-10059" fmla="*/ 482625 w 3586505"/>
                <a:gd name="connsiteY172-10060" fmla="*/ 934720 h 2611120"/>
                <a:gd name="connsiteX173-10061" fmla="*/ 457225 w 3586505"/>
                <a:gd name="connsiteY173-10062" fmla="*/ 939800 h 2611120"/>
                <a:gd name="connsiteX174-10063" fmla="*/ 441985 w 3586505"/>
                <a:gd name="connsiteY174-10064" fmla="*/ 944880 h 2611120"/>
                <a:gd name="connsiteX175-10065" fmla="*/ 436905 w 3586505"/>
                <a:gd name="connsiteY175-10066" fmla="*/ 965200 h 2611120"/>
                <a:gd name="connsiteX176-10067" fmla="*/ 421665 w 3586505"/>
                <a:gd name="connsiteY176-10068" fmla="*/ 970280 h 2611120"/>
                <a:gd name="connsiteX177-10069" fmla="*/ 406425 w 3586505"/>
                <a:gd name="connsiteY177-10070" fmla="*/ 985520 h 2611120"/>
                <a:gd name="connsiteX178-10071" fmla="*/ 401345 w 3586505"/>
                <a:gd name="connsiteY178-10072" fmla="*/ 990600 h 2611120"/>
                <a:gd name="connsiteX179-10073" fmla="*/ 401345 w 3586505"/>
                <a:gd name="connsiteY179-10074" fmla="*/ 990600 h 2611120"/>
                <a:gd name="connsiteX180-10075" fmla="*/ 370865 w 3586505"/>
                <a:gd name="connsiteY180-10076" fmla="*/ 1026160 h 2611120"/>
                <a:gd name="connsiteX181-10077" fmla="*/ 345465 w 3586505"/>
                <a:gd name="connsiteY181-10078" fmla="*/ 1061720 h 2611120"/>
                <a:gd name="connsiteX182-10079" fmla="*/ 345465 w 3586505"/>
                <a:gd name="connsiteY182-10080" fmla="*/ 1061720 h 2611120"/>
                <a:gd name="connsiteX183-10081" fmla="*/ 299745 w 3586505"/>
                <a:gd name="connsiteY183-10082" fmla="*/ 1066800 h 2611120"/>
                <a:gd name="connsiteX184-10083" fmla="*/ 269265 w 3586505"/>
                <a:gd name="connsiteY184-10084" fmla="*/ 1071880 h 2611120"/>
                <a:gd name="connsiteX185-10085" fmla="*/ 259105 w 3586505"/>
                <a:gd name="connsiteY185-10086" fmla="*/ 1112520 h 2611120"/>
                <a:gd name="connsiteX186-10087" fmla="*/ 259105 w 3586505"/>
                <a:gd name="connsiteY186-10088" fmla="*/ 1112520 h 2611120"/>
                <a:gd name="connsiteX187-10089" fmla="*/ 208305 w 3586505"/>
                <a:gd name="connsiteY187-10090" fmla="*/ 1112520 h 2611120"/>
                <a:gd name="connsiteX188-10091" fmla="*/ 208305 w 3586505"/>
                <a:gd name="connsiteY188-10092" fmla="*/ 1112520 h 2611120"/>
                <a:gd name="connsiteX189-10093" fmla="*/ 208305 w 3586505"/>
                <a:gd name="connsiteY189-10094" fmla="*/ 1203960 h 2611120"/>
                <a:gd name="connsiteX190-10095" fmla="*/ 208305 w 3586505"/>
                <a:gd name="connsiteY190-10096" fmla="*/ 1203960 h 2611120"/>
                <a:gd name="connsiteX191-10097" fmla="*/ 167665 w 3586505"/>
                <a:gd name="connsiteY191-10098" fmla="*/ 1219200 h 2611120"/>
                <a:gd name="connsiteX192-10099" fmla="*/ 137185 w 3586505"/>
                <a:gd name="connsiteY192-10100" fmla="*/ 1249680 h 2611120"/>
                <a:gd name="connsiteX193-10101" fmla="*/ 121945 w 3586505"/>
                <a:gd name="connsiteY193-10102" fmla="*/ 1259840 h 2611120"/>
                <a:gd name="connsiteX194-10103" fmla="*/ 111785 w 3586505"/>
                <a:gd name="connsiteY194-10104" fmla="*/ 1275080 h 2611120"/>
                <a:gd name="connsiteX195-10105" fmla="*/ 81305 w 3586505"/>
                <a:gd name="connsiteY195-10106" fmla="*/ 1290320 h 2611120"/>
                <a:gd name="connsiteX196-10107" fmla="*/ 86385 w 3586505"/>
                <a:gd name="connsiteY196-10108" fmla="*/ 1305560 h 2611120"/>
                <a:gd name="connsiteX197-10109" fmla="*/ 50825 w 3586505"/>
                <a:gd name="connsiteY197-10110" fmla="*/ 1290320 h 2611120"/>
                <a:gd name="connsiteX198-10111" fmla="*/ 45745 w 3586505"/>
                <a:gd name="connsiteY198-10112" fmla="*/ 1478280 h 2611120"/>
                <a:gd name="connsiteX199-10113" fmla="*/ 30505 w 3586505"/>
                <a:gd name="connsiteY199-10114" fmla="*/ 1513840 h 2611120"/>
                <a:gd name="connsiteX200-10115" fmla="*/ 30505 w 3586505"/>
                <a:gd name="connsiteY200-10116" fmla="*/ 1513840 h 2611120"/>
                <a:gd name="connsiteX201-10117" fmla="*/ 25 w 3586505"/>
                <a:gd name="connsiteY201-10118" fmla="*/ 1564640 h 2611120"/>
                <a:gd name="connsiteX202-10119" fmla="*/ 25 w 3586505"/>
                <a:gd name="connsiteY202-10120" fmla="*/ 1564640 h 2611120"/>
                <a:gd name="connsiteX203-10121" fmla="*/ 40665 w 3586505"/>
                <a:gd name="connsiteY203-10122" fmla="*/ 1584960 h 2611120"/>
                <a:gd name="connsiteX204-10123" fmla="*/ 50825 w 3586505"/>
                <a:gd name="connsiteY204-10124" fmla="*/ 1600200 h 2611120"/>
                <a:gd name="connsiteX205-10125" fmla="*/ 66065 w 3586505"/>
                <a:gd name="connsiteY205-10126" fmla="*/ 1610360 h 2611120"/>
                <a:gd name="connsiteX206-10127" fmla="*/ 76225 w 3586505"/>
                <a:gd name="connsiteY206-10128" fmla="*/ 1640840 h 2611120"/>
                <a:gd name="connsiteX207-10129" fmla="*/ 81305 w 3586505"/>
                <a:gd name="connsiteY207-10130" fmla="*/ 1656080 h 2611120"/>
                <a:gd name="connsiteX208-10131" fmla="*/ 86385 w 3586505"/>
                <a:gd name="connsiteY208-10132" fmla="*/ 1701800 h 2611120"/>
                <a:gd name="connsiteX209-10133" fmla="*/ 101625 w 3586505"/>
                <a:gd name="connsiteY209-10134" fmla="*/ 1711960 h 2611120"/>
                <a:gd name="connsiteX210-10135" fmla="*/ 101625 w 3586505"/>
                <a:gd name="connsiteY210-10136" fmla="*/ 1711960 h 2611120"/>
                <a:gd name="connsiteX211-10137" fmla="*/ 142265 w 3586505"/>
                <a:gd name="connsiteY211-10138" fmla="*/ 1742440 h 2611120"/>
                <a:gd name="connsiteX212-10139" fmla="*/ 157505 w 3586505"/>
                <a:gd name="connsiteY212-10140" fmla="*/ 1752600 h 2611120"/>
                <a:gd name="connsiteX213-10141" fmla="*/ 177825 w 3586505"/>
                <a:gd name="connsiteY213-10142" fmla="*/ 1757680 h 2611120"/>
                <a:gd name="connsiteX214-10143" fmla="*/ 198145 w 3586505"/>
                <a:gd name="connsiteY214-10144" fmla="*/ 1762760 h 2611120"/>
                <a:gd name="connsiteX215-10145" fmla="*/ 198145 w 3586505"/>
                <a:gd name="connsiteY215-10146" fmla="*/ 1762760 h 2611120"/>
                <a:gd name="connsiteX216-10147" fmla="*/ 243865 w 3586505"/>
                <a:gd name="connsiteY216-10148" fmla="*/ 1838960 h 2611120"/>
                <a:gd name="connsiteX217-10149" fmla="*/ 254025 w 3586505"/>
                <a:gd name="connsiteY217-10150" fmla="*/ 1889760 h 2611120"/>
                <a:gd name="connsiteX218-10151" fmla="*/ 259105 w 3586505"/>
                <a:gd name="connsiteY218-10152" fmla="*/ 1915160 h 2611120"/>
                <a:gd name="connsiteX219-10153" fmla="*/ 264185 w 3586505"/>
                <a:gd name="connsiteY219-10154" fmla="*/ 1930400 h 2611120"/>
                <a:gd name="connsiteX220-10155" fmla="*/ 279425 w 3586505"/>
                <a:gd name="connsiteY220-10156" fmla="*/ 1935480 h 2611120"/>
                <a:gd name="connsiteX221-10157" fmla="*/ 284505 w 3586505"/>
                <a:gd name="connsiteY221-10158" fmla="*/ 1940560 h 2611120"/>
                <a:gd name="connsiteX222-10159" fmla="*/ 284505 w 3586505"/>
                <a:gd name="connsiteY222-10160" fmla="*/ 1940560 h 2611120"/>
                <a:gd name="connsiteX223-10161" fmla="*/ 325145 w 3586505"/>
                <a:gd name="connsiteY223-10162" fmla="*/ 1960880 h 2611120"/>
                <a:gd name="connsiteX224-10163" fmla="*/ 340385 w 3586505"/>
                <a:gd name="connsiteY224-10164" fmla="*/ 1965960 h 2611120"/>
                <a:gd name="connsiteX225-10165" fmla="*/ 350545 w 3586505"/>
                <a:gd name="connsiteY225-10166" fmla="*/ 1981200 h 2611120"/>
                <a:gd name="connsiteX226-10167" fmla="*/ 381025 w 3586505"/>
                <a:gd name="connsiteY226-10168" fmla="*/ 1991360 h 2611120"/>
                <a:gd name="connsiteX227-10169" fmla="*/ 411505 w 3586505"/>
                <a:gd name="connsiteY227-10170" fmla="*/ 2006600 h 2611120"/>
                <a:gd name="connsiteX228-10171" fmla="*/ 426745 w 3586505"/>
                <a:gd name="connsiteY228-10172" fmla="*/ 2011680 h 2611120"/>
                <a:gd name="connsiteX229-10173" fmla="*/ 477545 w 3586505"/>
                <a:gd name="connsiteY229-10174" fmla="*/ 2037080 h 2611120"/>
                <a:gd name="connsiteX230-10175" fmla="*/ 492785 w 3586505"/>
                <a:gd name="connsiteY230-10176" fmla="*/ 2047240 h 2611120"/>
                <a:gd name="connsiteX231-10177" fmla="*/ 492785 w 3586505"/>
                <a:gd name="connsiteY231-10178" fmla="*/ 2047240 h 2611120"/>
                <a:gd name="connsiteX232-10179" fmla="*/ 462305 w 3586505"/>
                <a:gd name="connsiteY232-10180" fmla="*/ 2087880 h 2611120"/>
                <a:gd name="connsiteX233-10181" fmla="*/ 441985 w 3586505"/>
                <a:gd name="connsiteY233-10182" fmla="*/ 2108200 h 2611120"/>
                <a:gd name="connsiteX234-10183" fmla="*/ 421665 w 3586505"/>
                <a:gd name="connsiteY234-10184" fmla="*/ 2138680 h 2611120"/>
                <a:gd name="connsiteX235-10185" fmla="*/ 406425 w 3586505"/>
                <a:gd name="connsiteY235-10186" fmla="*/ 2169160 h 2611120"/>
                <a:gd name="connsiteX236-10187" fmla="*/ 406425 w 3586505"/>
                <a:gd name="connsiteY236-10188" fmla="*/ 2169160 h 2611120"/>
                <a:gd name="connsiteX237-10189" fmla="*/ 396265 w 3586505"/>
                <a:gd name="connsiteY237-10190" fmla="*/ 2230120 h 2611120"/>
                <a:gd name="connsiteX238-10191" fmla="*/ 386105 w 3586505"/>
                <a:gd name="connsiteY238-10192" fmla="*/ 2255520 h 2611120"/>
                <a:gd name="connsiteX239-10193" fmla="*/ 386105 w 3586505"/>
                <a:gd name="connsiteY239-10194" fmla="*/ 2255520 h 2611120"/>
                <a:gd name="connsiteX240-10195" fmla="*/ 416585 w 3586505"/>
                <a:gd name="connsiteY240-10196" fmla="*/ 2270760 h 2611120"/>
                <a:gd name="connsiteX241-10197" fmla="*/ 436905 w 3586505"/>
                <a:gd name="connsiteY241-10198" fmla="*/ 2438400 h 2611120"/>
                <a:gd name="connsiteX242-10199" fmla="*/ 447065 w 3586505"/>
                <a:gd name="connsiteY242-10200" fmla="*/ 2443480 h 2611120"/>
                <a:gd name="connsiteX243-10201" fmla="*/ 447065 w 3586505"/>
                <a:gd name="connsiteY243-10202" fmla="*/ 2443480 h 2611120"/>
                <a:gd name="connsiteX244-10203" fmla="*/ 487705 w 3586505"/>
                <a:gd name="connsiteY244-10204" fmla="*/ 2458720 h 2611120"/>
                <a:gd name="connsiteX245-10205" fmla="*/ 502945 w 3586505"/>
                <a:gd name="connsiteY245-10206" fmla="*/ 2463800 h 2611120"/>
                <a:gd name="connsiteX246-10207" fmla="*/ 528345 w 3586505"/>
                <a:gd name="connsiteY246-10208" fmla="*/ 2463800 h 2611120"/>
                <a:gd name="connsiteX247-10209" fmla="*/ 528345 w 3586505"/>
                <a:gd name="connsiteY247-10210" fmla="*/ 2463800 h 2611120"/>
                <a:gd name="connsiteX248-10211" fmla="*/ 574065 w 3586505"/>
                <a:gd name="connsiteY248-10212" fmla="*/ 2448560 h 2611120"/>
                <a:gd name="connsiteX249-10213" fmla="*/ 574065 w 3586505"/>
                <a:gd name="connsiteY249-10214" fmla="*/ 2448560 h 2611120"/>
                <a:gd name="connsiteX250-10215" fmla="*/ 594385 w 3586505"/>
                <a:gd name="connsiteY250-10216" fmla="*/ 2382520 h 2611120"/>
                <a:gd name="connsiteX251-10217" fmla="*/ 614705 w 3586505"/>
                <a:gd name="connsiteY251-10218" fmla="*/ 2362200 h 2611120"/>
                <a:gd name="connsiteX252-10219" fmla="*/ 624865 w 3586505"/>
                <a:gd name="connsiteY252-10220" fmla="*/ 2321560 h 2611120"/>
                <a:gd name="connsiteX253-10221" fmla="*/ 624865 w 3586505"/>
                <a:gd name="connsiteY253-10222" fmla="*/ 2321560 h 2611120"/>
                <a:gd name="connsiteX254-10223" fmla="*/ 731545 w 3586505"/>
                <a:gd name="connsiteY254-10224" fmla="*/ 2326640 h 2611120"/>
                <a:gd name="connsiteX255-10225" fmla="*/ 731545 w 3586505"/>
                <a:gd name="connsiteY255-10226" fmla="*/ 2326640 h 2611120"/>
                <a:gd name="connsiteX256-10227" fmla="*/ 777265 w 3586505"/>
                <a:gd name="connsiteY256-10228" fmla="*/ 2336800 h 2611120"/>
                <a:gd name="connsiteX257-10229" fmla="*/ 782345 w 3586505"/>
                <a:gd name="connsiteY257-10230" fmla="*/ 2352040 h 2611120"/>
                <a:gd name="connsiteX258-10231" fmla="*/ 797585 w 3586505"/>
                <a:gd name="connsiteY258-10232" fmla="*/ 2357120 h 2611120"/>
                <a:gd name="connsiteX259-10233" fmla="*/ 838225 w 3586505"/>
                <a:gd name="connsiteY259-10234" fmla="*/ 2346960 h 2611120"/>
                <a:gd name="connsiteX260-10235" fmla="*/ 843305 w 3586505"/>
                <a:gd name="connsiteY260-10236" fmla="*/ 2336800 h 2611120"/>
                <a:gd name="connsiteX261-10237" fmla="*/ 843305 w 3586505"/>
                <a:gd name="connsiteY261-10238" fmla="*/ 2336800 h 2611120"/>
                <a:gd name="connsiteX262-10239" fmla="*/ 883945 w 3586505"/>
                <a:gd name="connsiteY262-10240" fmla="*/ 2311400 h 2611120"/>
                <a:gd name="connsiteX263-10241" fmla="*/ 894105 w 3586505"/>
                <a:gd name="connsiteY263-10242" fmla="*/ 2296160 h 2611120"/>
                <a:gd name="connsiteX264-10243" fmla="*/ 914425 w 3586505"/>
                <a:gd name="connsiteY264-10244" fmla="*/ 2275840 h 2611120"/>
                <a:gd name="connsiteX265-10245" fmla="*/ 914425 w 3586505"/>
                <a:gd name="connsiteY265-10246" fmla="*/ 2275840 h 2611120"/>
                <a:gd name="connsiteX266-10247" fmla="*/ 1010945 w 3586505"/>
                <a:gd name="connsiteY266-10248" fmla="*/ 2255520 h 2611120"/>
                <a:gd name="connsiteX267-10249" fmla="*/ 1016025 w 3586505"/>
                <a:gd name="connsiteY267-10250" fmla="*/ 2240280 h 2611120"/>
                <a:gd name="connsiteX268-10251" fmla="*/ 1016025 w 3586505"/>
                <a:gd name="connsiteY268-10252" fmla="*/ 2230120 h 2611120"/>
                <a:gd name="connsiteX269-10253" fmla="*/ 1016025 w 3586505"/>
                <a:gd name="connsiteY269-10254" fmla="*/ 2230120 h 2611120"/>
                <a:gd name="connsiteX270-10255" fmla="*/ 1102385 w 3586505"/>
                <a:gd name="connsiteY270-10256" fmla="*/ 2230120 h 2611120"/>
                <a:gd name="connsiteX271-10257" fmla="*/ 1193825 w 3586505"/>
                <a:gd name="connsiteY271-10258" fmla="*/ 2286000 h 2611120"/>
                <a:gd name="connsiteX272-10259" fmla="*/ 1310665 w 3586505"/>
                <a:gd name="connsiteY272-10260" fmla="*/ 2458720 h 2611120"/>
                <a:gd name="connsiteX273-10261" fmla="*/ 1336065 w 3586505"/>
                <a:gd name="connsiteY273-10262" fmla="*/ 2499360 h 2611120"/>
                <a:gd name="connsiteX274-10263" fmla="*/ 1351305 w 3586505"/>
                <a:gd name="connsiteY274-10264" fmla="*/ 2534920 h 2611120"/>
                <a:gd name="connsiteX275-10265" fmla="*/ 1366545 w 3586505"/>
                <a:gd name="connsiteY275-10266" fmla="*/ 2545080 h 2611120"/>
                <a:gd name="connsiteX276-10267" fmla="*/ 1376705 w 3586505"/>
                <a:gd name="connsiteY276-10268" fmla="*/ 2575560 h 2611120"/>
                <a:gd name="connsiteX277-10269" fmla="*/ 1381785 w 3586505"/>
                <a:gd name="connsiteY277-10270" fmla="*/ 2590800 h 2611120"/>
                <a:gd name="connsiteX278-10271" fmla="*/ 1397025 w 3586505"/>
                <a:gd name="connsiteY278-10272" fmla="*/ 2595880 h 2611120"/>
                <a:gd name="connsiteX279-10273" fmla="*/ 1417345 w 3586505"/>
                <a:gd name="connsiteY279-10274" fmla="*/ 2600960 h 2611120"/>
                <a:gd name="connsiteX280-10275" fmla="*/ 1417345 w 3586505"/>
                <a:gd name="connsiteY280-10276" fmla="*/ 2611120 h 2611120"/>
                <a:gd name="connsiteX281-10277" fmla="*/ 1417345 w 3586505"/>
                <a:gd name="connsiteY281-10278" fmla="*/ 2611120 h 2611120"/>
                <a:gd name="connsiteX0-10279" fmla="*/ 3586505 w 3586505"/>
                <a:gd name="connsiteY0-10280" fmla="*/ 452120 h 2611120"/>
                <a:gd name="connsiteX1-10281" fmla="*/ 3586505 w 3586505"/>
                <a:gd name="connsiteY1-10282" fmla="*/ 452120 h 2611120"/>
                <a:gd name="connsiteX2-10283" fmla="*/ 3545865 w 3586505"/>
                <a:gd name="connsiteY2-10284" fmla="*/ 436880 h 2611120"/>
                <a:gd name="connsiteX3-10285" fmla="*/ 3540785 w 3586505"/>
                <a:gd name="connsiteY3-10286" fmla="*/ 421640 h 2611120"/>
                <a:gd name="connsiteX4-10287" fmla="*/ 3510305 w 3586505"/>
                <a:gd name="connsiteY4-10288" fmla="*/ 401320 h 2611120"/>
                <a:gd name="connsiteX5-10289" fmla="*/ 3495065 w 3586505"/>
                <a:gd name="connsiteY5-10290" fmla="*/ 381000 h 2611120"/>
                <a:gd name="connsiteX6-10291" fmla="*/ 3495065 w 3586505"/>
                <a:gd name="connsiteY6-10292" fmla="*/ 381000 h 2611120"/>
                <a:gd name="connsiteX7-10293" fmla="*/ 3449345 w 3586505"/>
                <a:gd name="connsiteY7-10294" fmla="*/ 416560 h 2611120"/>
                <a:gd name="connsiteX8-10295" fmla="*/ 3449345 w 3586505"/>
                <a:gd name="connsiteY8-10296" fmla="*/ 416560 h 2611120"/>
                <a:gd name="connsiteX9-10297" fmla="*/ 3403625 w 3586505"/>
                <a:gd name="connsiteY9-10298" fmla="*/ 411480 h 2611120"/>
                <a:gd name="connsiteX10-10299" fmla="*/ 3388385 w 3586505"/>
                <a:gd name="connsiteY10-10300" fmla="*/ 406400 h 2611120"/>
                <a:gd name="connsiteX11-10301" fmla="*/ 3362985 w 3586505"/>
                <a:gd name="connsiteY11-10302" fmla="*/ 401320 h 2611120"/>
                <a:gd name="connsiteX12-10303" fmla="*/ 3352825 w 3586505"/>
                <a:gd name="connsiteY12-10304" fmla="*/ 386080 h 2611120"/>
                <a:gd name="connsiteX13-10305" fmla="*/ 3352825 w 3586505"/>
                <a:gd name="connsiteY13-10306" fmla="*/ 386080 h 2611120"/>
                <a:gd name="connsiteX14-10307" fmla="*/ 3322345 w 3586505"/>
                <a:gd name="connsiteY14-10308" fmla="*/ 350520 h 2611120"/>
                <a:gd name="connsiteX15-10309" fmla="*/ 3302025 w 3586505"/>
                <a:gd name="connsiteY15-10310" fmla="*/ 335280 h 2611120"/>
                <a:gd name="connsiteX16-10311" fmla="*/ 3276625 w 3586505"/>
                <a:gd name="connsiteY16-10312" fmla="*/ 309880 h 2611120"/>
                <a:gd name="connsiteX17-10313" fmla="*/ 3266465 w 3586505"/>
                <a:gd name="connsiteY17-10314" fmla="*/ 294640 h 2611120"/>
                <a:gd name="connsiteX18-10315" fmla="*/ 3261385 w 3586505"/>
                <a:gd name="connsiteY18-10316" fmla="*/ 279400 h 2611120"/>
                <a:gd name="connsiteX19-10317" fmla="*/ 3246145 w 3586505"/>
                <a:gd name="connsiteY19-10318" fmla="*/ 254000 h 2611120"/>
                <a:gd name="connsiteX20-10319" fmla="*/ 3246145 w 3586505"/>
                <a:gd name="connsiteY20-10320" fmla="*/ 254000 h 2611120"/>
                <a:gd name="connsiteX21-10321" fmla="*/ 3164865 w 3586505"/>
                <a:gd name="connsiteY21-10322" fmla="*/ 243840 h 2611120"/>
                <a:gd name="connsiteX22-10323" fmla="*/ 3154705 w 3586505"/>
                <a:gd name="connsiteY22-10324" fmla="*/ 238760 h 2611120"/>
                <a:gd name="connsiteX23-10325" fmla="*/ 3154705 w 3586505"/>
                <a:gd name="connsiteY23-10326" fmla="*/ 238760 h 2611120"/>
                <a:gd name="connsiteX24-10327" fmla="*/ 3139465 w 3586505"/>
                <a:gd name="connsiteY24-10328" fmla="*/ 279400 h 2611120"/>
                <a:gd name="connsiteX25-10329" fmla="*/ 3134385 w 3586505"/>
                <a:gd name="connsiteY25-10330" fmla="*/ 299720 h 2611120"/>
                <a:gd name="connsiteX26-10331" fmla="*/ 3134385 w 3586505"/>
                <a:gd name="connsiteY26-10332" fmla="*/ 299720 h 2611120"/>
                <a:gd name="connsiteX27-10333" fmla="*/ 3093745 w 3586505"/>
                <a:gd name="connsiteY27-10334" fmla="*/ 279400 h 2611120"/>
                <a:gd name="connsiteX28-10335" fmla="*/ 3078505 w 3586505"/>
                <a:gd name="connsiteY28-10336" fmla="*/ 274320 h 2611120"/>
                <a:gd name="connsiteX29-10337" fmla="*/ 3063265 w 3586505"/>
                <a:gd name="connsiteY29-10338" fmla="*/ 264160 h 2611120"/>
                <a:gd name="connsiteX30-10339" fmla="*/ 3032785 w 3586505"/>
                <a:gd name="connsiteY30-10340" fmla="*/ 248920 h 2611120"/>
                <a:gd name="connsiteX31-10341" fmla="*/ 3032785 w 3586505"/>
                <a:gd name="connsiteY31-10342" fmla="*/ 238760 h 2611120"/>
                <a:gd name="connsiteX32-10343" fmla="*/ 3032785 w 3586505"/>
                <a:gd name="connsiteY32-10344" fmla="*/ 238760 h 2611120"/>
                <a:gd name="connsiteX33-10345" fmla="*/ 2921025 w 3586505"/>
                <a:gd name="connsiteY33-10346" fmla="*/ 248920 h 2611120"/>
                <a:gd name="connsiteX34-10347" fmla="*/ 2921025 w 3586505"/>
                <a:gd name="connsiteY34-10348" fmla="*/ 248920 h 2611120"/>
                <a:gd name="connsiteX35-10349" fmla="*/ 2880385 w 3586505"/>
                <a:gd name="connsiteY35-10350" fmla="*/ 233680 h 2611120"/>
                <a:gd name="connsiteX36-10351" fmla="*/ 2870225 w 3586505"/>
                <a:gd name="connsiteY36-10352" fmla="*/ 218440 h 2611120"/>
                <a:gd name="connsiteX37-10353" fmla="*/ 2839745 w 3586505"/>
                <a:gd name="connsiteY37-10354" fmla="*/ 198120 h 2611120"/>
                <a:gd name="connsiteX38-10355" fmla="*/ 2824505 w 3586505"/>
                <a:gd name="connsiteY38-10356" fmla="*/ 187960 h 2611120"/>
                <a:gd name="connsiteX39-10357" fmla="*/ 2824505 w 3586505"/>
                <a:gd name="connsiteY39-10358" fmla="*/ 187960 h 2611120"/>
                <a:gd name="connsiteX40-10359" fmla="*/ 2849905 w 3586505"/>
                <a:gd name="connsiteY40-10360" fmla="*/ 142240 h 2611120"/>
                <a:gd name="connsiteX41-10361" fmla="*/ 2860065 w 3586505"/>
                <a:gd name="connsiteY41-10362" fmla="*/ 127000 h 2611120"/>
                <a:gd name="connsiteX42-10363" fmla="*/ 2849905 w 3586505"/>
                <a:gd name="connsiteY42-10364" fmla="*/ 127000 h 2611120"/>
                <a:gd name="connsiteX43-10365" fmla="*/ 2849905 w 3586505"/>
                <a:gd name="connsiteY43-10366" fmla="*/ 127000 h 2611120"/>
                <a:gd name="connsiteX44-10367" fmla="*/ 2824505 w 3586505"/>
                <a:gd name="connsiteY44-10368" fmla="*/ 86360 h 2611120"/>
                <a:gd name="connsiteX45-10369" fmla="*/ 2809265 w 3586505"/>
                <a:gd name="connsiteY45-10370" fmla="*/ 76200 h 2611120"/>
                <a:gd name="connsiteX46-10371" fmla="*/ 2788945 w 3586505"/>
                <a:gd name="connsiteY46-10372" fmla="*/ 45720 h 2611120"/>
                <a:gd name="connsiteX47-10373" fmla="*/ 2773705 w 3586505"/>
                <a:gd name="connsiteY47-10374" fmla="*/ 30480 h 2611120"/>
                <a:gd name="connsiteX48-10375" fmla="*/ 2773705 w 3586505"/>
                <a:gd name="connsiteY48-10376" fmla="*/ 30480 h 2611120"/>
                <a:gd name="connsiteX49-10377" fmla="*/ 2651785 w 3586505"/>
                <a:gd name="connsiteY49-10378" fmla="*/ 10160 h 2611120"/>
                <a:gd name="connsiteX50-10379" fmla="*/ 2651785 w 3586505"/>
                <a:gd name="connsiteY50-10380" fmla="*/ 0 h 2611120"/>
                <a:gd name="connsiteX51-10381" fmla="*/ 2651785 w 3586505"/>
                <a:gd name="connsiteY51-10382" fmla="*/ 0 h 2611120"/>
                <a:gd name="connsiteX52-10383" fmla="*/ 2611145 w 3586505"/>
                <a:gd name="connsiteY52-10384" fmla="*/ 35560 h 2611120"/>
                <a:gd name="connsiteX53-10385" fmla="*/ 2580665 w 3586505"/>
                <a:gd name="connsiteY53-10386" fmla="*/ 60960 h 2611120"/>
                <a:gd name="connsiteX54-10387" fmla="*/ 2570505 w 3586505"/>
                <a:gd name="connsiteY54-10388" fmla="*/ 76200 h 2611120"/>
                <a:gd name="connsiteX55-10389" fmla="*/ 2555265 w 3586505"/>
                <a:gd name="connsiteY55-10390" fmla="*/ 86360 h 2611120"/>
                <a:gd name="connsiteX56-10391" fmla="*/ 2550185 w 3586505"/>
                <a:gd name="connsiteY56-10392" fmla="*/ 101600 h 2611120"/>
                <a:gd name="connsiteX57-10393" fmla="*/ 2534945 w 3586505"/>
                <a:gd name="connsiteY57-10394" fmla="*/ 106680 h 2611120"/>
                <a:gd name="connsiteX58-10395" fmla="*/ 2489225 w 3586505"/>
                <a:gd name="connsiteY58-10396" fmla="*/ 132080 h 2611120"/>
                <a:gd name="connsiteX59-10397" fmla="*/ 2479065 w 3586505"/>
                <a:gd name="connsiteY59-10398" fmla="*/ 152400 h 2611120"/>
                <a:gd name="connsiteX60-10399" fmla="*/ 2479065 w 3586505"/>
                <a:gd name="connsiteY60-10400" fmla="*/ 152400 h 2611120"/>
                <a:gd name="connsiteX61-10401" fmla="*/ 2479065 w 3586505"/>
                <a:gd name="connsiteY61-10402" fmla="*/ 187960 h 2611120"/>
                <a:gd name="connsiteX62-10403" fmla="*/ 2433345 w 3586505"/>
                <a:gd name="connsiteY62-10404" fmla="*/ 208280 h 2611120"/>
                <a:gd name="connsiteX63-10405" fmla="*/ 2418105 w 3586505"/>
                <a:gd name="connsiteY63-10406" fmla="*/ 228600 h 2611120"/>
                <a:gd name="connsiteX64-10407" fmla="*/ 2397785 w 3586505"/>
                <a:gd name="connsiteY64-10408" fmla="*/ 243840 h 2611120"/>
                <a:gd name="connsiteX65-10409" fmla="*/ 2377465 w 3586505"/>
                <a:gd name="connsiteY65-10410" fmla="*/ 264160 h 2611120"/>
                <a:gd name="connsiteX66-10411" fmla="*/ 2357145 w 3586505"/>
                <a:gd name="connsiteY66-10412" fmla="*/ 269240 h 2611120"/>
                <a:gd name="connsiteX67-10413" fmla="*/ 2306345 w 3586505"/>
                <a:gd name="connsiteY67-10414" fmla="*/ 284480 h 2611120"/>
                <a:gd name="connsiteX68-10415" fmla="*/ 2291105 w 3586505"/>
                <a:gd name="connsiteY68-10416" fmla="*/ 330200 h 2611120"/>
                <a:gd name="connsiteX69-10417" fmla="*/ 2291105 w 3586505"/>
                <a:gd name="connsiteY69-10418" fmla="*/ 330200 h 2611120"/>
                <a:gd name="connsiteX70-10419" fmla="*/ 2245385 w 3586505"/>
                <a:gd name="connsiteY70-10420" fmla="*/ 335280 h 2611120"/>
                <a:gd name="connsiteX71-10421" fmla="*/ 2230145 w 3586505"/>
                <a:gd name="connsiteY71-10422" fmla="*/ 340360 h 2611120"/>
                <a:gd name="connsiteX72-10423" fmla="*/ 2159025 w 3586505"/>
                <a:gd name="connsiteY72-10424" fmla="*/ 345440 h 2611120"/>
                <a:gd name="connsiteX73-10425" fmla="*/ 2143785 w 3586505"/>
                <a:gd name="connsiteY73-10426" fmla="*/ 350520 h 2611120"/>
                <a:gd name="connsiteX74-10427" fmla="*/ 2123465 w 3586505"/>
                <a:gd name="connsiteY74-10428" fmla="*/ 381000 h 2611120"/>
                <a:gd name="connsiteX75-10429" fmla="*/ 2103145 w 3586505"/>
                <a:gd name="connsiteY75-10430" fmla="*/ 386080 h 2611120"/>
                <a:gd name="connsiteX76-10431" fmla="*/ 2103145 w 3586505"/>
                <a:gd name="connsiteY76-10432" fmla="*/ 386080 h 2611120"/>
                <a:gd name="connsiteX77-10433" fmla="*/ 2072665 w 3586505"/>
                <a:gd name="connsiteY77-10434" fmla="*/ 421640 h 2611120"/>
                <a:gd name="connsiteX78-10435" fmla="*/ 2057425 w 3586505"/>
                <a:gd name="connsiteY78-10436" fmla="*/ 426720 h 2611120"/>
                <a:gd name="connsiteX79-10437" fmla="*/ 2057425 w 3586505"/>
                <a:gd name="connsiteY79-10438" fmla="*/ 426720 h 2611120"/>
                <a:gd name="connsiteX80-10439" fmla="*/ 1981225 w 3586505"/>
                <a:gd name="connsiteY80-10440" fmla="*/ 411480 h 2611120"/>
                <a:gd name="connsiteX81-10441" fmla="*/ 1960905 w 3586505"/>
                <a:gd name="connsiteY81-10442" fmla="*/ 406400 h 2611120"/>
                <a:gd name="connsiteX82-10443" fmla="*/ 1930425 w 3586505"/>
                <a:gd name="connsiteY82-10444" fmla="*/ 396240 h 2611120"/>
                <a:gd name="connsiteX83-10445" fmla="*/ 1823745 w 3586505"/>
                <a:gd name="connsiteY83-10446" fmla="*/ 289560 h 2611120"/>
                <a:gd name="connsiteX84-10447" fmla="*/ 1889785 w 3586505"/>
                <a:gd name="connsiteY84-10448" fmla="*/ 294640 h 2611120"/>
                <a:gd name="connsiteX85-10449" fmla="*/ 1849145 w 3586505"/>
                <a:gd name="connsiteY85-10450" fmla="*/ 304800 h 2611120"/>
                <a:gd name="connsiteX86-10451" fmla="*/ 1833905 w 3586505"/>
                <a:gd name="connsiteY86-10452" fmla="*/ 299720 h 2611120"/>
                <a:gd name="connsiteX87-10453" fmla="*/ 1813585 w 3586505"/>
                <a:gd name="connsiteY87-10454" fmla="*/ 259080 h 2611120"/>
                <a:gd name="connsiteX88-10455" fmla="*/ 1798345 w 3586505"/>
                <a:gd name="connsiteY88-10456" fmla="*/ 228600 h 2611120"/>
                <a:gd name="connsiteX89-10457" fmla="*/ 1798345 w 3586505"/>
                <a:gd name="connsiteY89-10458" fmla="*/ 228600 h 2611120"/>
                <a:gd name="connsiteX90-10459" fmla="*/ 1752625 w 3586505"/>
                <a:gd name="connsiteY90-10460" fmla="*/ 172720 h 2611120"/>
                <a:gd name="connsiteX91-10461" fmla="*/ 1752625 w 3586505"/>
                <a:gd name="connsiteY91-10462" fmla="*/ 172720 h 2611120"/>
                <a:gd name="connsiteX92-10463" fmla="*/ 1691665 w 3586505"/>
                <a:gd name="connsiteY92-10464" fmla="*/ 157480 h 2611120"/>
                <a:gd name="connsiteX93-10465" fmla="*/ 1686585 w 3586505"/>
                <a:gd name="connsiteY93-10466" fmla="*/ 142240 h 2611120"/>
                <a:gd name="connsiteX94-10467" fmla="*/ 1676425 w 3586505"/>
                <a:gd name="connsiteY94-10468" fmla="*/ 127000 h 2611120"/>
                <a:gd name="connsiteX95-10469" fmla="*/ 1645945 w 3586505"/>
                <a:gd name="connsiteY95-10470" fmla="*/ 111760 h 2611120"/>
                <a:gd name="connsiteX96-10471" fmla="*/ 1635785 w 3586505"/>
                <a:gd name="connsiteY96-10472" fmla="*/ 111760 h 2611120"/>
                <a:gd name="connsiteX97-10473" fmla="*/ 1635785 w 3586505"/>
                <a:gd name="connsiteY97-10474" fmla="*/ 111760 h 2611120"/>
                <a:gd name="connsiteX98-10475" fmla="*/ 1564665 w 3586505"/>
                <a:gd name="connsiteY98-10476" fmla="*/ 121920 h 2611120"/>
                <a:gd name="connsiteX99-10477" fmla="*/ 1564665 w 3586505"/>
                <a:gd name="connsiteY99-10478" fmla="*/ 121920 h 2611120"/>
                <a:gd name="connsiteX100-10479" fmla="*/ 1544345 w 3586505"/>
                <a:gd name="connsiteY100-10480" fmla="*/ 162560 h 2611120"/>
                <a:gd name="connsiteX101-10481" fmla="*/ 1513865 w 3586505"/>
                <a:gd name="connsiteY101-10482" fmla="*/ 193040 h 2611120"/>
                <a:gd name="connsiteX102-10483" fmla="*/ 1508785 w 3586505"/>
                <a:gd name="connsiteY102-10484" fmla="*/ 213360 h 2611120"/>
                <a:gd name="connsiteX103-10485" fmla="*/ 1503705 w 3586505"/>
                <a:gd name="connsiteY103-10486" fmla="*/ 238760 h 2611120"/>
                <a:gd name="connsiteX104-10487" fmla="*/ 1483385 w 3586505"/>
                <a:gd name="connsiteY104-10488" fmla="*/ 274320 h 2611120"/>
                <a:gd name="connsiteX105-10489" fmla="*/ 1478305 w 3586505"/>
                <a:gd name="connsiteY105-10490" fmla="*/ 289560 h 2611120"/>
                <a:gd name="connsiteX106-10491" fmla="*/ 1447825 w 3586505"/>
                <a:gd name="connsiteY106-10492" fmla="*/ 345440 h 2611120"/>
                <a:gd name="connsiteX107-10493" fmla="*/ 1437665 w 3586505"/>
                <a:gd name="connsiteY107-10494" fmla="*/ 375920 h 2611120"/>
                <a:gd name="connsiteX108-10495" fmla="*/ 1432585 w 3586505"/>
                <a:gd name="connsiteY108-10496" fmla="*/ 391160 h 2611120"/>
                <a:gd name="connsiteX109-10497" fmla="*/ 1402105 w 3586505"/>
                <a:gd name="connsiteY109-10498" fmla="*/ 411480 h 2611120"/>
                <a:gd name="connsiteX110-10499" fmla="*/ 1386865 w 3586505"/>
                <a:gd name="connsiteY110-10500" fmla="*/ 441960 h 2611120"/>
                <a:gd name="connsiteX111-10501" fmla="*/ 1361465 w 3586505"/>
                <a:gd name="connsiteY111-10502" fmla="*/ 447040 h 2611120"/>
                <a:gd name="connsiteX112-10503" fmla="*/ 1330985 w 3586505"/>
                <a:gd name="connsiteY112-10504" fmla="*/ 457200 h 2611120"/>
                <a:gd name="connsiteX113-10505" fmla="*/ 1330985 w 3586505"/>
                <a:gd name="connsiteY113-10506" fmla="*/ 457200 h 2611120"/>
                <a:gd name="connsiteX114-10507" fmla="*/ 1361465 w 3586505"/>
                <a:gd name="connsiteY114-10508" fmla="*/ 492760 h 2611120"/>
                <a:gd name="connsiteX115-10509" fmla="*/ 1366545 w 3586505"/>
                <a:gd name="connsiteY115-10510" fmla="*/ 508000 h 2611120"/>
                <a:gd name="connsiteX116-10511" fmla="*/ 1371625 w 3586505"/>
                <a:gd name="connsiteY116-10512" fmla="*/ 518160 h 2611120"/>
                <a:gd name="connsiteX117-10513" fmla="*/ 1371625 w 3586505"/>
                <a:gd name="connsiteY117-10514" fmla="*/ 518160 h 2611120"/>
                <a:gd name="connsiteX118-10515" fmla="*/ 1371625 w 3586505"/>
                <a:gd name="connsiteY118-10516" fmla="*/ 568960 h 2611120"/>
                <a:gd name="connsiteX119-10517" fmla="*/ 1371625 w 3586505"/>
                <a:gd name="connsiteY119-10518" fmla="*/ 568960 h 2611120"/>
                <a:gd name="connsiteX120-10519" fmla="*/ 1320825 w 3586505"/>
                <a:gd name="connsiteY120-10520" fmla="*/ 609600 h 2611120"/>
                <a:gd name="connsiteX121-10521" fmla="*/ 1320825 w 3586505"/>
                <a:gd name="connsiteY121-10522" fmla="*/ 609600 h 2611120"/>
                <a:gd name="connsiteX122-10523" fmla="*/ 1371625 w 3586505"/>
                <a:gd name="connsiteY122-10524" fmla="*/ 665480 h 2611120"/>
                <a:gd name="connsiteX123-10525" fmla="*/ 1376705 w 3586505"/>
                <a:gd name="connsiteY123-10526" fmla="*/ 711200 h 2611120"/>
                <a:gd name="connsiteX124-10527" fmla="*/ 1386865 w 3586505"/>
                <a:gd name="connsiteY124-10528" fmla="*/ 746760 h 2611120"/>
                <a:gd name="connsiteX125-10529" fmla="*/ 1386865 w 3586505"/>
                <a:gd name="connsiteY125-10530" fmla="*/ 746760 h 2611120"/>
                <a:gd name="connsiteX126-10531" fmla="*/ 1381785 w 3586505"/>
                <a:gd name="connsiteY126-10532" fmla="*/ 792480 h 2611120"/>
                <a:gd name="connsiteX127-10533" fmla="*/ 1376705 w 3586505"/>
                <a:gd name="connsiteY127-10534" fmla="*/ 858520 h 2611120"/>
                <a:gd name="connsiteX128-10535" fmla="*/ 1376705 w 3586505"/>
                <a:gd name="connsiteY128-10536" fmla="*/ 858520 h 2611120"/>
                <a:gd name="connsiteX129-10537" fmla="*/ 1341145 w 3586505"/>
                <a:gd name="connsiteY129-10538" fmla="*/ 889000 h 2611120"/>
                <a:gd name="connsiteX130-10539" fmla="*/ 1315745 w 3586505"/>
                <a:gd name="connsiteY130-10540" fmla="*/ 919480 h 2611120"/>
                <a:gd name="connsiteX131-10541" fmla="*/ 1330985 w 3586505"/>
                <a:gd name="connsiteY131-10542" fmla="*/ 919480 h 2611120"/>
                <a:gd name="connsiteX132-10543" fmla="*/ 1330985 w 3586505"/>
                <a:gd name="connsiteY132-10544" fmla="*/ 919480 h 2611120"/>
                <a:gd name="connsiteX133-10545" fmla="*/ 1330985 w 3586505"/>
                <a:gd name="connsiteY133-10546" fmla="*/ 1041400 h 2611120"/>
                <a:gd name="connsiteX134-10547" fmla="*/ 1330985 w 3586505"/>
                <a:gd name="connsiteY134-10548" fmla="*/ 1041400 h 2611120"/>
                <a:gd name="connsiteX135-10549" fmla="*/ 1280185 w 3586505"/>
                <a:gd name="connsiteY135-10550" fmla="*/ 1046480 h 2611120"/>
                <a:gd name="connsiteX136-10551" fmla="*/ 1275105 w 3586505"/>
                <a:gd name="connsiteY136-10552" fmla="*/ 1061720 h 2611120"/>
                <a:gd name="connsiteX137-10553" fmla="*/ 1259865 w 3586505"/>
                <a:gd name="connsiteY137-10554" fmla="*/ 1061720 h 2611120"/>
                <a:gd name="connsiteX138-10555" fmla="*/ 1259865 w 3586505"/>
                <a:gd name="connsiteY138-10556" fmla="*/ 1061720 h 2611120"/>
                <a:gd name="connsiteX139-10557" fmla="*/ 1259865 w 3586505"/>
                <a:gd name="connsiteY139-10558" fmla="*/ 1168400 h 2611120"/>
                <a:gd name="connsiteX140-10559" fmla="*/ 1259865 w 3586505"/>
                <a:gd name="connsiteY140-10560" fmla="*/ 1168400 h 2611120"/>
                <a:gd name="connsiteX141-10561" fmla="*/ 1224305 w 3586505"/>
                <a:gd name="connsiteY141-10562" fmla="*/ 1193800 h 2611120"/>
                <a:gd name="connsiteX142-10563" fmla="*/ 1214145 w 3586505"/>
                <a:gd name="connsiteY142-10564" fmla="*/ 1209040 h 2611120"/>
                <a:gd name="connsiteX143-10565" fmla="*/ 1209065 w 3586505"/>
                <a:gd name="connsiteY143-10566" fmla="*/ 1224280 h 2611120"/>
                <a:gd name="connsiteX144-10567" fmla="*/ 1209065 w 3586505"/>
                <a:gd name="connsiteY144-10568" fmla="*/ 1224280 h 2611120"/>
                <a:gd name="connsiteX145-10569" fmla="*/ 1183665 w 3586505"/>
                <a:gd name="connsiteY145-10570" fmla="*/ 1188720 h 2611120"/>
                <a:gd name="connsiteX146-10571" fmla="*/ 1168425 w 3586505"/>
                <a:gd name="connsiteY146-10572" fmla="*/ 1178560 h 2611120"/>
                <a:gd name="connsiteX147-10573" fmla="*/ 1163345 w 3586505"/>
                <a:gd name="connsiteY147-10574" fmla="*/ 1163320 h 2611120"/>
                <a:gd name="connsiteX148-10575" fmla="*/ 1122705 w 3586505"/>
                <a:gd name="connsiteY148-10576" fmla="*/ 1153160 h 2611120"/>
                <a:gd name="connsiteX149-10577" fmla="*/ 1122705 w 3586505"/>
                <a:gd name="connsiteY149-10578" fmla="*/ 1153160 h 2611120"/>
                <a:gd name="connsiteX150-10579" fmla="*/ 1076985 w 3586505"/>
                <a:gd name="connsiteY150-10580" fmla="*/ 1158240 h 2611120"/>
                <a:gd name="connsiteX151-10581" fmla="*/ 889025 w 3586505"/>
                <a:gd name="connsiteY151-10582" fmla="*/ 1153160 h 2611120"/>
                <a:gd name="connsiteX152-10583" fmla="*/ 889025 w 3586505"/>
                <a:gd name="connsiteY152-10584" fmla="*/ 1153160 h 2611120"/>
                <a:gd name="connsiteX153-10585" fmla="*/ 863625 w 3586505"/>
                <a:gd name="connsiteY153-10586" fmla="*/ 1188720 h 2611120"/>
                <a:gd name="connsiteX154-10587" fmla="*/ 848385 w 3586505"/>
                <a:gd name="connsiteY154-10588" fmla="*/ 1219200 h 2611120"/>
                <a:gd name="connsiteX155-10589" fmla="*/ 838225 w 3586505"/>
                <a:gd name="connsiteY155-10590" fmla="*/ 1224280 h 2611120"/>
                <a:gd name="connsiteX156-10591" fmla="*/ 838225 w 3586505"/>
                <a:gd name="connsiteY156-10592" fmla="*/ 1224280 h 2611120"/>
                <a:gd name="connsiteX157-10593" fmla="*/ 751865 w 3586505"/>
                <a:gd name="connsiteY157-10594" fmla="*/ 1224280 h 2611120"/>
                <a:gd name="connsiteX158-10595" fmla="*/ 751865 w 3586505"/>
                <a:gd name="connsiteY158-10596" fmla="*/ 1224280 h 2611120"/>
                <a:gd name="connsiteX159-10597" fmla="*/ 716305 w 3586505"/>
                <a:gd name="connsiteY159-10598" fmla="*/ 1178560 h 2611120"/>
                <a:gd name="connsiteX160-10599" fmla="*/ 701065 w 3586505"/>
                <a:gd name="connsiteY160-10600" fmla="*/ 1168400 h 2611120"/>
                <a:gd name="connsiteX161-10601" fmla="*/ 695985 w 3586505"/>
                <a:gd name="connsiteY161-10602" fmla="*/ 1153160 h 2611120"/>
                <a:gd name="connsiteX162-10603" fmla="*/ 670585 w 3586505"/>
                <a:gd name="connsiteY162-10604" fmla="*/ 1102360 h 2611120"/>
                <a:gd name="connsiteX163-10605" fmla="*/ 665505 w 3586505"/>
                <a:gd name="connsiteY163-10606" fmla="*/ 1087120 h 2611120"/>
                <a:gd name="connsiteX164-10607" fmla="*/ 645185 w 3586505"/>
                <a:gd name="connsiteY164-10608" fmla="*/ 1056640 h 2611120"/>
                <a:gd name="connsiteX165-10609" fmla="*/ 624865 w 3586505"/>
                <a:gd name="connsiteY165-10610" fmla="*/ 1000760 h 2611120"/>
                <a:gd name="connsiteX166-10611" fmla="*/ 609625 w 3586505"/>
                <a:gd name="connsiteY166-10612" fmla="*/ 995680 h 2611120"/>
                <a:gd name="connsiteX167-10613" fmla="*/ 568985 w 3586505"/>
                <a:gd name="connsiteY167-10614" fmla="*/ 985520 h 2611120"/>
                <a:gd name="connsiteX168-10615" fmla="*/ 543585 w 3586505"/>
                <a:gd name="connsiteY168-10616" fmla="*/ 955040 h 2611120"/>
                <a:gd name="connsiteX169-10617" fmla="*/ 533425 w 3586505"/>
                <a:gd name="connsiteY169-10618" fmla="*/ 924560 h 2611120"/>
                <a:gd name="connsiteX170-10619" fmla="*/ 523265 w 3586505"/>
                <a:gd name="connsiteY170-10620" fmla="*/ 914400 h 2611120"/>
                <a:gd name="connsiteX171-10621" fmla="*/ 523265 w 3586505"/>
                <a:gd name="connsiteY171-10622" fmla="*/ 914400 h 2611120"/>
                <a:gd name="connsiteX172-10623" fmla="*/ 482625 w 3586505"/>
                <a:gd name="connsiteY172-10624" fmla="*/ 934720 h 2611120"/>
                <a:gd name="connsiteX173-10625" fmla="*/ 457225 w 3586505"/>
                <a:gd name="connsiteY173-10626" fmla="*/ 939800 h 2611120"/>
                <a:gd name="connsiteX174-10627" fmla="*/ 441985 w 3586505"/>
                <a:gd name="connsiteY174-10628" fmla="*/ 944880 h 2611120"/>
                <a:gd name="connsiteX175-10629" fmla="*/ 436905 w 3586505"/>
                <a:gd name="connsiteY175-10630" fmla="*/ 965200 h 2611120"/>
                <a:gd name="connsiteX176-10631" fmla="*/ 421665 w 3586505"/>
                <a:gd name="connsiteY176-10632" fmla="*/ 970280 h 2611120"/>
                <a:gd name="connsiteX177-10633" fmla="*/ 406425 w 3586505"/>
                <a:gd name="connsiteY177-10634" fmla="*/ 985520 h 2611120"/>
                <a:gd name="connsiteX178-10635" fmla="*/ 401345 w 3586505"/>
                <a:gd name="connsiteY178-10636" fmla="*/ 990600 h 2611120"/>
                <a:gd name="connsiteX179-10637" fmla="*/ 401345 w 3586505"/>
                <a:gd name="connsiteY179-10638" fmla="*/ 990600 h 2611120"/>
                <a:gd name="connsiteX180-10639" fmla="*/ 370865 w 3586505"/>
                <a:gd name="connsiteY180-10640" fmla="*/ 1026160 h 2611120"/>
                <a:gd name="connsiteX181-10641" fmla="*/ 345465 w 3586505"/>
                <a:gd name="connsiteY181-10642" fmla="*/ 1061720 h 2611120"/>
                <a:gd name="connsiteX182-10643" fmla="*/ 345465 w 3586505"/>
                <a:gd name="connsiteY182-10644" fmla="*/ 1061720 h 2611120"/>
                <a:gd name="connsiteX183-10645" fmla="*/ 299745 w 3586505"/>
                <a:gd name="connsiteY183-10646" fmla="*/ 1066800 h 2611120"/>
                <a:gd name="connsiteX184-10647" fmla="*/ 269265 w 3586505"/>
                <a:gd name="connsiteY184-10648" fmla="*/ 1071880 h 2611120"/>
                <a:gd name="connsiteX185-10649" fmla="*/ 259105 w 3586505"/>
                <a:gd name="connsiteY185-10650" fmla="*/ 1112520 h 2611120"/>
                <a:gd name="connsiteX186-10651" fmla="*/ 259105 w 3586505"/>
                <a:gd name="connsiteY186-10652" fmla="*/ 1112520 h 2611120"/>
                <a:gd name="connsiteX187-10653" fmla="*/ 208305 w 3586505"/>
                <a:gd name="connsiteY187-10654" fmla="*/ 1112520 h 2611120"/>
                <a:gd name="connsiteX188-10655" fmla="*/ 208305 w 3586505"/>
                <a:gd name="connsiteY188-10656" fmla="*/ 1112520 h 2611120"/>
                <a:gd name="connsiteX189-10657" fmla="*/ 208305 w 3586505"/>
                <a:gd name="connsiteY189-10658" fmla="*/ 1203960 h 2611120"/>
                <a:gd name="connsiteX190-10659" fmla="*/ 208305 w 3586505"/>
                <a:gd name="connsiteY190-10660" fmla="*/ 1203960 h 2611120"/>
                <a:gd name="connsiteX191-10661" fmla="*/ 167665 w 3586505"/>
                <a:gd name="connsiteY191-10662" fmla="*/ 1219200 h 2611120"/>
                <a:gd name="connsiteX192-10663" fmla="*/ 137185 w 3586505"/>
                <a:gd name="connsiteY192-10664" fmla="*/ 1249680 h 2611120"/>
                <a:gd name="connsiteX193-10665" fmla="*/ 121945 w 3586505"/>
                <a:gd name="connsiteY193-10666" fmla="*/ 1259840 h 2611120"/>
                <a:gd name="connsiteX194-10667" fmla="*/ 111785 w 3586505"/>
                <a:gd name="connsiteY194-10668" fmla="*/ 1275080 h 2611120"/>
                <a:gd name="connsiteX195-10669" fmla="*/ 81305 w 3586505"/>
                <a:gd name="connsiteY195-10670" fmla="*/ 1290320 h 2611120"/>
                <a:gd name="connsiteX196-10671" fmla="*/ 86385 w 3586505"/>
                <a:gd name="connsiteY196-10672" fmla="*/ 1305560 h 2611120"/>
                <a:gd name="connsiteX197-10673" fmla="*/ 50825 w 3586505"/>
                <a:gd name="connsiteY197-10674" fmla="*/ 1290320 h 2611120"/>
                <a:gd name="connsiteX198-10675" fmla="*/ 45745 w 3586505"/>
                <a:gd name="connsiteY198-10676" fmla="*/ 1478280 h 2611120"/>
                <a:gd name="connsiteX199-10677" fmla="*/ 30505 w 3586505"/>
                <a:gd name="connsiteY199-10678" fmla="*/ 1513840 h 2611120"/>
                <a:gd name="connsiteX200-10679" fmla="*/ 30505 w 3586505"/>
                <a:gd name="connsiteY200-10680" fmla="*/ 1513840 h 2611120"/>
                <a:gd name="connsiteX201-10681" fmla="*/ 25 w 3586505"/>
                <a:gd name="connsiteY201-10682" fmla="*/ 1564640 h 2611120"/>
                <a:gd name="connsiteX202-10683" fmla="*/ 25 w 3586505"/>
                <a:gd name="connsiteY202-10684" fmla="*/ 1564640 h 2611120"/>
                <a:gd name="connsiteX203-10685" fmla="*/ 40665 w 3586505"/>
                <a:gd name="connsiteY203-10686" fmla="*/ 1584960 h 2611120"/>
                <a:gd name="connsiteX204-10687" fmla="*/ 50825 w 3586505"/>
                <a:gd name="connsiteY204-10688" fmla="*/ 1600200 h 2611120"/>
                <a:gd name="connsiteX205-10689" fmla="*/ 66065 w 3586505"/>
                <a:gd name="connsiteY205-10690" fmla="*/ 1610360 h 2611120"/>
                <a:gd name="connsiteX206-10691" fmla="*/ 76225 w 3586505"/>
                <a:gd name="connsiteY206-10692" fmla="*/ 1640840 h 2611120"/>
                <a:gd name="connsiteX207-10693" fmla="*/ 81305 w 3586505"/>
                <a:gd name="connsiteY207-10694" fmla="*/ 1656080 h 2611120"/>
                <a:gd name="connsiteX208-10695" fmla="*/ 86385 w 3586505"/>
                <a:gd name="connsiteY208-10696" fmla="*/ 1701800 h 2611120"/>
                <a:gd name="connsiteX209-10697" fmla="*/ 101625 w 3586505"/>
                <a:gd name="connsiteY209-10698" fmla="*/ 1711960 h 2611120"/>
                <a:gd name="connsiteX210-10699" fmla="*/ 101625 w 3586505"/>
                <a:gd name="connsiteY210-10700" fmla="*/ 1711960 h 2611120"/>
                <a:gd name="connsiteX211-10701" fmla="*/ 142265 w 3586505"/>
                <a:gd name="connsiteY211-10702" fmla="*/ 1742440 h 2611120"/>
                <a:gd name="connsiteX212-10703" fmla="*/ 157505 w 3586505"/>
                <a:gd name="connsiteY212-10704" fmla="*/ 1752600 h 2611120"/>
                <a:gd name="connsiteX213-10705" fmla="*/ 177825 w 3586505"/>
                <a:gd name="connsiteY213-10706" fmla="*/ 1757680 h 2611120"/>
                <a:gd name="connsiteX214-10707" fmla="*/ 198145 w 3586505"/>
                <a:gd name="connsiteY214-10708" fmla="*/ 1762760 h 2611120"/>
                <a:gd name="connsiteX215-10709" fmla="*/ 198145 w 3586505"/>
                <a:gd name="connsiteY215-10710" fmla="*/ 1762760 h 2611120"/>
                <a:gd name="connsiteX216-10711" fmla="*/ 243865 w 3586505"/>
                <a:gd name="connsiteY216-10712" fmla="*/ 1838960 h 2611120"/>
                <a:gd name="connsiteX217-10713" fmla="*/ 254025 w 3586505"/>
                <a:gd name="connsiteY217-10714" fmla="*/ 1889760 h 2611120"/>
                <a:gd name="connsiteX218-10715" fmla="*/ 259105 w 3586505"/>
                <a:gd name="connsiteY218-10716" fmla="*/ 1915160 h 2611120"/>
                <a:gd name="connsiteX219-10717" fmla="*/ 264185 w 3586505"/>
                <a:gd name="connsiteY219-10718" fmla="*/ 1930400 h 2611120"/>
                <a:gd name="connsiteX220-10719" fmla="*/ 279425 w 3586505"/>
                <a:gd name="connsiteY220-10720" fmla="*/ 1935480 h 2611120"/>
                <a:gd name="connsiteX221-10721" fmla="*/ 284505 w 3586505"/>
                <a:gd name="connsiteY221-10722" fmla="*/ 1940560 h 2611120"/>
                <a:gd name="connsiteX222-10723" fmla="*/ 284505 w 3586505"/>
                <a:gd name="connsiteY222-10724" fmla="*/ 1940560 h 2611120"/>
                <a:gd name="connsiteX223-10725" fmla="*/ 325145 w 3586505"/>
                <a:gd name="connsiteY223-10726" fmla="*/ 1960880 h 2611120"/>
                <a:gd name="connsiteX224-10727" fmla="*/ 340385 w 3586505"/>
                <a:gd name="connsiteY224-10728" fmla="*/ 1965960 h 2611120"/>
                <a:gd name="connsiteX225-10729" fmla="*/ 350545 w 3586505"/>
                <a:gd name="connsiteY225-10730" fmla="*/ 1981200 h 2611120"/>
                <a:gd name="connsiteX226-10731" fmla="*/ 381025 w 3586505"/>
                <a:gd name="connsiteY226-10732" fmla="*/ 1991360 h 2611120"/>
                <a:gd name="connsiteX227-10733" fmla="*/ 411505 w 3586505"/>
                <a:gd name="connsiteY227-10734" fmla="*/ 2006600 h 2611120"/>
                <a:gd name="connsiteX228-10735" fmla="*/ 426745 w 3586505"/>
                <a:gd name="connsiteY228-10736" fmla="*/ 2011680 h 2611120"/>
                <a:gd name="connsiteX229-10737" fmla="*/ 477545 w 3586505"/>
                <a:gd name="connsiteY229-10738" fmla="*/ 2037080 h 2611120"/>
                <a:gd name="connsiteX230-10739" fmla="*/ 492785 w 3586505"/>
                <a:gd name="connsiteY230-10740" fmla="*/ 2047240 h 2611120"/>
                <a:gd name="connsiteX231-10741" fmla="*/ 492785 w 3586505"/>
                <a:gd name="connsiteY231-10742" fmla="*/ 2047240 h 2611120"/>
                <a:gd name="connsiteX232-10743" fmla="*/ 462305 w 3586505"/>
                <a:gd name="connsiteY232-10744" fmla="*/ 2087880 h 2611120"/>
                <a:gd name="connsiteX233-10745" fmla="*/ 441985 w 3586505"/>
                <a:gd name="connsiteY233-10746" fmla="*/ 2108200 h 2611120"/>
                <a:gd name="connsiteX234-10747" fmla="*/ 421665 w 3586505"/>
                <a:gd name="connsiteY234-10748" fmla="*/ 2138680 h 2611120"/>
                <a:gd name="connsiteX235-10749" fmla="*/ 406425 w 3586505"/>
                <a:gd name="connsiteY235-10750" fmla="*/ 2169160 h 2611120"/>
                <a:gd name="connsiteX236-10751" fmla="*/ 406425 w 3586505"/>
                <a:gd name="connsiteY236-10752" fmla="*/ 2169160 h 2611120"/>
                <a:gd name="connsiteX237-10753" fmla="*/ 396265 w 3586505"/>
                <a:gd name="connsiteY237-10754" fmla="*/ 2230120 h 2611120"/>
                <a:gd name="connsiteX238-10755" fmla="*/ 386105 w 3586505"/>
                <a:gd name="connsiteY238-10756" fmla="*/ 2255520 h 2611120"/>
                <a:gd name="connsiteX239-10757" fmla="*/ 386105 w 3586505"/>
                <a:gd name="connsiteY239-10758" fmla="*/ 2255520 h 2611120"/>
                <a:gd name="connsiteX240-10759" fmla="*/ 416585 w 3586505"/>
                <a:gd name="connsiteY240-10760" fmla="*/ 2270760 h 2611120"/>
                <a:gd name="connsiteX241-10761" fmla="*/ 436905 w 3586505"/>
                <a:gd name="connsiteY241-10762" fmla="*/ 2438400 h 2611120"/>
                <a:gd name="connsiteX242-10763" fmla="*/ 447065 w 3586505"/>
                <a:gd name="connsiteY242-10764" fmla="*/ 2443480 h 2611120"/>
                <a:gd name="connsiteX243-10765" fmla="*/ 447065 w 3586505"/>
                <a:gd name="connsiteY243-10766" fmla="*/ 2443480 h 2611120"/>
                <a:gd name="connsiteX244-10767" fmla="*/ 487705 w 3586505"/>
                <a:gd name="connsiteY244-10768" fmla="*/ 2458720 h 2611120"/>
                <a:gd name="connsiteX245-10769" fmla="*/ 502945 w 3586505"/>
                <a:gd name="connsiteY245-10770" fmla="*/ 2463800 h 2611120"/>
                <a:gd name="connsiteX246-10771" fmla="*/ 528345 w 3586505"/>
                <a:gd name="connsiteY246-10772" fmla="*/ 2463800 h 2611120"/>
                <a:gd name="connsiteX247-10773" fmla="*/ 528345 w 3586505"/>
                <a:gd name="connsiteY247-10774" fmla="*/ 2463800 h 2611120"/>
                <a:gd name="connsiteX248-10775" fmla="*/ 574065 w 3586505"/>
                <a:gd name="connsiteY248-10776" fmla="*/ 2448560 h 2611120"/>
                <a:gd name="connsiteX249-10777" fmla="*/ 574065 w 3586505"/>
                <a:gd name="connsiteY249-10778" fmla="*/ 2448560 h 2611120"/>
                <a:gd name="connsiteX250-10779" fmla="*/ 594385 w 3586505"/>
                <a:gd name="connsiteY250-10780" fmla="*/ 2382520 h 2611120"/>
                <a:gd name="connsiteX251-10781" fmla="*/ 614705 w 3586505"/>
                <a:gd name="connsiteY251-10782" fmla="*/ 2362200 h 2611120"/>
                <a:gd name="connsiteX252-10783" fmla="*/ 624865 w 3586505"/>
                <a:gd name="connsiteY252-10784" fmla="*/ 2321560 h 2611120"/>
                <a:gd name="connsiteX253-10785" fmla="*/ 624865 w 3586505"/>
                <a:gd name="connsiteY253-10786" fmla="*/ 2321560 h 2611120"/>
                <a:gd name="connsiteX254-10787" fmla="*/ 731545 w 3586505"/>
                <a:gd name="connsiteY254-10788" fmla="*/ 2326640 h 2611120"/>
                <a:gd name="connsiteX255-10789" fmla="*/ 731545 w 3586505"/>
                <a:gd name="connsiteY255-10790" fmla="*/ 2326640 h 2611120"/>
                <a:gd name="connsiteX256-10791" fmla="*/ 777265 w 3586505"/>
                <a:gd name="connsiteY256-10792" fmla="*/ 2336800 h 2611120"/>
                <a:gd name="connsiteX257-10793" fmla="*/ 782345 w 3586505"/>
                <a:gd name="connsiteY257-10794" fmla="*/ 2352040 h 2611120"/>
                <a:gd name="connsiteX258-10795" fmla="*/ 797585 w 3586505"/>
                <a:gd name="connsiteY258-10796" fmla="*/ 2357120 h 2611120"/>
                <a:gd name="connsiteX259-10797" fmla="*/ 838225 w 3586505"/>
                <a:gd name="connsiteY259-10798" fmla="*/ 2346960 h 2611120"/>
                <a:gd name="connsiteX260-10799" fmla="*/ 843305 w 3586505"/>
                <a:gd name="connsiteY260-10800" fmla="*/ 2336800 h 2611120"/>
                <a:gd name="connsiteX261-10801" fmla="*/ 843305 w 3586505"/>
                <a:gd name="connsiteY261-10802" fmla="*/ 2336800 h 2611120"/>
                <a:gd name="connsiteX262-10803" fmla="*/ 883945 w 3586505"/>
                <a:gd name="connsiteY262-10804" fmla="*/ 2311400 h 2611120"/>
                <a:gd name="connsiteX263-10805" fmla="*/ 894105 w 3586505"/>
                <a:gd name="connsiteY263-10806" fmla="*/ 2296160 h 2611120"/>
                <a:gd name="connsiteX264-10807" fmla="*/ 914425 w 3586505"/>
                <a:gd name="connsiteY264-10808" fmla="*/ 2275840 h 2611120"/>
                <a:gd name="connsiteX265-10809" fmla="*/ 914425 w 3586505"/>
                <a:gd name="connsiteY265-10810" fmla="*/ 2275840 h 2611120"/>
                <a:gd name="connsiteX266-10811" fmla="*/ 1010945 w 3586505"/>
                <a:gd name="connsiteY266-10812" fmla="*/ 2255520 h 2611120"/>
                <a:gd name="connsiteX267-10813" fmla="*/ 1016025 w 3586505"/>
                <a:gd name="connsiteY267-10814" fmla="*/ 2240280 h 2611120"/>
                <a:gd name="connsiteX268-10815" fmla="*/ 1016025 w 3586505"/>
                <a:gd name="connsiteY268-10816" fmla="*/ 2230120 h 2611120"/>
                <a:gd name="connsiteX269-10817" fmla="*/ 1016025 w 3586505"/>
                <a:gd name="connsiteY269-10818" fmla="*/ 2230120 h 2611120"/>
                <a:gd name="connsiteX270-10819" fmla="*/ 1102385 w 3586505"/>
                <a:gd name="connsiteY270-10820" fmla="*/ 2230120 h 2611120"/>
                <a:gd name="connsiteX271-10821" fmla="*/ 1193825 w 3586505"/>
                <a:gd name="connsiteY271-10822" fmla="*/ 2286000 h 2611120"/>
                <a:gd name="connsiteX272-10823" fmla="*/ 1310665 w 3586505"/>
                <a:gd name="connsiteY272-10824" fmla="*/ 2458720 h 2611120"/>
                <a:gd name="connsiteX273-10825" fmla="*/ 1336065 w 3586505"/>
                <a:gd name="connsiteY273-10826" fmla="*/ 2499360 h 2611120"/>
                <a:gd name="connsiteX274-10827" fmla="*/ 1351305 w 3586505"/>
                <a:gd name="connsiteY274-10828" fmla="*/ 2534920 h 2611120"/>
                <a:gd name="connsiteX275-10829" fmla="*/ 1366545 w 3586505"/>
                <a:gd name="connsiteY275-10830" fmla="*/ 2545080 h 2611120"/>
                <a:gd name="connsiteX276-10831" fmla="*/ 1376705 w 3586505"/>
                <a:gd name="connsiteY276-10832" fmla="*/ 2575560 h 2611120"/>
                <a:gd name="connsiteX277-10833" fmla="*/ 1381785 w 3586505"/>
                <a:gd name="connsiteY277-10834" fmla="*/ 2590800 h 2611120"/>
                <a:gd name="connsiteX278-10835" fmla="*/ 1397025 w 3586505"/>
                <a:gd name="connsiteY278-10836" fmla="*/ 2595880 h 2611120"/>
                <a:gd name="connsiteX279-10837" fmla="*/ 1417345 w 3586505"/>
                <a:gd name="connsiteY279-10838" fmla="*/ 2600960 h 2611120"/>
                <a:gd name="connsiteX280-10839" fmla="*/ 1417345 w 3586505"/>
                <a:gd name="connsiteY280-10840" fmla="*/ 2611120 h 2611120"/>
                <a:gd name="connsiteX281-10841" fmla="*/ 1417345 w 3586505"/>
                <a:gd name="connsiteY281-10842" fmla="*/ 2611120 h 2611120"/>
                <a:gd name="connsiteX0-10843" fmla="*/ 3586505 w 3586505"/>
                <a:gd name="connsiteY0-10844" fmla="*/ 452120 h 2611120"/>
                <a:gd name="connsiteX1-10845" fmla="*/ 3586505 w 3586505"/>
                <a:gd name="connsiteY1-10846" fmla="*/ 452120 h 2611120"/>
                <a:gd name="connsiteX2-10847" fmla="*/ 3545865 w 3586505"/>
                <a:gd name="connsiteY2-10848" fmla="*/ 436880 h 2611120"/>
                <a:gd name="connsiteX3-10849" fmla="*/ 3540785 w 3586505"/>
                <a:gd name="connsiteY3-10850" fmla="*/ 421640 h 2611120"/>
                <a:gd name="connsiteX4-10851" fmla="*/ 3510305 w 3586505"/>
                <a:gd name="connsiteY4-10852" fmla="*/ 401320 h 2611120"/>
                <a:gd name="connsiteX5-10853" fmla="*/ 3495065 w 3586505"/>
                <a:gd name="connsiteY5-10854" fmla="*/ 381000 h 2611120"/>
                <a:gd name="connsiteX6-10855" fmla="*/ 3495065 w 3586505"/>
                <a:gd name="connsiteY6-10856" fmla="*/ 381000 h 2611120"/>
                <a:gd name="connsiteX7-10857" fmla="*/ 3449345 w 3586505"/>
                <a:gd name="connsiteY7-10858" fmla="*/ 416560 h 2611120"/>
                <a:gd name="connsiteX8-10859" fmla="*/ 3449345 w 3586505"/>
                <a:gd name="connsiteY8-10860" fmla="*/ 416560 h 2611120"/>
                <a:gd name="connsiteX9-10861" fmla="*/ 3403625 w 3586505"/>
                <a:gd name="connsiteY9-10862" fmla="*/ 411480 h 2611120"/>
                <a:gd name="connsiteX10-10863" fmla="*/ 3388385 w 3586505"/>
                <a:gd name="connsiteY10-10864" fmla="*/ 406400 h 2611120"/>
                <a:gd name="connsiteX11-10865" fmla="*/ 3362985 w 3586505"/>
                <a:gd name="connsiteY11-10866" fmla="*/ 401320 h 2611120"/>
                <a:gd name="connsiteX12-10867" fmla="*/ 3352825 w 3586505"/>
                <a:gd name="connsiteY12-10868" fmla="*/ 386080 h 2611120"/>
                <a:gd name="connsiteX13-10869" fmla="*/ 3352825 w 3586505"/>
                <a:gd name="connsiteY13-10870" fmla="*/ 386080 h 2611120"/>
                <a:gd name="connsiteX14-10871" fmla="*/ 3322345 w 3586505"/>
                <a:gd name="connsiteY14-10872" fmla="*/ 350520 h 2611120"/>
                <a:gd name="connsiteX15-10873" fmla="*/ 3302025 w 3586505"/>
                <a:gd name="connsiteY15-10874" fmla="*/ 335280 h 2611120"/>
                <a:gd name="connsiteX16-10875" fmla="*/ 3276625 w 3586505"/>
                <a:gd name="connsiteY16-10876" fmla="*/ 309880 h 2611120"/>
                <a:gd name="connsiteX17-10877" fmla="*/ 3266465 w 3586505"/>
                <a:gd name="connsiteY17-10878" fmla="*/ 294640 h 2611120"/>
                <a:gd name="connsiteX18-10879" fmla="*/ 3261385 w 3586505"/>
                <a:gd name="connsiteY18-10880" fmla="*/ 279400 h 2611120"/>
                <a:gd name="connsiteX19-10881" fmla="*/ 3246145 w 3586505"/>
                <a:gd name="connsiteY19-10882" fmla="*/ 254000 h 2611120"/>
                <a:gd name="connsiteX20-10883" fmla="*/ 3246145 w 3586505"/>
                <a:gd name="connsiteY20-10884" fmla="*/ 254000 h 2611120"/>
                <a:gd name="connsiteX21-10885" fmla="*/ 3164865 w 3586505"/>
                <a:gd name="connsiteY21-10886" fmla="*/ 243840 h 2611120"/>
                <a:gd name="connsiteX22-10887" fmla="*/ 3154705 w 3586505"/>
                <a:gd name="connsiteY22-10888" fmla="*/ 238760 h 2611120"/>
                <a:gd name="connsiteX23-10889" fmla="*/ 3154705 w 3586505"/>
                <a:gd name="connsiteY23-10890" fmla="*/ 238760 h 2611120"/>
                <a:gd name="connsiteX24-10891" fmla="*/ 3139465 w 3586505"/>
                <a:gd name="connsiteY24-10892" fmla="*/ 279400 h 2611120"/>
                <a:gd name="connsiteX25-10893" fmla="*/ 3134385 w 3586505"/>
                <a:gd name="connsiteY25-10894" fmla="*/ 299720 h 2611120"/>
                <a:gd name="connsiteX26-10895" fmla="*/ 3134385 w 3586505"/>
                <a:gd name="connsiteY26-10896" fmla="*/ 299720 h 2611120"/>
                <a:gd name="connsiteX27-10897" fmla="*/ 3093745 w 3586505"/>
                <a:gd name="connsiteY27-10898" fmla="*/ 279400 h 2611120"/>
                <a:gd name="connsiteX28-10899" fmla="*/ 3078505 w 3586505"/>
                <a:gd name="connsiteY28-10900" fmla="*/ 274320 h 2611120"/>
                <a:gd name="connsiteX29-10901" fmla="*/ 3063265 w 3586505"/>
                <a:gd name="connsiteY29-10902" fmla="*/ 264160 h 2611120"/>
                <a:gd name="connsiteX30-10903" fmla="*/ 3032785 w 3586505"/>
                <a:gd name="connsiteY30-10904" fmla="*/ 248920 h 2611120"/>
                <a:gd name="connsiteX31-10905" fmla="*/ 3032785 w 3586505"/>
                <a:gd name="connsiteY31-10906" fmla="*/ 238760 h 2611120"/>
                <a:gd name="connsiteX32-10907" fmla="*/ 3032785 w 3586505"/>
                <a:gd name="connsiteY32-10908" fmla="*/ 238760 h 2611120"/>
                <a:gd name="connsiteX33-10909" fmla="*/ 2921025 w 3586505"/>
                <a:gd name="connsiteY33-10910" fmla="*/ 248920 h 2611120"/>
                <a:gd name="connsiteX34-10911" fmla="*/ 2921025 w 3586505"/>
                <a:gd name="connsiteY34-10912" fmla="*/ 248920 h 2611120"/>
                <a:gd name="connsiteX35-10913" fmla="*/ 2880385 w 3586505"/>
                <a:gd name="connsiteY35-10914" fmla="*/ 233680 h 2611120"/>
                <a:gd name="connsiteX36-10915" fmla="*/ 2870225 w 3586505"/>
                <a:gd name="connsiteY36-10916" fmla="*/ 218440 h 2611120"/>
                <a:gd name="connsiteX37-10917" fmla="*/ 2839745 w 3586505"/>
                <a:gd name="connsiteY37-10918" fmla="*/ 198120 h 2611120"/>
                <a:gd name="connsiteX38-10919" fmla="*/ 2824505 w 3586505"/>
                <a:gd name="connsiteY38-10920" fmla="*/ 187960 h 2611120"/>
                <a:gd name="connsiteX39-10921" fmla="*/ 2824505 w 3586505"/>
                <a:gd name="connsiteY39-10922" fmla="*/ 187960 h 2611120"/>
                <a:gd name="connsiteX40-10923" fmla="*/ 2849905 w 3586505"/>
                <a:gd name="connsiteY40-10924" fmla="*/ 142240 h 2611120"/>
                <a:gd name="connsiteX41-10925" fmla="*/ 2860065 w 3586505"/>
                <a:gd name="connsiteY41-10926" fmla="*/ 127000 h 2611120"/>
                <a:gd name="connsiteX42-10927" fmla="*/ 2849905 w 3586505"/>
                <a:gd name="connsiteY42-10928" fmla="*/ 127000 h 2611120"/>
                <a:gd name="connsiteX43-10929" fmla="*/ 2849905 w 3586505"/>
                <a:gd name="connsiteY43-10930" fmla="*/ 127000 h 2611120"/>
                <a:gd name="connsiteX44-10931" fmla="*/ 2824505 w 3586505"/>
                <a:gd name="connsiteY44-10932" fmla="*/ 86360 h 2611120"/>
                <a:gd name="connsiteX45-10933" fmla="*/ 2809265 w 3586505"/>
                <a:gd name="connsiteY45-10934" fmla="*/ 76200 h 2611120"/>
                <a:gd name="connsiteX46-10935" fmla="*/ 2788945 w 3586505"/>
                <a:gd name="connsiteY46-10936" fmla="*/ 45720 h 2611120"/>
                <a:gd name="connsiteX47-10937" fmla="*/ 2773705 w 3586505"/>
                <a:gd name="connsiteY47-10938" fmla="*/ 30480 h 2611120"/>
                <a:gd name="connsiteX48-10939" fmla="*/ 2773705 w 3586505"/>
                <a:gd name="connsiteY48-10940" fmla="*/ 30480 h 2611120"/>
                <a:gd name="connsiteX49-10941" fmla="*/ 2651785 w 3586505"/>
                <a:gd name="connsiteY49-10942" fmla="*/ 10160 h 2611120"/>
                <a:gd name="connsiteX50-10943" fmla="*/ 2651785 w 3586505"/>
                <a:gd name="connsiteY50-10944" fmla="*/ 0 h 2611120"/>
                <a:gd name="connsiteX51-10945" fmla="*/ 2651785 w 3586505"/>
                <a:gd name="connsiteY51-10946" fmla="*/ 0 h 2611120"/>
                <a:gd name="connsiteX52-10947" fmla="*/ 2611145 w 3586505"/>
                <a:gd name="connsiteY52-10948" fmla="*/ 35560 h 2611120"/>
                <a:gd name="connsiteX53-10949" fmla="*/ 2580665 w 3586505"/>
                <a:gd name="connsiteY53-10950" fmla="*/ 60960 h 2611120"/>
                <a:gd name="connsiteX54-10951" fmla="*/ 2570505 w 3586505"/>
                <a:gd name="connsiteY54-10952" fmla="*/ 76200 h 2611120"/>
                <a:gd name="connsiteX55-10953" fmla="*/ 2555265 w 3586505"/>
                <a:gd name="connsiteY55-10954" fmla="*/ 86360 h 2611120"/>
                <a:gd name="connsiteX56-10955" fmla="*/ 2550185 w 3586505"/>
                <a:gd name="connsiteY56-10956" fmla="*/ 101600 h 2611120"/>
                <a:gd name="connsiteX57-10957" fmla="*/ 2534945 w 3586505"/>
                <a:gd name="connsiteY57-10958" fmla="*/ 106680 h 2611120"/>
                <a:gd name="connsiteX58-10959" fmla="*/ 2489225 w 3586505"/>
                <a:gd name="connsiteY58-10960" fmla="*/ 132080 h 2611120"/>
                <a:gd name="connsiteX59-10961" fmla="*/ 2479065 w 3586505"/>
                <a:gd name="connsiteY59-10962" fmla="*/ 152400 h 2611120"/>
                <a:gd name="connsiteX60-10963" fmla="*/ 2479065 w 3586505"/>
                <a:gd name="connsiteY60-10964" fmla="*/ 152400 h 2611120"/>
                <a:gd name="connsiteX61-10965" fmla="*/ 2479065 w 3586505"/>
                <a:gd name="connsiteY61-10966" fmla="*/ 187960 h 2611120"/>
                <a:gd name="connsiteX62-10967" fmla="*/ 2433345 w 3586505"/>
                <a:gd name="connsiteY62-10968" fmla="*/ 208280 h 2611120"/>
                <a:gd name="connsiteX63-10969" fmla="*/ 2418105 w 3586505"/>
                <a:gd name="connsiteY63-10970" fmla="*/ 228600 h 2611120"/>
                <a:gd name="connsiteX64-10971" fmla="*/ 2397785 w 3586505"/>
                <a:gd name="connsiteY64-10972" fmla="*/ 243840 h 2611120"/>
                <a:gd name="connsiteX65-10973" fmla="*/ 2377465 w 3586505"/>
                <a:gd name="connsiteY65-10974" fmla="*/ 264160 h 2611120"/>
                <a:gd name="connsiteX66-10975" fmla="*/ 2357145 w 3586505"/>
                <a:gd name="connsiteY66-10976" fmla="*/ 269240 h 2611120"/>
                <a:gd name="connsiteX67-10977" fmla="*/ 2306345 w 3586505"/>
                <a:gd name="connsiteY67-10978" fmla="*/ 284480 h 2611120"/>
                <a:gd name="connsiteX68-10979" fmla="*/ 2291105 w 3586505"/>
                <a:gd name="connsiteY68-10980" fmla="*/ 330200 h 2611120"/>
                <a:gd name="connsiteX69-10981" fmla="*/ 2291105 w 3586505"/>
                <a:gd name="connsiteY69-10982" fmla="*/ 330200 h 2611120"/>
                <a:gd name="connsiteX70-10983" fmla="*/ 2245385 w 3586505"/>
                <a:gd name="connsiteY70-10984" fmla="*/ 335280 h 2611120"/>
                <a:gd name="connsiteX71-10985" fmla="*/ 2230145 w 3586505"/>
                <a:gd name="connsiteY71-10986" fmla="*/ 340360 h 2611120"/>
                <a:gd name="connsiteX72-10987" fmla="*/ 2159025 w 3586505"/>
                <a:gd name="connsiteY72-10988" fmla="*/ 345440 h 2611120"/>
                <a:gd name="connsiteX73-10989" fmla="*/ 2143785 w 3586505"/>
                <a:gd name="connsiteY73-10990" fmla="*/ 350520 h 2611120"/>
                <a:gd name="connsiteX74-10991" fmla="*/ 2123465 w 3586505"/>
                <a:gd name="connsiteY74-10992" fmla="*/ 381000 h 2611120"/>
                <a:gd name="connsiteX75-10993" fmla="*/ 2103145 w 3586505"/>
                <a:gd name="connsiteY75-10994" fmla="*/ 386080 h 2611120"/>
                <a:gd name="connsiteX76-10995" fmla="*/ 2103145 w 3586505"/>
                <a:gd name="connsiteY76-10996" fmla="*/ 386080 h 2611120"/>
                <a:gd name="connsiteX77-10997" fmla="*/ 2072665 w 3586505"/>
                <a:gd name="connsiteY77-10998" fmla="*/ 421640 h 2611120"/>
                <a:gd name="connsiteX78-10999" fmla="*/ 2057425 w 3586505"/>
                <a:gd name="connsiteY78-11000" fmla="*/ 426720 h 2611120"/>
                <a:gd name="connsiteX79-11001" fmla="*/ 2057425 w 3586505"/>
                <a:gd name="connsiteY79-11002" fmla="*/ 426720 h 2611120"/>
                <a:gd name="connsiteX80-11003" fmla="*/ 1981225 w 3586505"/>
                <a:gd name="connsiteY80-11004" fmla="*/ 411480 h 2611120"/>
                <a:gd name="connsiteX81-11005" fmla="*/ 1960905 w 3586505"/>
                <a:gd name="connsiteY81-11006" fmla="*/ 406400 h 2611120"/>
                <a:gd name="connsiteX82-11007" fmla="*/ 1930425 w 3586505"/>
                <a:gd name="connsiteY82-11008" fmla="*/ 396240 h 2611120"/>
                <a:gd name="connsiteX83-11009" fmla="*/ 1823745 w 3586505"/>
                <a:gd name="connsiteY83-11010" fmla="*/ 289560 h 2611120"/>
                <a:gd name="connsiteX84-11011" fmla="*/ 1849145 w 3586505"/>
                <a:gd name="connsiteY84-11012" fmla="*/ 304800 h 2611120"/>
                <a:gd name="connsiteX85-11013" fmla="*/ 1833905 w 3586505"/>
                <a:gd name="connsiteY85-11014" fmla="*/ 299720 h 2611120"/>
                <a:gd name="connsiteX86-11015" fmla="*/ 1813585 w 3586505"/>
                <a:gd name="connsiteY86-11016" fmla="*/ 259080 h 2611120"/>
                <a:gd name="connsiteX87-11017" fmla="*/ 1798345 w 3586505"/>
                <a:gd name="connsiteY87-11018" fmla="*/ 228600 h 2611120"/>
                <a:gd name="connsiteX88-11019" fmla="*/ 1798345 w 3586505"/>
                <a:gd name="connsiteY88-11020" fmla="*/ 228600 h 2611120"/>
                <a:gd name="connsiteX89-11021" fmla="*/ 1752625 w 3586505"/>
                <a:gd name="connsiteY89-11022" fmla="*/ 172720 h 2611120"/>
                <a:gd name="connsiteX90-11023" fmla="*/ 1752625 w 3586505"/>
                <a:gd name="connsiteY90-11024" fmla="*/ 172720 h 2611120"/>
                <a:gd name="connsiteX91-11025" fmla="*/ 1691665 w 3586505"/>
                <a:gd name="connsiteY91-11026" fmla="*/ 157480 h 2611120"/>
                <a:gd name="connsiteX92-11027" fmla="*/ 1686585 w 3586505"/>
                <a:gd name="connsiteY92-11028" fmla="*/ 142240 h 2611120"/>
                <a:gd name="connsiteX93-11029" fmla="*/ 1676425 w 3586505"/>
                <a:gd name="connsiteY93-11030" fmla="*/ 127000 h 2611120"/>
                <a:gd name="connsiteX94-11031" fmla="*/ 1645945 w 3586505"/>
                <a:gd name="connsiteY94-11032" fmla="*/ 111760 h 2611120"/>
                <a:gd name="connsiteX95-11033" fmla="*/ 1635785 w 3586505"/>
                <a:gd name="connsiteY95-11034" fmla="*/ 111760 h 2611120"/>
                <a:gd name="connsiteX96-11035" fmla="*/ 1635785 w 3586505"/>
                <a:gd name="connsiteY96-11036" fmla="*/ 111760 h 2611120"/>
                <a:gd name="connsiteX97-11037" fmla="*/ 1564665 w 3586505"/>
                <a:gd name="connsiteY97-11038" fmla="*/ 121920 h 2611120"/>
                <a:gd name="connsiteX98-11039" fmla="*/ 1564665 w 3586505"/>
                <a:gd name="connsiteY98-11040" fmla="*/ 121920 h 2611120"/>
                <a:gd name="connsiteX99-11041" fmla="*/ 1544345 w 3586505"/>
                <a:gd name="connsiteY99-11042" fmla="*/ 162560 h 2611120"/>
                <a:gd name="connsiteX100-11043" fmla="*/ 1513865 w 3586505"/>
                <a:gd name="connsiteY100-11044" fmla="*/ 193040 h 2611120"/>
                <a:gd name="connsiteX101-11045" fmla="*/ 1508785 w 3586505"/>
                <a:gd name="connsiteY101-11046" fmla="*/ 213360 h 2611120"/>
                <a:gd name="connsiteX102-11047" fmla="*/ 1503705 w 3586505"/>
                <a:gd name="connsiteY102-11048" fmla="*/ 238760 h 2611120"/>
                <a:gd name="connsiteX103-11049" fmla="*/ 1483385 w 3586505"/>
                <a:gd name="connsiteY103-11050" fmla="*/ 274320 h 2611120"/>
                <a:gd name="connsiteX104-11051" fmla="*/ 1478305 w 3586505"/>
                <a:gd name="connsiteY104-11052" fmla="*/ 289560 h 2611120"/>
                <a:gd name="connsiteX105-11053" fmla="*/ 1447825 w 3586505"/>
                <a:gd name="connsiteY105-11054" fmla="*/ 345440 h 2611120"/>
                <a:gd name="connsiteX106-11055" fmla="*/ 1437665 w 3586505"/>
                <a:gd name="connsiteY106-11056" fmla="*/ 375920 h 2611120"/>
                <a:gd name="connsiteX107-11057" fmla="*/ 1432585 w 3586505"/>
                <a:gd name="connsiteY107-11058" fmla="*/ 391160 h 2611120"/>
                <a:gd name="connsiteX108-11059" fmla="*/ 1402105 w 3586505"/>
                <a:gd name="connsiteY108-11060" fmla="*/ 411480 h 2611120"/>
                <a:gd name="connsiteX109-11061" fmla="*/ 1386865 w 3586505"/>
                <a:gd name="connsiteY109-11062" fmla="*/ 441960 h 2611120"/>
                <a:gd name="connsiteX110-11063" fmla="*/ 1361465 w 3586505"/>
                <a:gd name="connsiteY110-11064" fmla="*/ 447040 h 2611120"/>
                <a:gd name="connsiteX111-11065" fmla="*/ 1330985 w 3586505"/>
                <a:gd name="connsiteY111-11066" fmla="*/ 457200 h 2611120"/>
                <a:gd name="connsiteX112-11067" fmla="*/ 1330985 w 3586505"/>
                <a:gd name="connsiteY112-11068" fmla="*/ 457200 h 2611120"/>
                <a:gd name="connsiteX113-11069" fmla="*/ 1361465 w 3586505"/>
                <a:gd name="connsiteY113-11070" fmla="*/ 492760 h 2611120"/>
                <a:gd name="connsiteX114-11071" fmla="*/ 1366545 w 3586505"/>
                <a:gd name="connsiteY114-11072" fmla="*/ 508000 h 2611120"/>
                <a:gd name="connsiteX115-11073" fmla="*/ 1371625 w 3586505"/>
                <a:gd name="connsiteY115-11074" fmla="*/ 518160 h 2611120"/>
                <a:gd name="connsiteX116-11075" fmla="*/ 1371625 w 3586505"/>
                <a:gd name="connsiteY116-11076" fmla="*/ 518160 h 2611120"/>
                <a:gd name="connsiteX117-11077" fmla="*/ 1371625 w 3586505"/>
                <a:gd name="connsiteY117-11078" fmla="*/ 568960 h 2611120"/>
                <a:gd name="connsiteX118-11079" fmla="*/ 1371625 w 3586505"/>
                <a:gd name="connsiteY118-11080" fmla="*/ 568960 h 2611120"/>
                <a:gd name="connsiteX119-11081" fmla="*/ 1320825 w 3586505"/>
                <a:gd name="connsiteY119-11082" fmla="*/ 609600 h 2611120"/>
                <a:gd name="connsiteX120-11083" fmla="*/ 1320825 w 3586505"/>
                <a:gd name="connsiteY120-11084" fmla="*/ 609600 h 2611120"/>
                <a:gd name="connsiteX121-11085" fmla="*/ 1371625 w 3586505"/>
                <a:gd name="connsiteY121-11086" fmla="*/ 665480 h 2611120"/>
                <a:gd name="connsiteX122-11087" fmla="*/ 1376705 w 3586505"/>
                <a:gd name="connsiteY122-11088" fmla="*/ 711200 h 2611120"/>
                <a:gd name="connsiteX123-11089" fmla="*/ 1386865 w 3586505"/>
                <a:gd name="connsiteY123-11090" fmla="*/ 746760 h 2611120"/>
                <a:gd name="connsiteX124-11091" fmla="*/ 1386865 w 3586505"/>
                <a:gd name="connsiteY124-11092" fmla="*/ 746760 h 2611120"/>
                <a:gd name="connsiteX125-11093" fmla="*/ 1381785 w 3586505"/>
                <a:gd name="connsiteY125-11094" fmla="*/ 792480 h 2611120"/>
                <a:gd name="connsiteX126-11095" fmla="*/ 1376705 w 3586505"/>
                <a:gd name="connsiteY126-11096" fmla="*/ 858520 h 2611120"/>
                <a:gd name="connsiteX127-11097" fmla="*/ 1376705 w 3586505"/>
                <a:gd name="connsiteY127-11098" fmla="*/ 858520 h 2611120"/>
                <a:gd name="connsiteX128-11099" fmla="*/ 1341145 w 3586505"/>
                <a:gd name="connsiteY128-11100" fmla="*/ 889000 h 2611120"/>
                <a:gd name="connsiteX129-11101" fmla="*/ 1315745 w 3586505"/>
                <a:gd name="connsiteY129-11102" fmla="*/ 919480 h 2611120"/>
                <a:gd name="connsiteX130-11103" fmla="*/ 1330985 w 3586505"/>
                <a:gd name="connsiteY130-11104" fmla="*/ 919480 h 2611120"/>
                <a:gd name="connsiteX131-11105" fmla="*/ 1330985 w 3586505"/>
                <a:gd name="connsiteY131-11106" fmla="*/ 919480 h 2611120"/>
                <a:gd name="connsiteX132-11107" fmla="*/ 1330985 w 3586505"/>
                <a:gd name="connsiteY132-11108" fmla="*/ 1041400 h 2611120"/>
                <a:gd name="connsiteX133-11109" fmla="*/ 1330985 w 3586505"/>
                <a:gd name="connsiteY133-11110" fmla="*/ 1041400 h 2611120"/>
                <a:gd name="connsiteX134-11111" fmla="*/ 1280185 w 3586505"/>
                <a:gd name="connsiteY134-11112" fmla="*/ 1046480 h 2611120"/>
                <a:gd name="connsiteX135-11113" fmla="*/ 1275105 w 3586505"/>
                <a:gd name="connsiteY135-11114" fmla="*/ 1061720 h 2611120"/>
                <a:gd name="connsiteX136-11115" fmla="*/ 1259865 w 3586505"/>
                <a:gd name="connsiteY136-11116" fmla="*/ 1061720 h 2611120"/>
                <a:gd name="connsiteX137-11117" fmla="*/ 1259865 w 3586505"/>
                <a:gd name="connsiteY137-11118" fmla="*/ 1061720 h 2611120"/>
                <a:gd name="connsiteX138-11119" fmla="*/ 1259865 w 3586505"/>
                <a:gd name="connsiteY138-11120" fmla="*/ 1168400 h 2611120"/>
                <a:gd name="connsiteX139-11121" fmla="*/ 1259865 w 3586505"/>
                <a:gd name="connsiteY139-11122" fmla="*/ 1168400 h 2611120"/>
                <a:gd name="connsiteX140-11123" fmla="*/ 1224305 w 3586505"/>
                <a:gd name="connsiteY140-11124" fmla="*/ 1193800 h 2611120"/>
                <a:gd name="connsiteX141-11125" fmla="*/ 1214145 w 3586505"/>
                <a:gd name="connsiteY141-11126" fmla="*/ 1209040 h 2611120"/>
                <a:gd name="connsiteX142-11127" fmla="*/ 1209065 w 3586505"/>
                <a:gd name="connsiteY142-11128" fmla="*/ 1224280 h 2611120"/>
                <a:gd name="connsiteX143-11129" fmla="*/ 1209065 w 3586505"/>
                <a:gd name="connsiteY143-11130" fmla="*/ 1224280 h 2611120"/>
                <a:gd name="connsiteX144-11131" fmla="*/ 1183665 w 3586505"/>
                <a:gd name="connsiteY144-11132" fmla="*/ 1188720 h 2611120"/>
                <a:gd name="connsiteX145-11133" fmla="*/ 1168425 w 3586505"/>
                <a:gd name="connsiteY145-11134" fmla="*/ 1178560 h 2611120"/>
                <a:gd name="connsiteX146-11135" fmla="*/ 1163345 w 3586505"/>
                <a:gd name="connsiteY146-11136" fmla="*/ 1163320 h 2611120"/>
                <a:gd name="connsiteX147-11137" fmla="*/ 1122705 w 3586505"/>
                <a:gd name="connsiteY147-11138" fmla="*/ 1153160 h 2611120"/>
                <a:gd name="connsiteX148-11139" fmla="*/ 1122705 w 3586505"/>
                <a:gd name="connsiteY148-11140" fmla="*/ 1153160 h 2611120"/>
                <a:gd name="connsiteX149-11141" fmla="*/ 1076985 w 3586505"/>
                <a:gd name="connsiteY149-11142" fmla="*/ 1158240 h 2611120"/>
                <a:gd name="connsiteX150-11143" fmla="*/ 889025 w 3586505"/>
                <a:gd name="connsiteY150-11144" fmla="*/ 1153160 h 2611120"/>
                <a:gd name="connsiteX151-11145" fmla="*/ 889025 w 3586505"/>
                <a:gd name="connsiteY151-11146" fmla="*/ 1153160 h 2611120"/>
                <a:gd name="connsiteX152-11147" fmla="*/ 863625 w 3586505"/>
                <a:gd name="connsiteY152-11148" fmla="*/ 1188720 h 2611120"/>
                <a:gd name="connsiteX153-11149" fmla="*/ 848385 w 3586505"/>
                <a:gd name="connsiteY153-11150" fmla="*/ 1219200 h 2611120"/>
                <a:gd name="connsiteX154-11151" fmla="*/ 838225 w 3586505"/>
                <a:gd name="connsiteY154-11152" fmla="*/ 1224280 h 2611120"/>
                <a:gd name="connsiteX155-11153" fmla="*/ 838225 w 3586505"/>
                <a:gd name="connsiteY155-11154" fmla="*/ 1224280 h 2611120"/>
                <a:gd name="connsiteX156-11155" fmla="*/ 751865 w 3586505"/>
                <a:gd name="connsiteY156-11156" fmla="*/ 1224280 h 2611120"/>
                <a:gd name="connsiteX157-11157" fmla="*/ 751865 w 3586505"/>
                <a:gd name="connsiteY157-11158" fmla="*/ 1224280 h 2611120"/>
                <a:gd name="connsiteX158-11159" fmla="*/ 716305 w 3586505"/>
                <a:gd name="connsiteY158-11160" fmla="*/ 1178560 h 2611120"/>
                <a:gd name="connsiteX159-11161" fmla="*/ 701065 w 3586505"/>
                <a:gd name="connsiteY159-11162" fmla="*/ 1168400 h 2611120"/>
                <a:gd name="connsiteX160-11163" fmla="*/ 695985 w 3586505"/>
                <a:gd name="connsiteY160-11164" fmla="*/ 1153160 h 2611120"/>
                <a:gd name="connsiteX161-11165" fmla="*/ 670585 w 3586505"/>
                <a:gd name="connsiteY161-11166" fmla="*/ 1102360 h 2611120"/>
                <a:gd name="connsiteX162-11167" fmla="*/ 665505 w 3586505"/>
                <a:gd name="connsiteY162-11168" fmla="*/ 1087120 h 2611120"/>
                <a:gd name="connsiteX163-11169" fmla="*/ 645185 w 3586505"/>
                <a:gd name="connsiteY163-11170" fmla="*/ 1056640 h 2611120"/>
                <a:gd name="connsiteX164-11171" fmla="*/ 624865 w 3586505"/>
                <a:gd name="connsiteY164-11172" fmla="*/ 1000760 h 2611120"/>
                <a:gd name="connsiteX165-11173" fmla="*/ 609625 w 3586505"/>
                <a:gd name="connsiteY165-11174" fmla="*/ 995680 h 2611120"/>
                <a:gd name="connsiteX166-11175" fmla="*/ 568985 w 3586505"/>
                <a:gd name="connsiteY166-11176" fmla="*/ 985520 h 2611120"/>
                <a:gd name="connsiteX167-11177" fmla="*/ 543585 w 3586505"/>
                <a:gd name="connsiteY167-11178" fmla="*/ 955040 h 2611120"/>
                <a:gd name="connsiteX168-11179" fmla="*/ 533425 w 3586505"/>
                <a:gd name="connsiteY168-11180" fmla="*/ 924560 h 2611120"/>
                <a:gd name="connsiteX169-11181" fmla="*/ 523265 w 3586505"/>
                <a:gd name="connsiteY169-11182" fmla="*/ 914400 h 2611120"/>
                <a:gd name="connsiteX170-11183" fmla="*/ 523265 w 3586505"/>
                <a:gd name="connsiteY170-11184" fmla="*/ 914400 h 2611120"/>
                <a:gd name="connsiteX171-11185" fmla="*/ 482625 w 3586505"/>
                <a:gd name="connsiteY171-11186" fmla="*/ 934720 h 2611120"/>
                <a:gd name="connsiteX172-11187" fmla="*/ 457225 w 3586505"/>
                <a:gd name="connsiteY172-11188" fmla="*/ 939800 h 2611120"/>
                <a:gd name="connsiteX173-11189" fmla="*/ 441985 w 3586505"/>
                <a:gd name="connsiteY173-11190" fmla="*/ 944880 h 2611120"/>
                <a:gd name="connsiteX174-11191" fmla="*/ 436905 w 3586505"/>
                <a:gd name="connsiteY174-11192" fmla="*/ 965200 h 2611120"/>
                <a:gd name="connsiteX175-11193" fmla="*/ 421665 w 3586505"/>
                <a:gd name="connsiteY175-11194" fmla="*/ 970280 h 2611120"/>
                <a:gd name="connsiteX176-11195" fmla="*/ 406425 w 3586505"/>
                <a:gd name="connsiteY176-11196" fmla="*/ 985520 h 2611120"/>
                <a:gd name="connsiteX177-11197" fmla="*/ 401345 w 3586505"/>
                <a:gd name="connsiteY177-11198" fmla="*/ 990600 h 2611120"/>
                <a:gd name="connsiteX178-11199" fmla="*/ 401345 w 3586505"/>
                <a:gd name="connsiteY178-11200" fmla="*/ 990600 h 2611120"/>
                <a:gd name="connsiteX179-11201" fmla="*/ 370865 w 3586505"/>
                <a:gd name="connsiteY179-11202" fmla="*/ 1026160 h 2611120"/>
                <a:gd name="connsiteX180-11203" fmla="*/ 345465 w 3586505"/>
                <a:gd name="connsiteY180-11204" fmla="*/ 1061720 h 2611120"/>
                <a:gd name="connsiteX181-11205" fmla="*/ 345465 w 3586505"/>
                <a:gd name="connsiteY181-11206" fmla="*/ 1061720 h 2611120"/>
                <a:gd name="connsiteX182-11207" fmla="*/ 299745 w 3586505"/>
                <a:gd name="connsiteY182-11208" fmla="*/ 1066800 h 2611120"/>
                <a:gd name="connsiteX183-11209" fmla="*/ 269265 w 3586505"/>
                <a:gd name="connsiteY183-11210" fmla="*/ 1071880 h 2611120"/>
                <a:gd name="connsiteX184-11211" fmla="*/ 259105 w 3586505"/>
                <a:gd name="connsiteY184-11212" fmla="*/ 1112520 h 2611120"/>
                <a:gd name="connsiteX185-11213" fmla="*/ 259105 w 3586505"/>
                <a:gd name="connsiteY185-11214" fmla="*/ 1112520 h 2611120"/>
                <a:gd name="connsiteX186-11215" fmla="*/ 208305 w 3586505"/>
                <a:gd name="connsiteY186-11216" fmla="*/ 1112520 h 2611120"/>
                <a:gd name="connsiteX187-11217" fmla="*/ 208305 w 3586505"/>
                <a:gd name="connsiteY187-11218" fmla="*/ 1112520 h 2611120"/>
                <a:gd name="connsiteX188-11219" fmla="*/ 208305 w 3586505"/>
                <a:gd name="connsiteY188-11220" fmla="*/ 1203960 h 2611120"/>
                <a:gd name="connsiteX189-11221" fmla="*/ 208305 w 3586505"/>
                <a:gd name="connsiteY189-11222" fmla="*/ 1203960 h 2611120"/>
                <a:gd name="connsiteX190-11223" fmla="*/ 167665 w 3586505"/>
                <a:gd name="connsiteY190-11224" fmla="*/ 1219200 h 2611120"/>
                <a:gd name="connsiteX191-11225" fmla="*/ 137185 w 3586505"/>
                <a:gd name="connsiteY191-11226" fmla="*/ 1249680 h 2611120"/>
                <a:gd name="connsiteX192-11227" fmla="*/ 121945 w 3586505"/>
                <a:gd name="connsiteY192-11228" fmla="*/ 1259840 h 2611120"/>
                <a:gd name="connsiteX193-11229" fmla="*/ 111785 w 3586505"/>
                <a:gd name="connsiteY193-11230" fmla="*/ 1275080 h 2611120"/>
                <a:gd name="connsiteX194-11231" fmla="*/ 81305 w 3586505"/>
                <a:gd name="connsiteY194-11232" fmla="*/ 1290320 h 2611120"/>
                <a:gd name="connsiteX195-11233" fmla="*/ 86385 w 3586505"/>
                <a:gd name="connsiteY195-11234" fmla="*/ 1305560 h 2611120"/>
                <a:gd name="connsiteX196-11235" fmla="*/ 50825 w 3586505"/>
                <a:gd name="connsiteY196-11236" fmla="*/ 1290320 h 2611120"/>
                <a:gd name="connsiteX197-11237" fmla="*/ 45745 w 3586505"/>
                <a:gd name="connsiteY197-11238" fmla="*/ 1478280 h 2611120"/>
                <a:gd name="connsiteX198-11239" fmla="*/ 30505 w 3586505"/>
                <a:gd name="connsiteY198-11240" fmla="*/ 1513840 h 2611120"/>
                <a:gd name="connsiteX199-11241" fmla="*/ 30505 w 3586505"/>
                <a:gd name="connsiteY199-11242" fmla="*/ 1513840 h 2611120"/>
                <a:gd name="connsiteX200-11243" fmla="*/ 25 w 3586505"/>
                <a:gd name="connsiteY200-11244" fmla="*/ 1564640 h 2611120"/>
                <a:gd name="connsiteX201-11245" fmla="*/ 25 w 3586505"/>
                <a:gd name="connsiteY201-11246" fmla="*/ 1564640 h 2611120"/>
                <a:gd name="connsiteX202-11247" fmla="*/ 40665 w 3586505"/>
                <a:gd name="connsiteY202-11248" fmla="*/ 1584960 h 2611120"/>
                <a:gd name="connsiteX203-11249" fmla="*/ 50825 w 3586505"/>
                <a:gd name="connsiteY203-11250" fmla="*/ 1600200 h 2611120"/>
                <a:gd name="connsiteX204-11251" fmla="*/ 66065 w 3586505"/>
                <a:gd name="connsiteY204-11252" fmla="*/ 1610360 h 2611120"/>
                <a:gd name="connsiteX205-11253" fmla="*/ 76225 w 3586505"/>
                <a:gd name="connsiteY205-11254" fmla="*/ 1640840 h 2611120"/>
                <a:gd name="connsiteX206-11255" fmla="*/ 81305 w 3586505"/>
                <a:gd name="connsiteY206-11256" fmla="*/ 1656080 h 2611120"/>
                <a:gd name="connsiteX207-11257" fmla="*/ 86385 w 3586505"/>
                <a:gd name="connsiteY207-11258" fmla="*/ 1701800 h 2611120"/>
                <a:gd name="connsiteX208-11259" fmla="*/ 101625 w 3586505"/>
                <a:gd name="connsiteY208-11260" fmla="*/ 1711960 h 2611120"/>
                <a:gd name="connsiteX209-11261" fmla="*/ 101625 w 3586505"/>
                <a:gd name="connsiteY209-11262" fmla="*/ 1711960 h 2611120"/>
                <a:gd name="connsiteX210-11263" fmla="*/ 142265 w 3586505"/>
                <a:gd name="connsiteY210-11264" fmla="*/ 1742440 h 2611120"/>
                <a:gd name="connsiteX211-11265" fmla="*/ 157505 w 3586505"/>
                <a:gd name="connsiteY211-11266" fmla="*/ 1752600 h 2611120"/>
                <a:gd name="connsiteX212-11267" fmla="*/ 177825 w 3586505"/>
                <a:gd name="connsiteY212-11268" fmla="*/ 1757680 h 2611120"/>
                <a:gd name="connsiteX213-11269" fmla="*/ 198145 w 3586505"/>
                <a:gd name="connsiteY213-11270" fmla="*/ 1762760 h 2611120"/>
                <a:gd name="connsiteX214-11271" fmla="*/ 198145 w 3586505"/>
                <a:gd name="connsiteY214-11272" fmla="*/ 1762760 h 2611120"/>
                <a:gd name="connsiteX215-11273" fmla="*/ 243865 w 3586505"/>
                <a:gd name="connsiteY215-11274" fmla="*/ 1838960 h 2611120"/>
                <a:gd name="connsiteX216-11275" fmla="*/ 254025 w 3586505"/>
                <a:gd name="connsiteY216-11276" fmla="*/ 1889760 h 2611120"/>
                <a:gd name="connsiteX217-11277" fmla="*/ 259105 w 3586505"/>
                <a:gd name="connsiteY217-11278" fmla="*/ 1915160 h 2611120"/>
                <a:gd name="connsiteX218-11279" fmla="*/ 264185 w 3586505"/>
                <a:gd name="connsiteY218-11280" fmla="*/ 1930400 h 2611120"/>
                <a:gd name="connsiteX219-11281" fmla="*/ 279425 w 3586505"/>
                <a:gd name="connsiteY219-11282" fmla="*/ 1935480 h 2611120"/>
                <a:gd name="connsiteX220-11283" fmla="*/ 284505 w 3586505"/>
                <a:gd name="connsiteY220-11284" fmla="*/ 1940560 h 2611120"/>
                <a:gd name="connsiteX221-11285" fmla="*/ 284505 w 3586505"/>
                <a:gd name="connsiteY221-11286" fmla="*/ 1940560 h 2611120"/>
                <a:gd name="connsiteX222-11287" fmla="*/ 325145 w 3586505"/>
                <a:gd name="connsiteY222-11288" fmla="*/ 1960880 h 2611120"/>
                <a:gd name="connsiteX223-11289" fmla="*/ 340385 w 3586505"/>
                <a:gd name="connsiteY223-11290" fmla="*/ 1965960 h 2611120"/>
                <a:gd name="connsiteX224-11291" fmla="*/ 350545 w 3586505"/>
                <a:gd name="connsiteY224-11292" fmla="*/ 1981200 h 2611120"/>
                <a:gd name="connsiteX225-11293" fmla="*/ 381025 w 3586505"/>
                <a:gd name="connsiteY225-11294" fmla="*/ 1991360 h 2611120"/>
                <a:gd name="connsiteX226-11295" fmla="*/ 411505 w 3586505"/>
                <a:gd name="connsiteY226-11296" fmla="*/ 2006600 h 2611120"/>
                <a:gd name="connsiteX227-11297" fmla="*/ 426745 w 3586505"/>
                <a:gd name="connsiteY227-11298" fmla="*/ 2011680 h 2611120"/>
                <a:gd name="connsiteX228-11299" fmla="*/ 477545 w 3586505"/>
                <a:gd name="connsiteY228-11300" fmla="*/ 2037080 h 2611120"/>
                <a:gd name="connsiteX229-11301" fmla="*/ 492785 w 3586505"/>
                <a:gd name="connsiteY229-11302" fmla="*/ 2047240 h 2611120"/>
                <a:gd name="connsiteX230-11303" fmla="*/ 492785 w 3586505"/>
                <a:gd name="connsiteY230-11304" fmla="*/ 2047240 h 2611120"/>
                <a:gd name="connsiteX231-11305" fmla="*/ 462305 w 3586505"/>
                <a:gd name="connsiteY231-11306" fmla="*/ 2087880 h 2611120"/>
                <a:gd name="connsiteX232-11307" fmla="*/ 441985 w 3586505"/>
                <a:gd name="connsiteY232-11308" fmla="*/ 2108200 h 2611120"/>
                <a:gd name="connsiteX233-11309" fmla="*/ 421665 w 3586505"/>
                <a:gd name="connsiteY233-11310" fmla="*/ 2138680 h 2611120"/>
                <a:gd name="connsiteX234-11311" fmla="*/ 406425 w 3586505"/>
                <a:gd name="connsiteY234-11312" fmla="*/ 2169160 h 2611120"/>
                <a:gd name="connsiteX235-11313" fmla="*/ 406425 w 3586505"/>
                <a:gd name="connsiteY235-11314" fmla="*/ 2169160 h 2611120"/>
                <a:gd name="connsiteX236-11315" fmla="*/ 396265 w 3586505"/>
                <a:gd name="connsiteY236-11316" fmla="*/ 2230120 h 2611120"/>
                <a:gd name="connsiteX237-11317" fmla="*/ 386105 w 3586505"/>
                <a:gd name="connsiteY237-11318" fmla="*/ 2255520 h 2611120"/>
                <a:gd name="connsiteX238-11319" fmla="*/ 386105 w 3586505"/>
                <a:gd name="connsiteY238-11320" fmla="*/ 2255520 h 2611120"/>
                <a:gd name="connsiteX239-11321" fmla="*/ 416585 w 3586505"/>
                <a:gd name="connsiteY239-11322" fmla="*/ 2270760 h 2611120"/>
                <a:gd name="connsiteX240-11323" fmla="*/ 436905 w 3586505"/>
                <a:gd name="connsiteY240-11324" fmla="*/ 2438400 h 2611120"/>
                <a:gd name="connsiteX241-11325" fmla="*/ 447065 w 3586505"/>
                <a:gd name="connsiteY241-11326" fmla="*/ 2443480 h 2611120"/>
                <a:gd name="connsiteX242-11327" fmla="*/ 447065 w 3586505"/>
                <a:gd name="connsiteY242-11328" fmla="*/ 2443480 h 2611120"/>
                <a:gd name="connsiteX243-11329" fmla="*/ 487705 w 3586505"/>
                <a:gd name="connsiteY243-11330" fmla="*/ 2458720 h 2611120"/>
                <a:gd name="connsiteX244-11331" fmla="*/ 502945 w 3586505"/>
                <a:gd name="connsiteY244-11332" fmla="*/ 2463800 h 2611120"/>
                <a:gd name="connsiteX245-11333" fmla="*/ 528345 w 3586505"/>
                <a:gd name="connsiteY245-11334" fmla="*/ 2463800 h 2611120"/>
                <a:gd name="connsiteX246-11335" fmla="*/ 528345 w 3586505"/>
                <a:gd name="connsiteY246-11336" fmla="*/ 2463800 h 2611120"/>
                <a:gd name="connsiteX247-11337" fmla="*/ 574065 w 3586505"/>
                <a:gd name="connsiteY247-11338" fmla="*/ 2448560 h 2611120"/>
                <a:gd name="connsiteX248-11339" fmla="*/ 574065 w 3586505"/>
                <a:gd name="connsiteY248-11340" fmla="*/ 2448560 h 2611120"/>
                <a:gd name="connsiteX249-11341" fmla="*/ 594385 w 3586505"/>
                <a:gd name="connsiteY249-11342" fmla="*/ 2382520 h 2611120"/>
                <a:gd name="connsiteX250-11343" fmla="*/ 614705 w 3586505"/>
                <a:gd name="connsiteY250-11344" fmla="*/ 2362200 h 2611120"/>
                <a:gd name="connsiteX251-11345" fmla="*/ 624865 w 3586505"/>
                <a:gd name="connsiteY251-11346" fmla="*/ 2321560 h 2611120"/>
                <a:gd name="connsiteX252-11347" fmla="*/ 624865 w 3586505"/>
                <a:gd name="connsiteY252-11348" fmla="*/ 2321560 h 2611120"/>
                <a:gd name="connsiteX253-11349" fmla="*/ 731545 w 3586505"/>
                <a:gd name="connsiteY253-11350" fmla="*/ 2326640 h 2611120"/>
                <a:gd name="connsiteX254-11351" fmla="*/ 731545 w 3586505"/>
                <a:gd name="connsiteY254-11352" fmla="*/ 2326640 h 2611120"/>
                <a:gd name="connsiteX255-11353" fmla="*/ 777265 w 3586505"/>
                <a:gd name="connsiteY255-11354" fmla="*/ 2336800 h 2611120"/>
                <a:gd name="connsiteX256-11355" fmla="*/ 782345 w 3586505"/>
                <a:gd name="connsiteY256-11356" fmla="*/ 2352040 h 2611120"/>
                <a:gd name="connsiteX257-11357" fmla="*/ 797585 w 3586505"/>
                <a:gd name="connsiteY257-11358" fmla="*/ 2357120 h 2611120"/>
                <a:gd name="connsiteX258-11359" fmla="*/ 838225 w 3586505"/>
                <a:gd name="connsiteY258-11360" fmla="*/ 2346960 h 2611120"/>
                <a:gd name="connsiteX259-11361" fmla="*/ 843305 w 3586505"/>
                <a:gd name="connsiteY259-11362" fmla="*/ 2336800 h 2611120"/>
                <a:gd name="connsiteX260-11363" fmla="*/ 843305 w 3586505"/>
                <a:gd name="connsiteY260-11364" fmla="*/ 2336800 h 2611120"/>
                <a:gd name="connsiteX261-11365" fmla="*/ 883945 w 3586505"/>
                <a:gd name="connsiteY261-11366" fmla="*/ 2311400 h 2611120"/>
                <a:gd name="connsiteX262-11367" fmla="*/ 894105 w 3586505"/>
                <a:gd name="connsiteY262-11368" fmla="*/ 2296160 h 2611120"/>
                <a:gd name="connsiteX263-11369" fmla="*/ 914425 w 3586505"/>
                <a:gd name="connsiteY263-11370" fmla="*/ 2275840 h 2611120"/>
                <a:gd name="connsiteX264-11371" fmla="*/ 914425 w 3586505"/>
                <a:gd name="connsiteY264-11372" fmla="*/ 2275840 h 2611120"/>
                <a:gd name="connsiteX265-11373" fmla="*/ 1010945 w 3586505"/>
                <a:gd name="connsiteY265-11374" fmla="*/ 2255520 h 2611120"/>
                <a:gd name="connsiteX266-11375" fmla="*/ 1016025 w 3586505"/>
                <a:gd name="connsiteY266-11376" fmla="*/ 2240280 h 2611120"/>
                <a:gd name="connsiteX267-11377" fmla="*/ 1016025 w 3586505"/>
                <a:gd name="connsiteY267-11378" fmla="*/ 2230120 h 2611120"/>
                <a:gd name="connsiteX268-11379" fmla="*/ 1016025 w 3586505"/>
                <a:gd name="connsiteY268-11380" fmla="*/ 2230120 h 2611120"/>
                <a:gd name="connsiteX269-11381" fmla="*/ 1102385 w 3586505"/>
                <a:gd name="connsiteY269-11382" fmla="*/ 2230120 h 2611120"/>
                <a:gd name="connsiteX270-11383" fmla="*/ 1193825 w 3586505"/>
                <a:gd name="connsiteY270-11384" fmla="*/ 2286000 h 2611120"/>
                <a:gd name="connsiteX271-11385" fmla="*/ 1310665 w 3586505"/>
                <a:gd name="connsiteY271-11386" fmla="*/ 2458720 h 2611120"/>
                <a:gd name="connsiteX272-11387" fmla="*/ 1336065 w 3586505"/>
                <a:gd name="connsiteY272-11388" fmla="*/ 2499360 h 2611120"/>
                <a:gd name="connsiteX273-11389" fmla="*/ 1351305 w 3586505"/>
                <a:gd name="connsiteY273-11390" fmla="*/ 2534920 h 2611120"/>
                <a:gd name="connsiteX274-11391" fmla="*/ 1366545 w 3586505"/>
                <a:gd name="connsiteY274-11392" fmla="*/ 2545080 h 2611120"/>
                <a:gd name="connsiteX275-11393" fmla="*/ 1376705 w 3586505"/>
                <a:gd name="connsiteY275-11394" fmla="*/ 2575560 h 2611120"/>
                <a:gd name="connsiteX276-11395" fmla="*/ 1381785 w 3586505"/>
                <a:gd name="connsiteY276-11396" fmla="*/ 2590800 h 2611120"/>
                <a:gd name="connsiteX277-11397" fmla="*/ 1397025 w 3586505"/>
                <a:gd name="connsiteY277-11398" fmla="*/ 2595880 h 2611120"/>
                <a:gd name="connsiteX278-11399" fmla="*/ 1417345 w 3586505"/>
                <a:gd name="connsiteY278-11400" fmla="*/ 2600960 h 2611120"/>
                <a:gd name="connsiteX279-11401" fmla="*/ 1417345 w 3586505"/>
                <a:gd name="connsiteY279-11402" fmla="*/ 2611120 h 2611120"/>
                <a:gd name="connsiteX280-11403" fmla="*/ 1417345 w 3586505"/>
                <a:gd name="connsiteY280-11404" fmla="*/ 2611120 h 2611120"/>
                <a:gd name="connsiteX0-11405" fmla="*/ 3586505 w 3586505"/>
                <a:gd name="connsiteY0-11406" fmla="*/ 452120 h 2611120"/>
                <a:gd name="connsiteX1-11407" fmla="*/ 3586505 w 3586505"/>
                <a:gd name="connsiteY1-11408" fmla="*/ 452120 h 2611120"/>
                <a:gd name="connsiteX2-11409" fmla="*/ 3545865 w 3586505"/>
                <a:gd name="connsiteY2-11410" fmla="*/ 436880 h 2611120"/>
                <a:gd name="connsiteX3-11411" fmla="*/ 3540785 w 3586505"/>
                <a:gd name="connsiteY3-11412" fmla="*/ 421640 h 2611120"/>
                <a:gd name="connsiteX4-11413" fmla="*/ 3510305 w 3586505"/>
                <a:gd name="connsiteY4-11414" fmla="*/ 401320 h 2611120"/>
                <a:gd name="connsiteX5-11415" fmla="*/ 3495065 w 3586505"/>
                <a:gd name="connsiteY5-11416" fmla="*/ 381000 h 2611120"/>
                <a:gd name="connsiteX6-11417" fmla="*/ 3495065 w 3586505"/>
                <a:gd name="connsiteY6-11418" fmla="*/ 381000 h 2611120"/>
                <a:gd name="connsiteX7-11419" fmla="*/ 3449345 w 3586505"/>
                <a:gd name="connsiteY7-11420" fmla="*/ 416560 h 2611120"/>
                <a:gd name="connsiteX8-11421" fmla="*/ 3449345 w 3586505"/>
                <a:gd name="connsiteY8-11422" fmla="*/ 416560 h 2611120"/>
                <a:gd name="connsiteX9-11423" fmla="*/ 3403625 w 3586505"/>
                <a:gd name="connsiteY9-11424" fmla="*/ 411480 h 2611120"/>
                <a:gd name="connsiteX10-11425" fmla="*/ 3388385 w 3586505"/>
                <a:gd name="connsiteY10-11426" fmla="*/ 406400 h 2611120"/>
                <a:gd name="connsiteX11-11427" fmla="*/ 3362985 w 3586505"/>
                <a:gd name="connsiteY11-11428" fmla="*/ 401320 h 2611120"/>
                <a:gd name="connsiteX12-11429" fmla="*/ 3352825 w 3586505"/>
                <a:gd name="connsiteY12-11430" fmla="*/ 386080 h 2611120"/>
                <a:gd name="connsiteX13-11431" fmla="*/ 3352825 w 3586505"/>
                <a:gd name="connsiteY13-11432" fmla="*/ 386080 h 2611120"/>
                <a:gd name="connsiteX14-11433" fmla="*/ 3322345 w 3586505"/>
                <a:gd name="connsiteY14-11434" fmla="*/ 350520 h 2611120"/>
                <a:gd name="connsiteX15-11435" fmla="*/ 3302025 w 3586505"/>
                <a:gd name="connsiteY15-11436" fmla="*/ 335280 h 2611120"/>
                <a:gd name="connsiteX16-11437" fmla="*/ 3276625 w 3586505"/>
                <a:gd name="connsiteY16-11438" fmla="*/ 309880 h 2611120"/>
                <a:gd name="connsiteX17-11439" fmla="*/ 3266465 w 3586505"/>
                <a:gd name="connsiteY17-11440" fmla="*/ 294640 h 2611120"/>
                <a:gd name="connsiteX18-11441" fmla="*/ 3261385 w 3586505"/>
                <a:gd name="connsiteY18-11442" fmla="*/ 279400 h 2611120"/>
                <a:gd name="connsiteX19-11443" fmla="*/ 3246145 w 3586505"/>
                <a:gd name="connsiteY19-11444" fmla="*/ 254000 h 2611120"/>
                <a:gd name="connsiteX20-11445" fmla="*/ 3246145 w 3586505"/>
                <a:gd name="connsiteY20-11446" fmla="*/ 254000 h 2611120"/>
                <a:gd name="connsiteX21-11447" fmla="*/ 3164865 w 3586505"/>
                <a:gd name="connsiteY21-11448" fmla="*/ 243840 h 2611120"/>
                <a:gd name="connsiteX22-11449" fmla="*/ 3154705 w 3586505"/>
                <a:gd name="connsiteY22-11450" fmla="*/ 238760 h 2611120"/>
                <a:gd name="connsiteX23-11451" fmla="*/ 3154705 w 3586505"/>
                <a:gd name="connsiteY23-11452" fmla="*/ 238760 h 2611120"/>
                <a:gd name="connsiteX24-11453" fmla="*/ 3139465 w 3586505"/>
                <a:gd name="connsiteY24-11454" fmla="*/ 279400 h 2611120"/>
                <a:gd name="connsiteX25-11455" fmla="*/ 3134385 w 3586505"/>
                <a:gd name="connsiteY25-11456" fmla="*/ 299720 h 2611120"/>
                <a:gd name="connsiteX26-11457" fmla="*/ 3134385 w 3586505"/>
                <a:gd name="connsiteY26-11458" fmla="*/ 299720 h 2611120"/>
                <a:gd name="connsiteX27-11459" fmla="*/ 3093745 w 3586505"/>
                <a:gd name="connsiteY27-11460" fmla="*/ 279400 h 2611120"/>
                <a:gd name="connsiteX28-11461" fmla="*/ 3078505 w 3586505"/>
                <a:gd name="connsiteY28-11462" fmla="*/ 274320 h 2611120"/>
                <a:gd name="connsiteX29-11463" fmla="*/ 3063265 w 3586505"/>
                <a:gd name="connsiteY29-11464" fmla="*/ 264160 h 2611120"/>
                <a:gd name="connsiteX30-11465" fmla="*/ 3032785 w 3586505"/>
                <a:gd name="connsiteY30-11466" fmla="*/ 248920 h 2611120"/>
                <a:gd name="connsiteX31-11467" fmla="*/ 3032785 w 3586505"/>
                <a:gd name="connsiteY31-11468" fmla="*/ 238760 h 2611120"/>
                <a:gd name="connsiteX32-11469" fmla="*/ 3032785 w 3586505"/>
                <a:gd name="connsiteY32-11470" fmla="*/ 238760 h 2611120"/>
                <a:gd name="connsiteX33-11471" fmla="*/ 2921025 w 3586505"/>
                <a:gd name="connsiteY33-11472" fmla="*/ 248920 h 2611120"/>
                <a:gd name="connsiteX34-11473" fmla="*/ 2921025 w 3586505"/>
                <a:gd name="connsiteY34-11474" fmla="*/ 248920 h 2611120"/>
                <a:gd name="connsiteX35-11475" fmla="*/ 2880385 w 3586505"/>
                <a:gd name="connsiteY35-11476" fmla="*/ 233680 h 2611120"/>
                <a:gd name="connsiteX36-11477" fmla="*/ 2870225 w 3586505"/>
                <a:gd name="connsiteY36-11478" fmla="*/ 218440 h 2611120"/>
                <a:gd name="connsiteX37-11479" fmla="*/ 2839745 w 3586505"/>
                <a:gd name="connsiteY37-11480" fmla="*/ 198120 h 2611120"/>
                <a:gd name="connsiteX38-11481" fmla="*/ 2824505 w 3586505"/>
                <a:gd name="connsiteY38-11482" fmla="*/ 187960 h 2611120"/>
                <a:gd name="connsiteX39-11483" fmla="*/ 2824505 w 3586505"/>
                <a:gd name="connsiteY39-11484" fmla="*/ 187960 h 2611120"/>
                <a:gd name="connsiteX40-11485" fmla="*/ 2849905 w 3586505"/>
                <a:gd name="connsiteY40-11486" fmla="*/ 142240 h 2611120"/>
                <a:gd name="connsiteX41-11487" fmla="*/ 2860065 w 3586505"/>
                <a:gd name="connsiteY41-11488" fmla="*/ 127000 h 2611120"/>
                <a:gd name="connsiteX42-11489" fmla="*/ 2849905 w 3586505"/>
                <a:gd name="connsiteY42-11490" fmla="*/ 127000 h 2611120"/>
                <a:gd name="connsiteX43-11491" fmla="*/ 2849905 w 3586505"/>
                <a:gd name="connsiteY43-11492" fmla="*/ 127000 h 2611120"/>
                <a:gd name="connsiteX44-11493" fmla="*/ 2824505 w 3586505"/>
                <a:gd name="connsiteY44-11494" fmla="*/ 86360 h 2611120"/>
                <a:gd name="connsiteX45-11495" fmla="*/ 2809265 w 3586505"/>
                <a:gd name="connsiteY45-11496" fmla="*/ 76200 h 2611120"/>
                <a:gd name="connsiteX46-11497" fmla="*/ 2788945 w 3586505"/>
                <a:gd name="connsiteY46-11498" fmla="*/ 45720 h 2611120"/>
                <a:gd name="connsiteX47-11499" fmla="*/ 2773705 w 3586505"/>
                <a:gd name="connsiteY47-11500" fmla="*/ 30480 h 2611120"/>
                <a:gd name="connsiteX48-11501" fmla="*/ 2773705 w 3586505"/>
                <a:gd name="connsiteY48-11502" fmla="*/ 30480 h 2611120"/>
                <a:gd name="connsiteX49-11503" fmla="*/ 2651785 w 3586505"/>
                <a:gd name="connsiteY49-11504" fmla="*/ 10160 h 2611120"/>
                <a:gd name="connsiteX50-11505" fmla="*/ 2651785 w 3586505"/>
                <a:gd name="connsiteY50-11506" fmla="*/ 0 h 2611120"/>
                <a:gd name="connsiteX51-11507" fmla="*/ 2651785 w 3586505"/>
                <a:gd name="connsiteY51-11508" fmla="*/ 0 h 2611120"/>
                <a:gd name="connsiteX52-11509" fmla="*/ 2611145 w 3586505"/>
                <a:gd name="connsiteY52-11510" fmla="*/ 35560 h 2611120"/>
                <a:gd name="connsiteX53-11511" fmla="*/ 2580665 w 3586505"/>
                <a:gd name="connsiteY53-11512" fmla="*/ 60960 h 2611120"/>
                <a:gd name="connsiteX54-11513" fmla="*/ 2570505 w 3586505"/>
                <a:gd name="connsiteY54-11514" fmla="*/ 76200 h 2611120"/>
                <a:gd name="connsiteX55-11515" fmla="*/ 2555265 w 3586505"/>
                <a:gd name="connsiteY55-11516" fmla="*/ 86360 h 2611120"/>
                <a:gd name="connsiteX56-11517" fmla="*/ 2550185 w 3586505"/>
                <a:gd name="connsiteY56-11518" fmla="*/ 101600 h 2611120"/>
                <a:gd name="connsiteX57-11519" fmla="*/ 2534945 w 3586505"/>
                <a:gd name="connsiteY57-11520" fmla="*/ 106680 h 2611120"/>
                <a:gd name="connsiteX58-11521" fmla="*/ 2489225 w 3586505"/>
                <a:gd name="connsiteY58-11522" fmla="*/ 132080 h 2611120"/>
                <a:gd name="connsiteX59-11523" fmla="*/ 2479065 w 3586505"/>
                <a:gd name="connsiteY59-11524" fmla="*/ 152400 h 2611120"/>
                <a:gd name="connsiteX60-11525" fmla="*/ 2479065 w 3586505"/>
                <a:gd name="connsiteY60-11526" fmla="*/ 152400 h 2611120"/>
                <a:gd name="connsiteX61-11527" fmla="*/ 2479065 w 3586505"/>
                <a:gd name="connsiteY61-11528" fmla="*/ 187960 h 2611120"/>
                <a:gd name="connsiteX62-11529" fmla="*/ 2433345 w 3586505"/>
                <a:gd name="connsiteY62-11530" fmla="*/ 208280 h 2611120"/>
                <a:gd name="connsiteX63-11531" fmla="*/ 2418105 w 3586505"/>
                <a:gd name="connsiteY63-11532" fmla="*/ 228600 h 2611120"/>
                <a:gd name="connsiteX64-11533" fmla="*/ 2397785 w 3586505"/>
                <a:gd name="connsiteY64-11534" fmla="*/ 243840 h 2611120"/>
                <a:gd name="connsiteX65-11535" fmla="*/ 2377465 w 3586505"/>
                <a:gd name="connsiteY65-11536" fmla="*/ 264160 h 2611120"/>
                <a:gd name="connsiteX66-11537" fmla="*/ 2357145 w 3586505"/>
                <a:gd name="connsiteY66-11538" fmla="*/ 269240 h 2611120"/>
                <a:gd name="connsiteX67-11539" fmla="*/ 2306345 w 3586505"/>
                <a:gd name="connsiteY67-11540" fmla="*/ 284480 h 2611120"/>
                <a:gd name="connsiteX68-11541" fmla="*/ 2291105 w 3586505"/>
                <a:gd name="connsiteY68-11542" fmla="*/ 330200 h 2611120"/>
                <a:gd name="connsiteX69-11543" fmla="*/ 2291105 w 3586505"/>
                <a:gd name="connsiteY69-11544" fmla="*/ 330200 h 2611120"/>
                <a:gd name="connsiteX70-11545" fmla="*/ 2245385 w 3586505"/>
                <a:gd name="connsiteY70-11546" fmla="*/ 335280 h 2611120"/>
                <a:gd name="connsiteX71-11547" fmla="*/ 2230145 w 3586505"/>
                <a:gd name="connsiteY71-11548" fmla="*/ 340360 h 2611120"/>
                <a:gd name="connsiteX72-11549" fmla="*/ 2159025 w 3586505"/>
                <a:gd name="connsiteY72-11550" fmla="*/ 345440 h 2611120"/>
                <a:gd name="connsiteX73-11551" fmla="*/ 2143785 w 3586505"/>
                <a:gd name="connsiteY73-11552" fmla="*/ 350520 h 2611120"/>
                <a:gd name="connsiteX74-11553" fmla="*/ 2123465 w 3586505"/>
                <a:gd name="connsiteY74-11554" fmla="*/ 381000 h 2611120"/>
                <a:gd name="connsiteX75-11555" fmla="*/ 2103145 w 3586505"/>
                <a:gd name="connsiteY75-11556" fmla="*/ 386080 h 2611120"/>
                <a:gd name="connsiteX76-11557" fmla="*/ 2103145 w 3586505"/>
                <a:gd name="connsiteY76-11558" fmla="*/ 386080 h 2611120"/>
                <a:gd name="connsiteX77-11559" fmla="*/ 2072665 w 3586505"/>
                <a:gd name="connsiteY77-11560" fmla="*/ 421640 h 2611120"/>
                <a:gd name="connsiteX78-11561" fmla="*/ 2057425 w 3586505"/>
                <a:gd name="connsiteY78-11562" fmla="*/ 426720 h 2611120"/>
                <a:gd name="connsiteX79-11563" fmla="*/ 2057425 w 3586505"/>
                <a:gd name="connsiteY79-11564" fmla="*/ 426720 h 2611120"/>
                <a:gd name="connsiteX80-11565" fmla="*/ 1981225 w 3586505"/>
                <a:gd name="connsiteY80-11566" fmla="*/ 411480 h 2611120"/>
                <a:gd name="connsiteX81-11567" fmla="*/ 1960905 w 3586505"/>
                <a:gd name="connsiteY81-11568" fmla="*/ 406400 h 2611120"/>
                <a:gd name="connsiteX82-11569" fmla="*/ 1951380 w 3586505"/>
                <a:gd name="connsiteY82-11570" fmla="*/ 367665 h 2611120"/>
                <a:gd name="connsiteX83-11571" fmla="*/ 1823745 w 3586505"/>
                <a:gd name="connsiteY83-11572" fmla="*/ 289560 h 2611120"/>
                <a:gd name="connsiteX84-11573" fmla="*/ 1849145 w 3586505"/>
                <a:gd name="connsiteY84-11574" fmla="*/ 304800 h 2611120"/>
                <a:gd name="connsiteX85-11575" fmla="*/ 1833905 w 3586505"/>
                <a:gd name="connsiteY85-11576" fmla="*/ 299720 h 2611120"/>
                <a:gd name="connsiteX86-11577" fmla="*/ 1813585 w 3586505"/>
                <a:gd name="connsiteY86-11578" fmla="*/ 259080 h 2611120"/>
                <a:gd name="connsiteX87-11579" fmla="*/ 1798345 w 3586505"/>
                <a:gd name="connsiteY87-11580" fmla="*/ 228600 h 2611120"/>
                <a:gd name="connsiteX88-11581" fmla="*/ 1798345 w 3586505"/>
                <a:gd name="connsiteY88-11582" fmla="*/ 228600 h 2611120"/>
                <a:gd name="connsiteX89-11583" fmla="*/ 1752625 w 3586505"/>
                <a:gd name="connsiteY89-11584" fmla="*/ 172720 h 2611120"/>
                <a:gd name="connsiteX90-11585" fmla="*/ 1752625 w 3586505"/>
                <a:gd name="connsiteY90-11586" fmla="*/ 172720 h 2611120"/>
                <a:gd name="connsiteX91-11587" fmla="*/ 1691665 w 3586505"/>
                <a:gd name="connsiteY91-11588" fmla="*/ 157480 h 2611120"/>
                <a:gd name="connsiteX92-11589" fmla="*/ 1686585 w 3586505"/>
                <a:gd name="connsiteY92-11590" fmla="*/ 142240 h 2611120"/>
                <a:gd name="connsiteX93-11591" fmla="*/ 1676425 w 3586505"/>
                <a:gd name="connsiteY93-11592" fmla="*/ 127000 h 2611120"/>
                <a:gd name="connsiteX94-11593" fmla="*/ 1645945 w 3586505"/>
                <a:gd name="connsiteY94-11594" fmla="*/ 111760 h 2611120"/>
                <a:gd name="connsiteX95-11595" fmla="*/ 1635785 w 3586505"/>
                <a:gd name="connsiteY95-11596" fmla="*/ 111760 h 2611120"/>
                <a:gd name="connsiteX96-11597" fmla="*/ 1635785 w 3586505"/>
                <a:gd name="connsiteY96-11598" fmla="*/ 111760 h 2611120"/>
                <a:gd name="connsiteX97-11599" fmla="*/ 1564665 w 3586505"/>
                <a:gd name="connsiteY97-11600" fmla="*/ 121920 h 2611120"/>
                <a:gd name="connsiteX98-11601" fmla="*/ 1564665 w 3586505"/>
                <a:gd name="connsiteY98-11602" fmla="*/ 121920 h 2611120"/>
                <a:gd name="connsiteX99-11603" fmla="*/ 1544345 w 3586505"/>
                <a:gd name="connsiteY99-11604" fmla="*/ 162560 h 2611120"/>
                <a:gd name="connsiteX100-11605" fmla="*/ 1513865 w 3586505"/>
                <a:gd name="connsiteY100-11606" fmla="*/ 193040 h 2611120"/>
                <a:gd name="connsiteX101-11607" fmla="*/ 1508785 w 3586505"/>
                <a:gd name="connsiteY101-11608" fmla="*/ 213360 h 2611120"/>
                <a:gd name="connsiteX102-11609" fmla="*/ 1503705 w 3586505"/>
                <a:gd name="connsiteY102-11610" fmla="*/ 238760 h 2611120"/>
                <a:gd name="connsiteX103-11611" fmla="*/ 1483385 w 3586505"/>
                <a:gd name="connsiteY103-11612" fmla="*/ 274320 h 2611120"/>
                <a:gd name="connsiteX104-11613" fmla="*/ 1478305 w 3586505"/>
                <a:gd name="connsiteY104-11614" fmla="*/ 289560 h 2611120"/>
                <a:gd name="connsiteX105-11615" fmla="*/ 1447825 w 3586505"/>
                <a:gd name="connsiteY105-11616" fmla="*/ 345440 h 2611120"/>
                <a:gd name="connsiteX106-11617" fmla="*/ 1437665 w 3586505"/>
                <a:gd name="connsiteY106-11618" fmla="*/ 375920 h 2611120"/>
                <a:gd name="connsiteX107-11619" fmla="*/ 1432585 w 3586505"/>
                <a:gd name="connsiteY107-11620" fmla="*/ 391160 h 2611120"/>
                <a:gd name="connsiteX108-11621" fmla="*/ 1402105 w 3586505"/>
                <a:gd name="connsiteY108-11622" fmla="*/ 411480 h 2611120"/>
                <a:gd name="connsiteX109-11623" fmla="*/ 1386865 w 3586505"/>
                <a:gd name="connsiteY109-11624" fmla="*/ 441960 h 2611120"/>
                <a:gd name="connsiteX110-11625" fmla="*/ 1361465 w 3586505"/>
                <a:gd name="connsiteY110-11626" fmla="*/ 447040 h 2611120"/>
                <a:gd name="connsiteX111-11627" fmla="*/ 1330985 w 3586505"/>
                <a:gd name="connsiteY111-11628" fmla="*/ 457200 h 2611120"/>
                <a:gd name="connsiteX112-11629" fmla="*/ 1330985 w 3586505"/>
                <a:gd name="connsiteY112-11630" fmla="*/ 457200 h 2611120"/>
                <a:gd name="connsiteX113-11631" fmla="*/ 1361465 w 3586505"/>
                <a:gd name="connsiteY113-11632" fmla="*/ 492760 h 2611120"/>
                <a:gd name="connsiteX114-11633" fmla="*/ 1366545 w 3586505"/>
                <a:gd name="connsiteY114-11634" fmla="*/ 508000 h 2611120"/>
                <a:gd name="connsiteX115-11635" fmla="*/ 1371625 w 3586505"/>
                <a:gd name="connsiteY115-11636" fmla="*/ 518160 h 2611120"/>
                <a:gd name="connsiteX116-11637" fmla="*/ 1371625 w 3586505"/>
                <a:gd name="connsiteY116-11638" fmla="*/ 518160 h 2611120"/>
                <a:gd name="connsiteX117-11639" fmla="*/ 1371625 w 3586505"/>
                <a:gd name="connsiteY117-11640" fmla="*/ 568960 h 2611120"/>
                <a:gd name="connsiteX118-11641" fmla="*/ 1371625 w 3586505"/>
                <a:gd name="connsiteY118-11642" fmla="*/ 568960 h 2611120"/>
                <a:gd name="connsiteX119-11643" fmla="*/ 1320825 w 3586505"/>
                <a:gd name="connsiteY119-11644" fmla="*/ 609600 h 2611120"/>
                <a:gd name="connsiteX120-11645" fmla="*/ 1320825 w 3586505"/>
                <a:gd name="connsiteY120-11646" fmla="*/ 609600 h 2611120"/>
                <a:gd name="connsiteX121-11647" fmla="*/ 1371625 w 3586505"/>
                <a:gd name="connsiteY121-11648" fmla="*/ 665480 h 2611120"/>
                <a:gd name="connsiteX122-11649" fmla="*/ 1376705 w 3586505"/>
                <a:gd name="connsiteY122-11650" fmla="*/ 711200 h 2611120"/>
                <a:gd name="connsiteX123-11651" fmla="*/ 1386865 w 3586505"/>
                <a:gd name="connsiteY123-11652" fmla="*/ 746760 h 2611120"/>
                <a:gd name="connsiteX124-11653" fmla="*/ 1386865 w 3586505"/>
                <a:gd name="connsiteY124-11654" fmla="*/ 746760 h 2611120"/>
                <a:gd name="connsiteX125-11655" fmla="*/ 1381785 w 3586505"/>
                <a:gd name="connsiteY125-11656" fmla="*/ 792480 h 2611120"/>
                <a:gd name="connsiteX126-11657" fmla="*/ 1376705 w 3586505"/>
                <a:gd name="connsiteY126-11658" fmla="*/ 858520 h 2611120"/>
                <a:gd name="connsiteX127-11659" fmla="*/ 1376705 w 3586505"/>
                <a:gd name="connsiteY127-11660" fmla="*/ 858520 h 2611120"/>
                <a:gd name="connsiteX128-11661" fmla="*/ 1341145 w 3586505"/>
                <a:gd name="connsiteY128-11662" fmla="*/ 889000 h 2611120"/>
                <a:gd name="connsiteX129-11663" fmla="*/ 1315745 w 3586505"/>
                <a:gd name="connsiteY129-11664" fmla="*/ 919480 h 2611120"/>
                <a:gd name="connsiteX130-11665" fmla="*/ 1330985 w 3586505"/>
                <a:gd name="connsiteY130-11666" fmla="*/ 919480 h 2611120"/>
                <a:gd name="connsiteX131-11667" fmla="*/ 1330985 w 3586505"/>
                <a:gd name="connsiteY131-11668" fmla="*/ 919480 h 2611120"/>
                <a:gd name="connsiteX132-11669" fmla="*/ 1330985 w 3586505"/>
                <a:gd name="connsiteY132-11670" fmla="*/ 1041400 h 2611120"/>
                <a:gd name="connsiteX133-11671" fmla="*/ 1330985 w 3586505"/>
                <a:gd name="connsiteY133-11672" fmla="*/ 1041400 h 2611120"/>
                <a:gd name="connsiteX134-11673" fmla="*/ 1280185 w 3586505"/>
                <a:gd name="connsiteY134-11674" fmla="*/ 1046480 h 2611120"/>
                <a:gd name="connsiteX135-11675" fmla="*/ 1275105 w 3586505"/>
                <a:gd name="connsiteY135-11676" fmla="*/ 1061720 h 2611120"/>
                <a:gd name="connsiteX136-11677" fmla="*/ 1259865 w 3586505"/>
                <a:gd name="connsiteY136-11678" fmla="*/ 1061720 h 2611120"/>
                <a:gd name="connsiteX137-11679" fmla="*/ 1259865 w 3586505"/>
                <a:gd name="connsiteY137-11680" fmla="*/ 1061720 h 2611120"/>
                <a:gd name="connsiteX138-11681" fmla="*/ 1259865 w 3586505"/>
                <a:gd name="connsiteY138-11682" fmla="*/ 1168400 h 2611120"/>
                <a:gd name="connsiteX139-11683" fmla="*/ 1259865 w 3586505"/>
                <a:gd name="connsiteY139-11684" fmla="*/ 1168400 h 2611120"/>
                <a:gd name="connsiteX140-11685" fmla="*/ 1224305 w 3586505"/>
                <a:gd name="connsiteY140-11686" fmla="*/ 1193800 h 2611120"/>
                <a:gd name="connsiteX141-11687" fmla="*/ 1214145 w 3586505"/>
                <a:gd name="connsiteY141-11688" fmla="*/ 1209040 h 2611120"/>
                <a:gd name="connsiteX142-11689" fmla="*/ 1209065 w 3586505"/>
                <a:gd name="connsiteY142-11690" fmla="*/ 1224280 h 2611120"/>
                <a:gd name="connsiteX143-11691" fmla="*/ 1209065 w 3586505"/>
                <a:gd name="connsiteY143-11692" fmla="*/ 1224280 h 2611120"/>
                <a:gd name="connsiteX144-11693" fmla="*/ 1183665 w 3586505"/>
                <a:gd name="connsiteY144-11694" fmla="*/ 1188720 h 2611120"/>
                <a:gd name="connsiteX145-11695" fmla="*/ 1168425 w 3586505"/>
                <a:gd name="connsiteY145-11696" fmla="*/ 1178560 h 2611120"/>
                <a:gd name="connsiteX146-11697" fmla="*/ 1163345 w 3586505"/>
                <a:gd name="connsiteY146-11698" fmla="*/ 1163320 h 2611120"/>
                <a:gd name="connsiteX147-11699" fmla="*/ 1122705 w 3586505"/>
                <a:gd name="connsiteY147-11700" fmla="*/ 1153160 h 2611120"/>
                <a:gd name="connsiteX148-11701" fmla="*/ 1122705 w 3586505"/>
                <a:gd name="connsiteY148-11702" fmla="*/ 1153160 h 2611120"/>
                <a:gd name="connsiteX149-11703" fmla="*/ 1076985 w 3586505"/>
                <a:gd name="connsiteY149-11704" fmla="*/ 1158240 h 2611120"/>
                <a:gd name="connsiteX150-11705" fmla="*/ 889025 w 3586505"/>
                <a:gd name="connsiteY150-11706" fmla="*/ 1153160 h 2611120"/>
                <a:gd name="connsiteX151-11707" fmla="*/ 889025 w 3586505"/>
                <a:gd name="connsiteY151-11708" fmla="*/ 1153160 h 2611120"/>
                <a:gd name="connsiteX152-11709" fmla="*/ 863625 w 3586505"/>
                <a:gd name="connsiteY152-11710" fmla="*/ 1188720 h 2611120"/>
                <a:gd name="connsiteX153-11711" fmla="*/ 848385 w 3586505"/>
                <a:gd name="connsiteY153-11712" fmla="*/ 1219200 h 2611120"/>
                <a:gd name="connsiteX154-11713" fmla="*/ 838225 w 3586505"/>
                <a:gd name="connsiteY154-11714" fmla="*/ 1224280 h 2611120"/>
                <a:gd name="connsiteX155-11715" fmla="*/ 838225 w 3586505"/>
                <a:gd name="connsiteY155-11716" fmla="*/ 1224280 h 2611120"/>
                <a:gd name="connsiteX156-11717" fmla="*/ 751865 w 3586505"/>
                <a:gd name="connsiteY156-11718" fmla="*/ 1224280 h 2611120"/>
                <a:gd name="connsiteX157-11719" fmla="*/ 751865 w 3586505"/>
                <a:gd name="connsiteY157-11720" fmla="*/ 1224280 h 2611120"/>
                <a:gd name="connsiteX158-11721" fmla="*/ 716305 w 3586505"/>
                <a:gd name="connsiteY158-11722" fmla="*/ 1178560 h 2611120"/>
                <a:gd name="connsiteX159-11723" fmla="*/ 701065 w 3586505"/>
                <a:gd name="connsiteY159-11724" fmla="*/ 1168400 h 2611120"/>
                <a:gd name="connsiteX160-11725" fmla="*/ 695985 w 3586505"/>
                <a:gd name="connsiteY160-11726" fmla="*/ 1153160 h 2611120"/>
                <a:gd name="connsiteX161-11727" fmla="*/ 670585 w 3586505"/>
                <a:gd name="connsiteY161-11728" fmla="*/ 1102360 h 2611120"/>
                <a:gd name="connsiteX162-11729" fmla="*/ 665505 w 3586505"/>
                <a:gd name="connsiteY162-11730" fmla="*/ 1087120 h 2611120"/>
                <a:gd name="connsiteX163-11731" fmla="*/ 645185 w 3586505"/>
                <a:gd name="connsiteY163-11732" fmla="*/ 1056640 h 2611120"/>
                <a:gd name="connsiteX164-11733" fmla="*/ 624865 w 3586505"/>
                <a:gd name="connsiteY164-11734" fmla="*/ 1000760 h 2611120"/>
                <a:gd name="connsiteX165-11735" fmla="*/ 609625 w 3586505"/>
                <a:gd name="connsiteY165-11736" fmla="*/ 995680 h 2611120"/>
                <a:gd name="connsiteX166-11737" fmla="*/ 568985 w 3586505"/>
                <a:gd name="connsiteY166-11738" fmla="*/ 985520 h 2611120"/>
                <a:gd name="connsiteX167-11739" fmla="*/ 543585 w 3586505"/>
                <a:gd name="connsiteY167-11740" fmla="*/ 955040 h 2611120"/>
                <a:gd name="connsiteX168-11741" fmla="*/ 533425 w 3586505"/>
                <a:gd name="connsiteY168-11742" fmla="*/ 924560 h 2611120"/>
                <a:gd name="connsiteX169-11743" fmla="*/ 523265 w 3586505"/>
                <a:gd name="connsiteY169-11744" fmla="*/ 914400 h 2611120"/>
                <a:gd name="connsiteX170-11745" fmla="*/ 523265 w 3586505"/>
                <a:gd name="connsiteY170-11746" fmla="*/ 914400 h 2611120"/>
                <a:gd name="connsiteX171-11747" fmla="*/ 482625 w 3586505"/>
                <a:gd name="connsiteY171-11748" fmla="*/ 934720 h 2611120"/>
                <a:gd name="connsiteX172-11749" fmla="*/ 457225 w 3586505"/>
                <a:gd name="connsiteY172-11750" fmla="*/ 939800 h 2611120"/>
                <a:gd name="connsiteX173-11751" fmla="*/ 441985 w 3586505"/>
                <a:gd name="connsiteY173-11752" fmla="*/ 944880 h 2611120"/>
                <a:gd name="connsiteX174-11753" fmla="*/ 436905 w 3586505"/>
                <a:gd name="connsiteY174-11754" fmla="*/ 965200 h 2611120"/>
                <a:gd name="connsiteX175-11755" fmla="*/ 421665 w 3586505"/>
                <a:gd name="connsiteY175-11756" fmla="*/ 970280 h 2611120"/>
                <a:gd name="connsiteX176-11757" fmla="*/ 406425 w 3586505"/>
                <a:gd name="connsiteY176-11758" fmla="*/ 985520 h 2611120"/>
                <a:gd name="connsiteX177-11759" fmla="*/ 401345 w 3586505"/>
                <a:gd name="connsiteY177-11760" fmla="*/ 990600 h 2611120"/>
                <a:gd name="connsiteX178-11761" fmla="*/ 401345 w 3586505"/>
                <a:gd name="connsiteY178-11762" fmla="*/ 990600 h 2611120"/>
                <a:gd name="connsiteX179-11763" fmla="*/ 370865 w 3586505"/>
                <a:gd name="connsiteY179-11764" fmla="*/ 1026160 h 2611120"/>
                <a:gd name="connsiteX180-11765" fmla="*/ 345465 w 3586505"/>
                <a:gd name="connsiteY180-11766" fmla="*/ 1061720 h 2611120"/>
                <a:gd name="connsiteX181-11767" fmla="*/ 345465 w 3586505"/>
                <a:gd name="connsiteY181-11768" fmla="*/ 1061720 h 2611120"/>
                <a:gd name="connsiteX182-11769" fmla="*/ 299745 w 3586505"/>
                <a:gd name="connsiteY182-11770" fmla="*/ 1066800 h 2611120"/>
                <a:gd name="connsiteX183-11771" fmla="*/ 269265 w 3586505"/>
                <a:gd name="connsiteY183-11772" fmla="*/ 1071880 h 2611120"/>
                <a:gd name="connsiteX184-11773" fmla="*/ 259105 w 3586505"/>
                <a:gd name="connsiteY184-11774" fmla="*/ 1112520 h 2611120"/>
                <a:gd name="connsiteX185-11775" fmla="*/ 259105 w 3586505"/>
                <a:gd name="connsiteY185-11776" fmla="*/ 1112520 h 2611120"/>
                <a:gd name="connsiteX186-11777" fmla="*/ 208305 w 3586505"/>
                <a:gd name="connsiteY186-11778" fmla="*/ 1112520 h 2611120"/>
                <a:gd name="connsiteX187-11779" fmla="*/ 208305 w 3586505"/>
                <a:gd name="connsiteY187-11780" fmla="*/ 1112520 h 2611120"/>
                <a:gd name="connsiteX188-11781" fmla="*/ 208305 w 3586505"/>
                <a:gd name="connsiteY188-11782" fmla="*/ 1203960 h 2611120"/>
                <a:gd name="connsiteX189-11783" fmla="*/ 208305 w 3586505"/>
                <a:gd name="connsiteY189-11784" fmla="*/ 1203960 h 2611120"/>
                <a:gd name="connsiteX190-11785" fmla="*/ 167665 w 3586505"/>
                <a:gd name="connsiteY190-11786" fmla="*/ 1219200 h 2611120"/>
                <a:gd name="connsiteX191-11787" fmla="*/ 137185 w 3586505"/>
                <a:gd name="connsiteY191-11788" fmla="*/ 1249680 h 2611120"/>
                <a:gd name="connsiteX192-11789" fmla="*/ 121945 w 3586505"/>
                <a:gd name="connsiteY192-11790" fmla="*/ 1259840 h 2611120"/>
                <a:gd name="connsiteX193-11791" fmla="*/ 111785 w 3586505"/>
                <a:gd name="connsiteY193-11792" fmla="*/ 1275080 h 2611120"/>
                <a:gd name="connsiteX194-11793" fmla="*/ 81305 w 3586505"/>
                <a:gd name="connsiteY194-11794" fmla="*/ 1290320 h 2611120"/>
                <a:gd name="connsiteX195-11795" fmla="*/ 86385 w 3586505"/>
                <a:gd name="connsiteY195-11796" fmla="*/ 1305560 h 2611120"/>
                <a:gd name="connsiteX196-11797" fmla="*/ 50825 w 3586505"/>
                <a:gd name="connsiteY196-11798" fmla="*/ 1290320 h 2611120"/>
                <a:gd name="connsiteX197-11799" fmla="*/ 45745 w 3586505"/>
                <a:gd name="connsiteY197-11800" fmla="*/ 1478280 h 2611120"/>
                <a:gd name="connsiteX198-11801" fmla="*/ 30505 w 3586505"/>
                <a:gd name="connsiteY198-11802" fmla="*/ 1513840 h 2611120"/>
                <a:gd name="connsiteX199-11803" fmla="*/ 30505 w 3586505"/>
                <a:gd name="connsiteY199-11804" fmla="*/ 1513840 h 2611120"/>
                <a:gd name="connsiteX200-11805" fmla="*/ 25 w 3586505"/>
                <a:gd name="connsiteY200-11806" fmla="*/ 1564640 h 2611120"/>
                <a:gd name="connsiteX201-11807" fmla="*/ 25 w 3586505"/>
                <a:gd name="connsiteY201-11808" fmla="*/ 1564640 h 2611120"/>
                <a:gd name="connsiteX202-11809" fmla="*/ 40665 w 3586505"/>
                <a:gd name="connsiteY202-11810" fmla="*/ 1584960 h 2611120"/>
                <a:gd name="connsiteX203-11811" fmla="*/ 50825 w 3586505"/>
                <a:gd name="connsiteY203-11812" fmla="*/ 1600200 h 2611120"/>
                <a:gd name="connsiteX204-11813" fmla="*/ 66065 w 3586505"/>
                <a:gd name="connsiteY204-11814" fmla="*/ 1610360 h 2611120"/>
                <a:gd name="connsiteX205-11815" fmla="*/ 76225 w 3586505"/>
                <a:gd name="connsiteY205-11816" fmla="*/ 1640840 h 2611120"/>
                <a:gd name="connsiteX206-11817" fmla="*/ 81305 w 3586505"/>
                <a:gd name="connsiteY206-11818" fmla="*/ 1656080 h 2611120"/>
                <a:gd name="connsiteX207-11819" fmla="*/ 86385 w 3586505"/>
                <a:gd name="connsiteY207-11820" fmla="*/ 1701800 h 2611120"/>
                <a:gd name="connsiteX208-11821" fmla="*/ 101625 w 3586505"/>
                <a:gd name="connsiteY208-11822" fmla="*/ 1711960 h 2611120"/>
                <a:gd name="connsiteX209-11823" fmla="*/ 101625 w 3586505"/>
                <a:gd name="connsiteY209-11824" fmla="*/ 1711960 h 2611120"/>
                <a:gd name="connsiteX210-11825" fmla="*/ 142265 w 3586505"/>
                <a:gd name="connsiteY210-11826" fmla="*/ 1742440 h 2611120"/>
                <a:gd name="connsiteX211-11827" fmla="*/ 157505 w 3586505"/>
                <a:gd name="connsiteY211-11828" fmla="*/ 1752600 h 2611120"/>
                <a:gd name="connsiteX212-11829" fmla="*/ 177825 w 3586505"/>
                <a:gd name="connsiteY212-11830" fmla="*/ 1757680 h 2611120"/>
                <a:gd name="connsiteX213-11831" fmla="*/ 198145 w 3586505"/>
                <a:gd name="connsiteY213-11832" fmla="*/ 1762760 h 2611120"/>
                <a:gd name="connsiteX214-11833" fmla="*/ 198145 w 3586505"/>
                <a:gd name="connsiteY214-11834" fmla="*/ 1762760 h 2611120"/>
                <a:gd name="connsiteX215-11835" fmla="*/ 243865 w 3586505"/>
                <a:gd name="connsiteY215-11836" fmla="*/ 1838960 h 2611120"/>
                <a:gd name="connsiteX216-11837" fmla="*/ 254025 w 3586505"/>
                <a:gd name="connsiteY216-11838" fmla="*/ 1889760 h 2611120"/>
                <a:gd name="connsiteX217-11839" fmla="*/ 259105 w 3586505"/>
                <a:gd name="connsiteY217-11840" fmla="*/ 1915160 h 2611120"/>
                <a:gd name="connsiteX218-11841" fmla="*/ 264185 w 3586505"/>
                <a:gd name="connsiteY218-11842" fmla="*/ 1930400 h 2611120"/>
                <a:gd name="connsiteX219-11843" fmla="*/ 279425 w 3586505"/>
                <a:gd name="connsiteY219-11844" fmla="*/ 1935480 h 2611120"/>
                <a:gd name="connsiteX220-11845" fmla="*/ 284505 w 3586505"/>
                <a:gd name="connsiteY220-11846" fmla="*/ 1940560 h 2611120"/>
                <a:gd name="connsiteX221-11847" fmla="*/ 284505 w 3586505"/>
                <a:gd name="connsiteY221-11848" fmla="*/ 1940560 h 2611120"/>
                <a:gd name="connsiteX222-11849" fmla="*/ 325145 w 3586505"/>
                <a:gd name="connsiteY222-11850" fmla="*/ 1960880 h 2611120"/>
                <a:gd name="connsiteX223-11851" fmla="*/ 340385 w 3586505"/>
                <a:gd name="connsiteY223-11852" fmla="*/ 1965960 h 2611120"/>
                <a:gd name="connsiteX224-11853" fmla="*/ 350545 w 3586505"/>
                <a:gd name="connsiteY224-11854" fmla="*/ 1981200 h 2611120"/>
                <a:gd name="connsiteX225-11855" fmla="*/ 381025 w 3586505"/>
                <a:gd name="connsiteY225-11856" fmla="*/ 1991360 h 2611120"/>
                <a:gd name="connsiteX226-11857" fmla="*/ 411505 w 3586505"/>
                <a:gd name="connsiteY226-11858" fmla="*/ 2006600 h 2611120"/>
                <a:gd name="connsiteX227-11859" fmla="*/ 426745 w 3586505"/>
                <a:gd name="connsiteY227-11860" fmla="*/ 2011680 h 2611120"/>
                <a:gd name="connsiteX228-11861" fmla="*/ 477545 w 3586505"/>
                <a:gd name="connsiteY228-11862" fmla="*/ 2037080 h 2611120"/>
                <a:gd name="connsiteX229-11863" fmla="*/ 492785 w 3586505"/>
                <a:gd name="connsiteY229-11864" fmla="*/ 2047240 h 2611120"/>
                <a:gd name="connsiteX230-11865" fmla="*/ 492785 w 3586505"/>
                <a:gd name="connsiteY230-11866" fmla="*/ 2047240 h 2611120"/>
                <a:gd name="connsiteX231-11867" fmla="*/ 462305 w 3586505"/>
                <a:gd name="connsiteY231-11868" fmla="*/ 2087880 h 2611120"/>
                <a:gd name="connsiteX232-11869" fmla="*/ 441985 w 3586505"/>
                <a:gd name="connsiteY232-11870" fmla="*/ 2108200 h 2611120"/>
                <a:gd name="connsiteX233-11871" fmla="*/ 421665 w 3586505"/>
                <a:gd name="connsiteY233-11872" fmla="*/ 2138680 h 2611120"/>
                <a:gd name="connsiteX234-11873" fmla="*/ 406425 w 3586505"/>
                <a:gd name="connsiteY234-11874" fmla="*/ 2169160 h 2611120"/>
                <a:gd name="connsiteX235-11875" fmla="*/ 406425 w 3586505"/>
                <a:gd name="connsiteY235-11876" fmla="*/ 2169160 h 2611120"/>
                <a:gd name="connsiteX236-11877" fmla="*/ 396265 w 3586505"/>
                <a:gd name="connsiteY236-11878" fmla="*/ 2230120 h 2611120"/>
                <a:gd name="connsiteX237-11879" fmla="*/ 386105 w 3586505"/>
                <a:gd name="connsiteY237-11880" fmla="*/ 2255520 h 2611120"/>
                <a:gd name="connsiteX238-11881" fmla="*/ 386105 w 3586505"/>
                <a:gd name="connsiteY238-11882" fmla="*/ 2255520 h 2611120"/>
                <a:gd name="connsiteX239-11883" fmla="*/ 416585 w 3586505"/>
                <a:gd name="connsiteY239-11884" fmla="*/ 2270760 h 2611120"/>
                <a:gd name="connsiteX240-11885" fmla="*/ 436905 w 3586505"/>
                <a:gd name="connsiteY240-11886" fmla="*/ 2438400 h 2611120"/>
                <a:gd name="connsiteX241-11887" fmla="*/ 447065 w 3586505"/>
                <a:gd name="connsiteY241-11888" fmla="*/ 2443480 h 2611120"/>
                <a:gd name="connsiteX242-11889" fmla="*/ 447065 w 3586505"/>
                <a:gd name="connsiteY242-11890" fmla="*/ 2443480 h 2611120"/>
                <a:gd name="connsiteX243-11891" fmla="*/ 487705 w 3586505"/>
                <a:gd name="connsiteY243-11892" fmla="*/ 2458720 h 2611120"/>
                <a:gd name="connsiteX244-11893" fmla="*/ 502945 w 3586505"/>
                <a:gd name="connsiteY244-11894" fmla="*/ 2463800 h 2611120"/>
                <a:gd name="connsiteX245-11895" fmla="*/ 528345 w 3586505"/>
                <a:gd name="connsiteY245-11896" fmla="*/ 2463800 h 2611120"/>
                <a:gd name="connsiteX246-11897" fmla="*/ 528345 w 3586505"/>
                <a:gd name="connsiteY246-11898" fmla="*/ 2463800 h 2611120"/>
                <a:gd name="connsiteX247-11899" fmla="*/ 574065 w 3586505"/>
                <a:gd name="connsiteY247-11900" fmla="*/ 2448560 h 2611120"/>
                <a:gd name="connsiteX248-11901" fmla="*/ 574065 w 3586505"/>
                <a:gd name="connsiteY248-11902" fmla="*/ 2448560 h 2611120"/>
                <a:gd name="connsiteX249-11903" fmla="*/ 594385 w 3586505"/>
                <a:gd name="connsiteY249-11904" fmla="*/ 2382520 h 2611120"/>
                <a:gd name="connsiteX250-11905" fmla="*/ 614705 w 3586505"/>
                <a:gd name="connsiteY250-11906" fmla="*/ 2362200 h 2611120"/>
                <a:gd name="connsiteX251-11907" fmla="*/ 624865 w 3586505"/>
                <a:gd name="connsiteY251-11908" fmla="*/ 2321560 h 2611120"/>
                <a:gd name="connsiteX252-11909" fmla="*/ 624865 w 3586505"/>
                <a:gd name="connsiteY252-11910" fmla="*/ 2321560 h 2611120"/>
                <a:gd name="connsiteX253-11911" fmla="*/ 731545 w 3586505"/>
                <a:gd name="connsiteY253-11912" fmla="*/ 2326640 h 2611120"/>
                <a:gd name="connsiteX254-11913" fmla="*/ 731545 w 3586505"/>
                <a:gd name="connsiteY254-11914" fmla="*/ 2326640 h 2611120"/>
                <a:gd name="connsiteX255-11915" fmla="*/ 777265 w 3586505"/>
                <a:gd name="connsiteY255-11916" fmla="*/ 2336800 h 2611120"/>
                <a:gd name="connsiteX256-11917" fmla="*/ 782345 w 3586505"/>
                <a:gd name="connsiteY256-11918" fmla="*/ 2352040 h 2611120"/>
                <a:gd name="connsiteX257-11919" fmla="*/ 797585 w 3586505"/>
                <a:gd name="connsiteY257-11920" fmla="*/ 2357120 h 2611120"/>
                <a:gd name="connsiteX258-11921" fmla="*/ 838225 w 3586505"/>
                <a:gd name="connsiteY258-11922" fmla="*/ 2346960 h 2611120"/>
                <a:gd name="connsiteX259-11923" fmla="*/ 843305 w 3586505"/>
                <a:gd name="connsiteY259-11924" fmla="*/ 2336800 h 2611120"/>
                <a:gd name="connsiteX260-11925" fmla="*/ 843305 w 3586505"/>
                <a:gd name="connsiteY260-11926" fmla="*/ 2336800 h 2611120"/>
                <a:gd name="connsiteX261-11927" fmla="*/ 883945 w 3586505"/>
                <a:gd name="connsiteY261-11928" fmla="*/ 2311400 h 2611120"/>
                <a:gd name="connsiteX262-11929" fmla="*/ 894105 w 3586505"/>
                <a:gd name="connsiteY262-11930" fmla="*/ 2296160 h 2611120"/>
                <a:gd name="connsiteX263-11931" fmla="*/ 914425 w 3586505"/>
                <a:gd name="connsiteY263-11932" fmla="*/ 2275840 h 2611120"/>
                <a:gd name="connsiteX264-11933" fmla="*/ 914425 w 3586505"/>
                <a:gd name="connsiteY264-11934" fmla="*/ 2275840 h 2611120"/>
                <a:gd name="connsiteX265-11935" fmla="*/ 1010945 w 3586505"/>
                <a:gd name="connsiteY265-11936" fmla="*/ 2255520 h 2611120"/>
                <a:gd name="connsiteX266-11937" fmla="*/ 1016025 w 3586505"/>
                <a:gd name="connsiteY266-11938" fmla="*/ 2240280 h 2611120"/>
                <a:gd name="connsiteX267-11939" fmla="*/ 1016025 w 3586505"/>
                <a:gd name="connsiteY267-11940" fmla="*/ 2230120 h 2611120"/>
                <a:gd name="connsiteX268-11941" fmla="*/ 1016025 w 3586505"/>
                <a:gd name="connsiteY268-11942" fmla="*/ 2230120 h 2611120"/>
                <a:gd name="connsiteX269-11943" fmla="*/ 1102385 w 3586505"/>
                <a:gd name="connsiteY269-11944" fmla="*/ 2230120 h 2611120"/>
                <a:gd name="connsiteX270-11945" fmla="*/ 1193825 w 3586505"/>
                <a:gd name="connsiteY270-11946" fmla="*/ 2286000 h 2611120"/>
                <a:gd name="connsiteX271-11947" fmla="*/ 1310665 w 3586505"/>
                <a:gd name="connsiteY271-11948" fmla="*/ 2458720 h 2611120"/>
                <a:gd name="connsiteX272-11949" fmla="*/ 1336065 w 3586505"/>
                <a:gd name="connsiteY272-11950" fmla="*/ 2499360 h 2611120"/>
                <a:gd name="connsiteX273-11951" fmla="*/ 1351305 w 3586505"/>
                <a:gd name="connsiteY273-11952" fmla="*/ 2534920 h 2611120"/>
                <a:gd name="connsiteX274-11953" fmla="*/ 1366545 w 3586505"/>
                <a:gd name="connsiteY274-11954" fmla="*/ 2545080 h 2611120"/>
                <a:gd name="connsiteX275-11955" fmla="*/ 1376705 w 3586505"/>
                <a:gd name="connsiteY275-11956" fmla="*/ 2575560 h 2611120"/>
                <a:gd name="connsiteX276-11957" fmla="*/ 1381785 w 3586505"/>
                <a:gd name="connsiteY276-11958" fmla="*/ 2590800 h 2611120"/>
                <a:gd name="connsiteX277-11959" fmla="*/ 1397025 w 3586505"/>
                <a:gd name="connsiteY277-11960" fmla="*/ 2595880 h 2611120"/>
                <a:gd name="connsiteX278-11961" fmla="*/ 1417345 w 3586505"/>
                <a:gd name="connsiteY278-11962" fmla="*/ 2600960 h 2611120"/>
                <a:gd name="connsiteX279-11963" fmla="*/ 1417345 w 3586505"/>
                <a:gd name="connsiteY279-11964" fmla="*/ 2611120 h 2611120"/>
                <a:gd name="connsiteX280-11965" fmla="*/ 1417345 w 3586505"/>
                <a:gd name="connsiteY280-11966" fmla="*/ 2611120 h 2611120"/>
                <a:gd name="connsiteX0-11967" fmla="*/ 3586505 w 3586505"/>
                <a:gd name="connsiteY0-11968" fmla="*/ 452120 h 2611120"/>
                <a:gd name="connsiteX1-11969" fmla="*/ 3586505 w 3586505"/>
                <a:gd name="connsiteY1-11970" fmla="*/ 452120 h 2611120"/>
                <a:gd name="connsiteX2-11971" fmla="*/ 3545865 w 3586505"/>
                <a:gd name="connsiteY2-11972" fmla="*/ 436880 h 2611120"/>
                <a:gd name="connsiteX3-11973" fmla="*/ 3540785 w 3586505"/>
                <a:gd name="connsiteY3-11974" fmla="*/ 421640 h 2611120"/>
                <a:gd name="connsiteX4-11975" fmla="*/ 3510305 w 3586505"/>
                <a:gd name="connsiteY4-11976" fmla="*/ 401320 h 2611120"/>
                <a:gd name="connsiteX5-11977" fmla="*/ 3495065 w 3586505"/>
                <a:gd name="connsiteY5-11978" fmla="*/ 381000 h 2611120"/>
                <a:gd name="connsiteX6-11979" fmla="*/ 3495065 w 3586505"/>
                <a:gd name="connsiteY6-11980" fmla="*/ 381000 h 2611120"/>
                <a:gd name="connsiteX7-11981" fmla="*/ 3449345 w 3586505"/>
                <a:gd name="connsiteY7-11982" fmla="*/ 416560 h 2611120"/>
                <a:gd name="connsiteX8-11983" fmla="*/ 3449345 w 3586505"/>
                <a:gd name="connsiteY8-11984" fmla="*/ 416560 h 2611120"/>
                <a:gd name="connsiteX9-11985" fmla="*/ 3403625 w 3586505"/>
                <a:gd name="connsiteY9-11986" fmla="*/ 411480 h 2611120"/>
                <a:gd name="connsiteX10-11987" fmla="*/ 3388385 w 3586505"/>
                <a:gd name="connsiteY10-11988" fmla="*/ 406400 h 2611120"/>
                <a:gd name="connsiteX11-11989" fmla="*/ 3362985 w 3586505"/>
                <a:gd name="connsiteY11-11990" fmla="*/ 401320 h 2611120"/>
                <a:gd name="connsiteX12-11991" fmla="*/ 3352825 w 3586505"/>
                <a:gd name="connsiteY12-11992" fmla="*/ 386080 h 2611120"/>
                <a:gd name="connsiteX13-11993" fmla="*/ 3352825 w 3586505"/>
                <a:gd name="connsiteY13-11994" fmla="*/ 386080 h 2611120"/>
                <a:gd name="connsiteX14-11995" fmla="*/ 3322345 w 3586505"/>
                <a:gd name="connsiteY14-11996" fmla="*/ 350520 h 2611120"/>
                <a:gd name="connsiteX15-11997" fmla="*/ 3302025 w 3586505"/>
                <a:gd name="connsiteY15-11998" fmla="*/ 335280 h 2611120"/>
                <a:gd name="connsiteX16-11999" fmla="*/ 3276625 w 3586505"/>
                <a:gd name="connsiteY16-12000" fmla="*/ 309880 h 2611120"/>
                <a:gd name="connsiteX17-12001" fmla="*/ 3266465 w 3586505"/>
                <a:gd name="connsiteY17-12002" fmla="*/ 294640 h 2611120"/>
                <a:gd name="connsiteX18-12003" fmla="*/ 3261385 w 3586505"/>
                <a:gd name="connsiteY18-12004" fmla="*/ 279400 h 2611120"/>
                <a:gd name="connsiteX19-12005" fmla="*/ 3246145 w 3586505"/>
                <a:gd name="connsiteY19-12006" fmla="*/ 254000 h 2611120"/>
                <a:gd name="connsiteX20-12007" fmla="*/ 3246145 w 3586505"/>
                <a:gd name="connsiteY20-12008" fmla="*/ 254000 h 2611120"/>
                <a:gd name="connsiteX21-12009" fmla="*/ 3164865 w 3586505"/>
                <a:gd name="connsiteY21-12010" fmla="*/ 243840 h 2611120"/>
                <a:gd name="connsiteX22-12011" fmla="*/ 3154705 w 3586505"/>
                <a:gd name="connsiteY22-12012" fmla="*/ 238760 h 2611120"/>
                <a:gd name="connsiteX23-12013" fmla="*/ 3154705 w 3586505"/>
                <a:gd name="connsiteY23-12014" fmla="*/ 238760 h 2611120"/>
                <a:gd name="connsiteX24-12015" fmla="*/ 3139465 w 3586505"/>
                <a:gd name="connsiteY24-12016" fmla="*/ 279400 h 2611120"/>
                <a:gd name="connsiteX25-12017" fmla="*/ 3134385 w 3586505"/>
                <a:gd name="connsiteY25-12018" fmla="*/ 299720 h 2611120"/>
                <a:gd name="connsiteX26-12019" fmla="*/ 3134385 w 3586505"/>
                <a:gd name="connsiteY26-12020" fmla="*/ 299720 h 2611120"/>
                <a:gd name="connsiteX27-12021" fmla="*/ 3093745 w 3586505"/>
                <a:gd name="connsiteY27-12022" fmla="*/ 279400 h 2611120"/>
                <a:gd name="connsiteX28-12023" fmla="*/ 3078505 w 3586505"/>
                <a:gd name="connsiteY28-12024" fmla="*/ 274320 h 2611120"/>
                <a:gd name="connsiteX29-12025" fmla="*/ 3063265 w 3586505"/>
                <a:gd name="connsiteY29-12026" fmla="*/ 264160 h 2611120"/>
                <a:gd name="connsiteX30-12027" fmla="*/ 3032785 w 3586505"/>
                <a:gd name="connsiteY30-12028" fmla="*/ 248920 h 2611120"/>
                <a:gd name="connsiteX31-12029" fmla="*/ 3032785 w 3586505"/>
                <a:gd name="connsiteY31-12030" fmla="*/ 238760 h 2611120"/>
                <a:gd name="connsiteX32-12031" fmla="*/ 3032785 w 3586505"/>
                <a:gd name="connsiteY32-12032" fmla="*/ 238760 h 2611120"/>
                <a:gd name="connsiteX33-12033" fmla="*/ 2921025 w 3586505"/>
                <a:gd name="connsiteY33-12034" fmla="*/ 248920 h 2611120"/>
                <a:gd name="connsiteX34-12035" fmla="*/ 2921025 w 3586505"/>
                <a:gd name="connsiteY34-12036" fmla="*/ 248920 h 2611120"/>
                <a:gd name="connsiteX35-12037" fmla="*/ 2880385 w 3586505"/>
                <a:gd name="connsiteY35-12038" fmla="*/ 233680 h 2611120"/>
                <a:gd name="connsiteX36-12039" fmla="*/ 2870225 w 3586505"/>
                <a:gd name="connsiteY36-12040" fmla="*/ 218440 h 2611120"/>
                <a:gd name="connsiteX37-12041" fmla="*/ 2839745 w 3586505"/>
                <a:gd name="connsiteY37-12042" fmla="*/ 198120 h 2611120"/>
                <a:gd name="connsiteX38-12043" fmla="*/ 2824505 w 3586505"/>
                <a:gd name="connsiteY38-12044" fmla="*/ 187960 h 2611120"/>
                <a:gd name="connsiteX39-12045" fmla="*/ 2824505 w 3586505"/>
                <a:gd name="connsiteY39-12046" fmla="*/ 187960 h 2611120"/>
                <a:gd name="connsiteX40-12047" fmla="*/ 2849905 w 3586505"/>
                <a:gd name="connsiteY40-12048" fmla="*/ 142240 h 2611120"/>
                <a:gd name="connsiteX41-12049" fmla="*/ 2860065 w 3586505"/>
                <a:gd name="connsiteY41-12050" fmla="*/ 127000 h 2611120"/>
                <a:gd name="connsiteX42-12051" fmla="*/ 2849905 w 3586505"/>
                <a:gd name="connsiteY42-12052" fmla="*/ 127000 h 2611120"/>
                <a:gd name="connsiteX43-12053" fmla="*/ 2849905 w 3586505"/>
                <a:gd name="connsiteY43-12054" fmla="*/ 127000 h 2611120"/>
                <a:gd name="connsiteX44-12055" fmla="*/ 2824505 w 3586505"/>
                <a:gd name="connsiteY44-12056" fmla="*/ 86360 h 2611120"/>
                <a:gd name="connsiteX45-12057" fmla="*/ 2809265 w 3586505"/>
                <a:gd name="connsiteY45-12058" fmla="*/ 76200 h 2611120"/>
                <a:gd name="connsiteX46-12059" fmla="*/ 2788945 w 3586505"/>
                <a:gd name="connsiteY46-12060" fmla="*/ 45720 h 2611120"/>
                <a:gd name="connsiteX47-12061" fmla="*/ 2773705 w 3586505"/>
                <a:gd name="connsiteY47-12062" fmla="*/ 30480 h 2611120"/>
                <a:gd name="connsiteX48-12063" fmla="*/ 2773705 w 3586505"/>
                <a:gd name="connsiteY48-12064" fmla="*/ 30480 h 2611120"/>
                <a:gd name="connsiteX49-12065" fmla="*/ 2651785 w 3586505"/>
                <a:gd name="connsiteY49-12066" fmla="*/ 10160 h 2611120"/>
                <a:gd name="connsiteX50-12067" fmla="*/ 2651785 w 3586505"/>
                <a:gd name="connsiteY50-12068" fmla="*/ 0 h 2611120"/>
                <a:gd name="connsiteX51-12069" fmla="*/ 2651785 w 3586505"/>
                <a:gd name="connsiteY51-12070" fmla="*/ 0 h 2611120"/>
                <a:gd name="connsiteX52-12071" fmla="*/ 2611145 w 3586505"/>
                <a:gd name="connsiteY52-12072" fmla="*/ 35560 h 2611120"/>
                <a:gd name="connsiteX53-12073" fmla="*/ 2580665 w 3586505"/>
                <a:gd name="connsiteY53-12074" fmla="*/ 60960 h 2611120"/>
                <a:gd name="connsiteX54-12075" fmla="*/ 2570505 w 3586505"/>
                <a:gd name="connsiteY54-12076" fmla="*/ 76200 h 2611120"/>
                <a:gd name="connsiteX55-12077" fmla="*/ 2555265 w 3586505"/>
                <a:gd name="connsiteY55-12078" fmla="*/ 86360 h 2611120"/>
                <a:gd name="connsiteX56-12079" fmla="*/ 2550185 w 3586505"/>
                <a:gd name="connsiteY56-12080" fmla="*/ 101600 h 2611120"/>
                <a:gd name="connsiteX57-12081" fmla="*/ 2534945 w 3586505"/>
                <a:gd name="connsiteY57-12082" fmla="*/ 106680 h 2611120"/>
                <a:gd name="connsiteX58-12083" fmla="*/ 2489225 w 3586505"/>
                <a:gd name="connsiteY58-12084" fmla="*/ 132080 h 2611120"/>
                <a:gd name="connsiteX59-12085" fmla="*/ 2479065 w 3586505"/>
                <a:gd name="connsiteY59-12086" fmla="*/ 152400 h 2611120"/>
                <a:gd name="connsiteX60-12087" fmla="*/ 2479065 w 3586505"/>
                <a:gd name="connsiteY60-12088" fmla="*/ 152400 h 2611120"/>
                <a:gd name="connsiteX61-12089" fmla="*/ 2479065 w 3586505"/>
                <a:gd name="connsiteY61-12090" fmla="*/ 187960 h 2611120"/>
                <a:gd name="connsiteX62-12091" fmla="*/ 2433345 w 3586505"/>
                <a:gd name="connsiteY62-12092" fmla="*/ 208280 h 2611120"/>
                <a:gd name="connsiteX63-12093" fmla="*/ 2418105 w 3586505"/>
                <a:gd name="connsiteY63-12094" fmla="*/ 228600 h 2611120"/>
                <a:gd name="connsiteX64-12095" fmla="*/ 2397785 w 3586505"/>
                <a:gd name="connsiteY64-12096" fmla="*/ 243840 h 2611120"/>
                <a:gd name="connsiteX65-12097" fmla="*/ 2377465 w 3586505"/>
                <a:gd name="connsiteY65-12098" fmla="*/ 264160 h 2611120"/>
                <a:gd name="connsiteX66-12099" fmla="*/ 2357145 w 3586505"/>
                <a:gd name="connsiteY66-12100" fmla="*/ 269240 h 2611120"/>
                <a:gd name="connsiteX67-12101" fmla="*/ 2306345 w 3586505"/>
                <a:gd name="connsiteY67-12102" fmla="*/ 284480 h 2611120"/>
                <a:gd name="connsiteX68-12103" fmla="*/ 2291105 w 3586505"/>
                <a:gd name="connsiteY68-12104" fmla="*/ 330200 h 2611120"/>
                <a:gd name="connsiteX69-12105" fmla="*/ 2291105 w 3586505"/>
                <a:gd name="connsiteY69-12106" fmla="*/ 330200 h 2611120"/>
                <a:gd name="connsiteX70-12107" fmla="*/ 2245385 w 3586505"/>
                <a:gd name="connsiteY70-12108" fmla="*/ 335280 h 2611120"/>
                <a:gd name="connsiteX71-12109" fmla="*/ 2222525 w 3586505"/>
                <a:gd name="connsiteY71-12110" fmla="*/ 370840 h 2611120"/>
                <a:gd name="connsiteX72-12111" fmla="*/ 2159025 w 3586505"/>
                <a:gd name="connsiteY72-12112" fmla="*/ 345440 h 2611120"/>
                <a:gd name="connsiteX73-12113" fmla="*/ 2143785 w 3586505"/>
                <a:gd name="connsiteY73-12114" fmla="*/ 350520 h 2611120"/>
                <a:gd name="connsiteX74-12115" fmla="*/ 2123465 w 3586505"/>
                <a:gd name="connsiteY74-12116" fmla="*/ 381000 h 2611120"/>
                <a:gd name="connsiteX75-12117" fmla="*/ 2103145 w 3586505"/>
                <a:gd name="connsiteY75-12118" fmla="*/ 386080 h 2611120"/>
                <a:gd name="connsiteX76-12119" fmla="*/ 2103145 w 3586505"/>
                <a:gd name="connsiteY76-12120" fmla="*/ 386080 h 2611120"/>
                <a:gd name="connsiteX77-12121" fmla="*/ 2072665 w 3586505"/>
                <a:gd name="connsiteY77-12122" fmla="*/ 421640 h 2611120"/>
                <a:gd name="connsiteX78-12123" fmla="*/ 2057425 w 3586505"/>
                <a:gd name="connsiteY78-12124" fmla="*/ 426720 h 2611120"/>
                <a:gd name="connsiteX79-12125" fmla="*/ 2057425 w 3586505"/>
                <a:gd name="connsiteY79-12126" fmla="*/ 426720 h 2611120"/>
                <a:gd name="connsiteX80-12127" fmla="*/ 1981225 w 3586505"/>
                <a:gd name="connsiteY80-12128" fmla="*/ 411480 h 2611120"/>
                <a:gd name="connsiteX81-12129" fmla="*/ 1960905 w 3586505"/>
                <a:gd name="connsiteY81-12130" fmla="*/ 406400 h 2611120"/>
                <a:gd name="connsiteX82-12131" fmla="*/ 1951380 w 3586505"/>
                <a:gd name="connsiteY82-12132" fmla="*/ 367665 h 2611120"/>
                <a:gd name="connsiteX83-12133" fmla="*/ 1823745 w 3586505"/>
                <a:gd name="connsiteY83-12134" fmla="*/ 289560 h 2611120"/>
                <a:gd name="connsiteX84-12135" fmla="*/ 1849145 w 3586505"/>
                <a:gd name="connsiteY84-12136" fmla="*/ 304800 h 2611120"/>
                <a:gd name="connsiteX85-12137" fmla="*/ 1833905 w 3586505"/>
                <a:gd name="connsiteY85-12138" fmla="*/ 299720 h 2611120"/>
                <a:gd name="connsiteX86-12139" fmla="*/ 1813585 w 3586505"/>
                <a:gd name="connsiteY86-12140" fmla="*/ 259080 h 2611120"/>
                <a:gd name="connsiteX87-12141" fmla="*/ 1798345 w 3586505"/>
                <a:gd name="connsiteY87-12142" fmla="*/ 228600 h 2611120"/>
                <a:gd name="connsiteX88-12143" fmla="*/ 1798345 w 3586505"/>
                <a:gd name="connsiteY88-12144" fmla="*/ 228600 h 2611120"/>
                <a:gd name="connsiteX89-12145" fmla="*/ 1752625 w 3586505"/>
                <a:gd name="connsiteY89-12146" fmla="*/ 172720 h 2611120"/>
                <a:gd name="connsiteX90-12147" fmla="*/ 1752625 w 3586505"/>
                <a:gd name="connsiteY90-12148" fmla="*/ 172720 h 2611120"/>
                <a:gd name="connsiteX91-12149" fmla="*/ 1691665 w 3586505"/>
                <a:gd name="connsiteY91-12150" fmla="*/ 157480 h 2611120"/>
                <a:gd name="connsiteX92-12151" fmla="*/ 1686585 w 3586505"/>
                <a:gd name="connsiteY92-12152" fmla="*/ 142240 h 2611120"/>
                <a:gd name="connsiteX93-12153" fmla="*/ 1676425 w 3586505"/>
                <a:gd name="connsiteY93-12154" fmla="*/ 127000 h 2611120"/>
                <a:gd name="connsiteX94-12155" fmla="*/ 1645945 w 3586505"/>
                <a:gd name="connsiteY94-12156" fmla="*/ 111760 h 2611120"/>
                <a:gd name="connsiteX95-12157" fmla="*/ 1635785 w 3586505"/>
                <a:gd name="connsiteY95-12158" fmla="*/ 111760 h 2611120"/>
                <a:gd name="connsiteX96-12159" fmla="*/ 1635785 w 3586505"/>
                <a:gd name="connsiteY96-12160" fmla="*/ 111760 h 2611120"/>
                <a:gd name="connsiteX97-12161" fmla="*/ 1564665 w 3586505"/>
                <a:gd name="connsiteY97-12162" fmla="*/ 121920 h 2611120"/>
                <a:gd name="connsiteX98-12163" fmla="*/ 1564665 w 3586505"/>
                <a:gd name="connsiteY98-12164" fmla="*/ 121920 h 2611120"/>
                <a:gd name="connsiteX99-12165" fmla="*/ 1544345 w 3586505"/>
                <a:gd name="connsiteY99-12166" fmla="*/ 162560 h 2611120"/>
                <a:gd name="connsiteX100-12167" fmla="*/ 1513865 w 3586505"/>
                <a:gd name="connsiteY100-12168" fmla="*/ 193040 h 2611120"/>
                <a:gd name="connsiteX101-12169" fmla="*/ 1508785 w 3586505"/>
                <a:gd name="connsiteY101-12170" fmla="*/ 213360 h 2611120"/>
                <a:gd name="connsiteX102-12171" fmla="*/ 1503705 w 3586505"/>
                <a:gd name="connsiteY102-12172" fmla="*/ 238760 h 2611120"/>
                <a:gd name="connsiteX103-12173" fmla="*/ 1483385 w 3586505"/>
                <a:gd name="connsiteY103-12174" fmla="*/ 274320 h 2611120"/>
                <a:gd name="connsiteX104-12175" fmla="*/ 1478305 w 3586505"/>
                <a:gd name="connsiteY104-12176" fmla="*/ 289560 h 2611120"/>
                <a:gd name="connsiteX105-12177" fmla="*/ 1447825 w 3586505"/>
                <a:gd name="connsiteY105-12178" fmla="*/ 345440 h 2611120"/>
                <a:gd name="connsiteX106-12179" fmla="*/ 1437665 w 3586505"/>
                <a:gd name="connsiteY106-12180" fmla="*/ 375920 h 2611120"/>
                <a:gd name="connsiteX107-12181" fmla="*/ 1432585 w 3586505"/>
                <a:gd name="connsiteY107-12182" fmla="*/ 391160 h 2611120"/>
                <a:gd name="connsiteX108-12183" fmla="*/ 1402105 w 3586505"/>
                <a:gd name="connsiteY108-12184" fmla="*/ 411480 h 2611120"/>
                <a:gd name="connsiteX109-12185" fmla="*/ 1386865 w 3586505"/>
                <a:gd name="connsiteY109-12186" fmla="*/ 441960 h 2611120"/>
                <a:gd name="connsiteX110-12187" fmla="*/ 1361465 w 3586505"/>
                <a:gd name="connsiteY110-12188" fmla="*/ 447040 h 2611120"/>
                <a:gd name="connsiteX111-12189" fmla="*/ 1330985 w 3586505"/>
                <a:gd name="connsiteY111-12190" fmla="*/ 457200 h 2611120"/>
                <a:gd name="connsiteX112-12191" fmla="*/ 1330985 w 3586505"/>
                <a:gd name="connsiteY112-12192" fmla="*/ 457200 h 2611120"/>
                <a:gd name="connsiteX113-12193" fmla="*/ 1361465 w 3586505"/>
                <a:gd name="connsiteY113-12194" fmla="*/ 492760 h 2611120"/>
                <a:gd name="connsiteX114-12195" fmla="*/ 1366545 w 3586505"/>
                <a:gd name="connsiteY114-12196" fmla="*/ 508000 h 2611120"/>
                <a:gd name="connsiteX115-12197" fmla="*/ 1371625 w 3586505"/>
                <a:gd name="connsiteY115-12198" fmla="*/ 518160 h 2611120"/>
                <a:gd name="connsiteX116-12199" fmla="*/ 1371625 w 3586505"/>
                <a:gd name="connsiteY116-12200" fmla="*/ 518160 h 2611120"/>
                <a:gd name="connsiteX117-12201" fmla="*/ 1371625 w 3586505"/>
                <a:gd name="connsiteY117-12202" fmla="*/ 568960 h 2611120"/>
                <a:gd name="connsiteX118-12203" fmla="*/ 1371625 w 3586505"/>
                <a:gd name="connsiteY118-12204" fmla="*/ 568960 h 2611120"/>
                <a:gd name="connsiteX119-12205" fmla="*/ 1320825 w 3586505"/>
                <a:gd name="connsiteY119-12206" fmla="*/ 609600 h 2611120"/>
                <a:gd name="connsiteX120-12207" fmla="*/ 1320825 w 3586505"/>
                <a:gd name="connsiteY120-12208" fmla="*/ 609600 h 2611120"/>
                <a:gd name="connsiteX121-12209" fmla="*/ 1371625 w 3586505"/>
                <a:gd name="connsiteY121-12210" fmla="*/ 665480 h 2611120"/>
                <a:gd name="connsiteX122-12211" fmla="*/ 1376705 w 3586505"/>
                <a:gd name="connsiteY122-12212" fmla="*/ 711200 h 2611120"/>
                <a:gd name="connsiteX123-12213" fmla="*/ 1386865 w 3586505"/>
                <a:gd name="connsiteY123-12214" fmla="*/ 746760 h 2611120"/>
                <a:gd name="connsiteX124-12215" fmla="*/ 1386865 w 3586505"/>
                <a:gd name="connsiteY124-12216" fmla="*/ 746760 h 2611120"/>
                <a:gd name="connsiteX125-12217" fmla="*/ 1381785 w 3586505"/>
                <a:gd name="connsiteY125-12218" fmla="*/ 792480 h 2611120"/>
                <a:gd name="connsiteX126-12219" fmla="*/ 1376705 w 3586505"/>
                <a:gd name="connsiteY126-12220" fmla="*/ 858520 h 2611120"/>
                <a:gd name="connsiteX127-12221" fmla="*/ 1376705 w 3586505"/>
                <a:gd name="connsiteY127-12222" fmla="*/ 858520 h 2611120"/>
                <a:gd name="connsiteX128-12223" fmla="*/ 1341145 w 3586505"/>
                <a:gd name="connsiteY128-12224" fmla="*/ 889000 h 2611120"/>
                <a:gd name="connsiteX129-12225" fmla="*/ 1315745 w 3586505"/>
                <a:gd name="connsiteY129-12226" fmla="*/ 919480 h 2611120"/>
                <a:gd name="connsiteX130-12227" fmla="*/ 1330985 w 3586505"/>
                <a:gd name="connsiteY130-12228" fmla="*/ 919480 h 2611120"/>
                <a:gd name="connsiteX131-12229" fmla="*/ 1330985 w 3586505"/>
                <a:gd name="connsiteY131-12230" fmla="*/ 919480 h 2611120"/>
                <a:gd name="connsiteX132-12231" fmla="*/ 1330985 w 3586505"/>
                <a:gd name="connsiteY132-12232" fmla="*/ 1041400 h 2611120"/>
                <a:gd name="connsiteX133-12233" fmla="*/ 1330985 w 3586505"/>
                <a:gd name="connsiteY133-12234" fmla="*/ 1041400 h 2611120"/>
                <a:gd name="connsiteX134-12235" fmla="*/ 1280185 w 3586505"/>
                <a:gd name="connsiteY134-12236" fmla="*/ 1046480 h 2611120"/>
                <a:gd name="connsiteX135-12237" fmla="*/ 1275105 w 3586505"/>
                <a:gd name="connsiteY135-12238" fmla="*/ 1061720 h 2611120"/>
                <a:gd name="connsiteX136-12239" fmla="*/ 1259865 w 3586505"/>
                <a:gd name="connsiteY136-12240" fmla="*/ 1061720 h 2611120"/>
                <a:gd name="connsiteX137-12241" fmla="*/ 1259865 w 3586505"/>
                <a:gd name="connsiteY137-12242" fmla="*/ 1061720 h 2611120"/>
                <a:gd name="connsiteX138-12243" fmla="*/ 1259865 w 3586505"/>
                <a:gd name="connsiteY138-12244" fmla="*/ 1168400 h 2611120"/>
                <a:gd name="connsiteX139-12245" fmla="*/ 1259865 w 3586505"/>
                <a:gd name="connsiteY139-12246" fmla="*/ 1168400 h 2611120"/>
                <a:gd name="connsiteX140-12247" fmla="*/ 1224305 w 3586505"/>
                <a:gd name="connsiteY140-12248" fmla="*/ 1193800 h 2611120"/>
                <a:gd name="connsiteX141-12249" fmla="*/ 1214145 w 3586505"/>
                <a:gd name="connsiteY141-12250" fmla="*/ 1209040 h 2611120"/>
                <a:gd name="connsiteX142-12251" fmla="*/ 1209065 w 3586505"/>
                <a:gd name="connsiteY142-12252" fmla="*/ 1224280 h 2611120"/>
                <a:gd name="connsiteX143-12253" fmla="*/ 1209065 w 3586505"/>
                <a:gd name="connsiteY143-12254" fmla="*/ 1224280 h 2611120"/>
                <a:gd name="connsiteX144-12255" fmla="*/ 1183665 w 3586505"/>
                <a:gd name="connsiteY144-12256" fmla="*/ 1188720 h 2611120"/>
                <a:gd name="connsiteX145-12257" fmla="*/ 1168425 w 3586505"/>
                <a:gd name="connsiteY145-12258" fmla="*/ 1178560 h 2611120"/>
                <a:gd name="connsiteX146-12259" fmla="*/ 1163345 w 3586505"/>
                <a:gd name="connsiteY146-12260" fmla="*/ 1163320 h 2611120"/>
                <a:gd name="connsiteX147-12261" fmla="*/ 1122705 w 3586505"/>
                <a:gd name="connsiteY147-12262" fmla="*/ 1153160 h 2611120"/>
                <a:gd name="connsiteX148-12263" fmla="*/ 1122705 w 3586505"/>
                <a:gd name="connsiteY148-12264" fmla="*/ 1153160 h 2611120"/>
                <a:gd name="connsiteX149-12265" fmla="*/ 1076985 w 3586505"/>
                <a:gd name="connsiteY149-12266" fmla="*/ 1158240 h 2611120"/>
                <a:gd name="connsiteX150-12267" fmla="*/ 889025 w 3586505"/>
                <a:gd name="connsiteY150-12268" fmla="*/ 1153160 h 2611120"/>
                <a:gd name="connsiteX151-12269" fmla="*/ 889025 w 3586505"/>
                <a:gd name="connsiteY151-12270" fmla="*/ 1153160 h 2611120"/>
                <a:gd name="connsiteX152-12271" fmla="*/ 863625 w 3586505"/>
                <a:gd name="connsiteY152-12272" fmla="*/ 1188720 h 2611120"/>
                <a:gd name="connsiteX153-12273" fmla="*/ 848385 w 3586505"/>
                <a:gd name="connsiteY153-12274" fmla="*/ 1219200 h 2611120"/>
                <a:gd name="connsiteX154-12275" fmla="*/ 838225 w 3586505"/>
                <a:gd name="connsiteY154-12276" fmla="*/ 1224280 h 2611120"/>
                <a:gd name="connsiteX155-12277" fmla="*/ 838225 w 3586505"/>
                <a:gd name="connsiteY155-12278" fmla="*/ 1224280 h 2611120"/>
                <a:gd name="connsiteX156-12279" fmla="*/ 751865 w 3586505"/>
                <a:gd name="connsiteY156-12280" fmla="*/ 1224280 h 2611120"/>
                <a:gd name="connsiteX157-12281" fmla="*/ 751865 w 3586505"/>
                <a:gd name="connsiteY157-12282" fmla="*/ 1224280 h 2611120"/>
                <a:gd name="connsiteX158-12283" fmla="*/ 716305 w 3586505"/>
                <a:gd name="connsiteY158-12284" fmla="*/ 1178560 h 2611120"/>
                <a:gd name="connsiteX159-12285" fmla="*/ 701065 w 3586505"/>
                <a:gd name="connsiteY159-12286" fmla="*/ 1168400 h 2611120"/>
                <a:gd name="connsiteX160-12287" fmla="*/ 695985 w 3586505"/>
                <a:gd name="connsiteY160-12288" fmla="*/ 1153160 h 2611120"/>
                <a:gd name="connsiteX161-12289" fmla="*/ 670585 w 3586505"/>
                <a:gd name="connsiteY161-12290" fmla="*/ 1102360 h 2611120"/>
                <a:gd name="connsiteX162-12291" fmla="*/ 665505 w 3586505"/>
                <a:gd name="connsiteY162-12292" fmla="*/ 1087120 h 2611120"/>
                <a:gd name="connsiteX163-12293" fmla="*/ 645185 w 3586505"/>
                <a:gd name="connsiteY163-12294" fmla="*/ 1056640 h 2611120"/>
                <a:gd name="connsiteX164-12295" fmla="*/ 624865 w 3586505"/>
                <a:gd name="connsiteY164-12296" fmla="*/ 1000760 h 2611120"/>
                <a:gd name="connsiteX165-12297" fmla="*/ 609625 w 3586505"/>
                <a:gd name="connsiteY165-12298" fmla="*/ 995680 h 2611120"/>
                <a:gd name="connsiteX166-12299" fmla="*/ 568985 w 3586505"/>
                <a:gd name="connsiteY166-12300" fmla="*/ 985520 h 2611120"/>
                <a:gd name="connsiteX167-12301" fmla="*/ 543585 w 3586505"/>
                <a:gd name="connsiteY167-12302" fmla="*/ 955040 h 2611120"/>
                <a:gd name="connsiteX168-12303" fmla="*/ 533425 w 3586505"/>
                <a:gd name="connsiteY168-12304" fmla="*/ 924560 h 2611120"/>
                <a:gd name="connsiteX169-12305" fmla="*/ 523265 w 3586505"/>
                <a:gd name="connsiteY169-12306" fmla="*/ 914400 h 2611120"/>
                <a:gd name="connsiteX170-12307" fmla="*/ 523265 w 3586505"/>
                <a:gd name="connsiteY170-12308" fmla="*/ 914400 h 2611120"/>
                <a:gd name="connsiteX171-12309" fmla="*/ 482625 w 3586505"/>
                <a:gd name="connsiteY171-12310" fmla="*/ 934720 h 2611120"/>
                <a:gd name="connsiteX172-12311" fmla="*/ 457225 w 3586505"/>
                <a:gd name="connsiteY172-12312" fmla="*/ 939800 h 2611120"/>
                <a:gd name="connsiteX173-12313" fmla="*/ 441985 w 3586505"/>
                <a:gd name="connsiteY173-12314" fmla="*/ 944880 h 2611120"/>
                <a:gd name="connsiteX174-12315" fmla="*/ 436905 w 3586505"/>
                <a:gd name="connsiteY174-12316" fmla="*/ 965200 h 2611120"/>
                <a:gd name="connsiteX175-12317" fmla="*/ 421665 w 3586505"/>
                <a:gd name="connsiteY175-12318" fmla="*/ 970280 h 2611120"/>
                <a:gd name="connsiteX176-12319" fmla="*/ 406425 w 3586505"/>
                <a:gd name="connsiteY176-12320" fmla="*/ 985520 h 2611120"/>
                <a:gd name="connsiteX177-12321" fmla="*/ 401345 w 3586505"/>
                <a:gd name="connsiteY177-12322" fmla="*/ 990600 h 2611120"/>
                <a:gd name="connsiteX178-12323" fmla="*/ 401345 w 3586505"/>
                <a:gd name="connsiteY178-12324" fmla="*/ 990600 h 2611120"/>
                <a:gd name="connsiteX179-12325" fmla="*/ 370865 w 3586505"/>
                <a:gd name="connsiteY179-12326" fmla="*/ 1026160 h 2611120"/>
                <a:gd name="connsiteX180-12327" fmla="*/ 345465 w 3586505"/>
                <a:gd name="connsiteY180-12328" fmla="*/ 1061720 h 2611120"/>
                <a:gd name="connsiteX181-12329" fmla="*/ 345465 w 3586505"/>
                <a:gd name="connsiteY181-12330" fmla="*/ 1061720 h 2611120"/>
                <a:gd name="connsiteX182-12331" fmla="*/ 299745 w 3586505"/>
                <a:gd name="connsiteY182-12332" fmla="*/ 1066800 h 2611120"/>
                <a:gd name="connsiteX183-12333" fmla="*/ 269265 w 3586505"/>
                <a:gd name="connsiteY183-12334" fmla="*/ 1071880 h 2611120"/>
                <a:gd name="connsiteX184-12335" fmla="*/ 259105 w 3586505"/>
                <a:gd name="connsiteY184-12336" fmla="*/ 1112520 h 2611120"/>
                <a:gd name="connsiteX185-12337" fmla="*/ 259105 w 3586505"/>
                <a:gd name="connsiteY185-12338" fmla="*/ 1112520 h 2611120"/>
                <a:gd name="connsiteX186-12339" fmla="*/ 208305 w 3586505"/>
                <a:gd name="connsiteY186-12340" fmla="*/ 1112520 h 2611120"/>
                <a:gd name="connsiteX187-12341" fmla="*/ 208305 w 3586505"/>
                <a:gd name="connsiteY187-12342" fmla="*/ 1112520 h 2611120"/>
                <a:gd name="connsiteX188-12343" fmla="*/ 208305 w 3586505"/>
                <a:gd name="connsiteY188-12344" fmla="*/ 1203960 h 2611120"/>
                <a:gd name="connsiteX189-12345" fmla="*/ 208305 w 3586505"/>
                <a:gd name="connsiteY189-12346" fmla="*/ 1203960 h 2611120"/>
                <a:gd name="connsiteX190-12347" fmla="*/ 167665 w 3586505"/>
                <a:gd name="connsiteY190-12348" fmla="*/ 1219200 h 2611120"/>
                <a:gd name="connsiteX191-12349" fmla="*/ 137185 w 3586505"/>
                <a:gd name="connsiteY191-12350" fmla="*/ 1249680 h 2611120"/>
                <a:gd name="connsiteX192-12351" fmla="*/ 121945 w 3586505"/>
                <a:gd name="connsiteY192-12352" fmla="*/ 1259840 h 2611120"/>
                <a:gd name="connsiteX193-12353" fmla="*/ 111785 w 3586505"/>
                <a:gd name="connsiteY193-12354" fmla="*/ 1275080 h 2611120"/>
                <a:gd name="connsiteX194-12355" fmla="*/ 81305 w 3586505"/>
                <a:gd name="connsiteY194-12356" fmla="*/ 1290320 h 2611120"/>
                <a:gd name="connsiteX195-12357" fmla="*/ 86385 w 3586505"/>
                <a:gd name="connsiteY195-12358" fmla="*/ 1305560 h 2611120"/>
                <a:gd name="connsiteX196-12359" fmla="*/ 50825 w 3586505"/>
                <a:gd name="connsiteY196-12360" fmla="*/ 1290320 h 2611120"/>
                <a:gd name="connsiteX197-12361" fmla="*/ 45745 w 3586505"/>
                <a:gd name="connsiteY197-12362" fmla="*/ 1478280 h 2611120"/>
                <a:gd name="connsiteX198-12363" fmla="*/ 30505 w 3586505"/>
                <a:gd name="connsiteY198-12364" fmla="*/ 1513840 h 2611120"/>
                <a:gd name="connsiteX199-12365" fmla="*/ 30505 w 3586505"/>
                <a:gd name="connsiteY199-12366" fmla="*/ 1513840 h 2611120"/>
                <a:gd name="connsiteX200-12367" fmla="*/ 25 w 3586505"/>
                <a:gd name="connsiteY200-12368" fmla="*/ 1564640 h 2611120"/>
                <a:gd name="connsiteX201-12369" fmla="*/ 25 w 3586505"/>
                <a:gd name="connsiteY201-12370" fmla="*/ 1564640 h 2611120"/>
                <a:gd name="connsiteX202-12371" fmla="*/ 40665 w 3586505"/>
                <a:gd name="connsiteY202-12372" fmla="*/ 1584960 h 2611120"/>
                <a:gd name="connsiteX203-12373" fmla="*/ 50825 w 3586505"/>
                <a:gd name="connsiteY203-12374" fmla="*/ 1600200 h 2611120"/>
                <a:gd name="connsiteX204-12375" fmla="*/ 66065 w 3586505"/>
                <a:gd name="connsiteY204-12376" fmla="*/ 1610360 h 2611120"/>
                <a:gd name="connsiteX205-12377" fmla="*/ 76225 w 3586505"/>
                <a:gd name="connsiteY205-12378" fmla="*/ 1640840 h 2611120"/>
                <a:gd name="connsiteX206-12379" fmla="*/ 81305 w 3586505"/>
                <a:gd name="connsiteY206-12380" fmla="*/ 1656080 h 2611120"/>
                <a:gd name="connsiteX207-12381" fmla="*/ 86385 w 3586505"/>
                <a:gd name="connsiteY207-12382" fmla="*/ 1701800 h 2611120"/>
                <a:gd name="connsiteX208-12383" fmla="*/ 101625 w 3586505"/>
                <a:gd name="connsiteY208-12384" fmla="*/ 1711960 h 2611120"/>
                <a:gd name="connsiteX209-12385" fmla="*/ 101625 w 3586505"/>
                <a:gd name="connsiteY209-12386" fmla="*/ 1711960 h 2611120"/>
                <a:gd name="connsiteX210-12387" fmla="*/ 142265 w 3586505"/>
                <a:gd name="connsiteY210-12388" fmla="*/ 1742440 h 2611120"/>
                <a:gd name="connsiteX211-12389" fmla="*/ 157505 w 3586505"/>
                <a:gd name="connsiteY211-12390" fmla="*/ 1752600 h 2611120"/>
                <a:gd name="connsiteX212-12391" fmla="*/ 177825 w 3586505"/>
                <a:gd name="connsiteY212-12392" fmla="*/ 1757680 h 2611120"/>
                <a:gd name="connsiteX213-12393" fmla="*/ 198145 w 3586505"/>
                <a:gd name="connsiteY213-12394" fmla="*/ 1762760 h 2611120"/>
                <a:gd name="connsiteX214-12395" fmla="*/ 198145 w 3586505"/>
                <a:gd name="connsiteY214-12396" fmla="*/ 1762760 h 2611120"/>
                <a:gd name="connsiteX215-12397" fmla="*/ 243865 w 3586505"/>
                <a:gd name="connsiteY215-12398" fmla="*/ 1838960 h 2611120"/>
                <a:gd name="connsiteX216-12399" fmla="*/ 254025 w 3586505"/>
                <a:gd name="connsiteY216-12400" fmla="*/ 1889760 h 2611120"/>
                <a:gd name="connsiteX217-12401" fmla="*/ 259105 w 3586505"/>
                <a:gd name="connsiteY217-12402" fmla="*/ 1915160 h 2611120"/>
                <a:gd name="connsiteX218-12403" fmla="*/ 264185 w 3586505"/>
                <a:gd name="connsiteY218-12404" fmla="*/ 1930400 h 2611120"/>
                <a:gd name="connsiteX219-12405" fmla="*/ 279425 w 3586505"/>
                <a:gd name="connsiteY219-12406" fmla="*/ 1935480 h 2611120"/>
                <a:gd name="connsiteX220-12407" fmla="*/ 284505 w 3586505"/>
                <a:gd name="connsiteY220-12408" fmla="*/ 1940560 h 2611120"/>
                <a:gd name="connsiteX221-12409" fmla="*/ 284505 w 3586505"/>
                <a:gd name="connsiteY221-12410" fmla="*/ 1940560 h 2611120"/>
                <a:gd name="connsiteX222-12411" fmla="*/ 325145 w 3586505"/>
                <a:gd name="connsiteY222-12412" fmla="*/ 1960880 h 2611120"/>
                <a:gd name="connsiteX223-12413" fmla="*/ 340385 w 3586505"/>
                <a:gd name="connsiteY223-12414" fmla="*/ 1965960 h 2611120"/>
                <a:gd name="connsiteX224-12415" fmla="*/ 350545 w 3586505"/>
                <a:gd name="connsiteY224-12416" fmla="*/ 1981200 h 2611120"/>
                <a:gd name="connsiteX225-12417" fmla="*/ 381025 w 3586505"/>
                <a:gd name="connsiteY225-12418" fmla="*/ 1991360 h 2611120"/>
                <a:gd name="connsiteX226-12419" fmla="*/ 411505 w 3586505"/>
                <a:gd name="connsiteY226-12420" fmla="*/ 2006600 h 2611120"/>
                <a:gd name="connsiteX227-12421" fmla="*/ 426745 w 3586505"/>
                <a:gd name="connsiteY227-12422" fmla="*/ 2011680 h 2611120"/>
                <a:gd name="connsiteX228-12423" fmla="*/ 477545 w 3586505"/>
                <a:gd name="connsiteY228-12424" fmla="*/ 2037080 h 2611120"/>
                <a:gd name="connsiteX229-12425" fmla="*/ 492785 w 3586505"/>
                <a:gd name="connsiteY229-12426" fmla="*/ 2047240 h 2611120"/>
                <a:gd name="connsiteX230-12427" fmla="*/ 492785 w 3586505"/>
                <a:gd name="connsiteY230-12428" fmla="*/ 2047240 h 2611120"/>
                <a:gd name="connsiteX231-12429" fmla="*/ 462305 w 3586505"/>
                <a:gd name="connsiteY231-12430" fmla="*/ 2087880 h 2611120"/>
                <a:gd name="connsiteX232-12431" fmla="*/ 441985 w 3586505"/>
                <a:gd name="connsiteY232-12432" fmla="*/ 2108200 h 2611120"/>
                <a:gd name="connsiteX233-12433" fmla="*/ 421665 w 3586505"/>
                <a:gd name="connsiteY233-12434" fmla="*/ 2138680 h 2611120"/>
                <a:gd name="connsiteX234-12435" fmla="*/ 406425 w 3586505"/>
                <a:gd name="connsiteY234-12436" fmla="*/ 2169160 h 2611120"/>
                <a:gd name="connsiteX235-12437" fmla="*/ 406425 w 3586505"/>
                <a:gd name="connsiteY235-12438" fmla="*/ 2169160 h 2611120"/>
                <a:gd name="connsiteX236-12439" fmla="*/ 396265 w 3586505"/>
                <a:gd name="connsiteY236-12440" fmla="*/ 2230120 h 2611120"/>
                <a:gd name="connsiteX237-12441" fmla="*/ 386105 w 3586505"/>
                <a:gd name="connsiteY237-12442" fmla="*/ 2255520 h 2611120"/>
                <a:gd name="connsiteX238-12443" fmla="*/ 386105 w 3586505"/>
                <a:gd name="connsiteY238-12444" fmla="*/ 2255520 h 2611120"/>
                <a:gd name="connsiteX239-12445" fmla="*/ 416585 w 3586505"/>
                <a:gd name="connsiteY239-12446" fmla="*/ 2270760 h 2611120"/>
                <a:gd name="connsiteX240-12447" fmla="*/ 436905 w 3586505"/>
                <a:gd name="connsiteY240-12448" fmla="*/ 2438400 h 2611120"/>
                <a:gd name="connsiteX241-12449" fmla="*/ 447065 w 3586505"/>
                <a:gd name="connsiteY241-12450" fmla="*/ 2443480 h 2611120"/>
                <a:gd name="connsiteX242-12451" fmla="*/ 447065 w 3586505"/>
                <a:gd name="connsiteY242-12452" fmla="*/ 2443480 h 2611120"/>
                <a:gd name="connsiteX243-12453" fmla="*/ 487705 w 3586505"/>
                <a:gd name="connsiteY243-12454" fmla="*/ 2458720 h 2611120"/>
                <a:gd name="connsiteX244-12455" fmla="*/ 502945 w 3586505"/>
                <a:gd name="connsiteY244-12456" fmla="*/ 2463800 h 2611120"/>
                <a:gd name="connsiteX245-12457" fmla="*/ 528345 w 3586505"/>
                <a:gd name="connsiteY245-12458" fmla="*/ 2463800 h 2611120"/>
                <a:gd name="connsiteX246-12459" fmla="*/ 528345 w 3586505"/>
                <a:gd name="connsiteY246-12460" fmla="*/ 2463800 h 2611120"/>
                <a:gd name="connsiteX247-12461" fmla="*/ 574065 w 3586505"/>
                <a:gd name="connsiteY247-12462" fmla="*/ 2448560 h 2611120"/>
                <a:gd name="connsiteX248-12463" fmla="*/ 574065 w 3586505"/>
                <a:gd name="connsiteY248-12464" fmla="*/ 2448560 h 2611120"/>
                <a:gd name="connsiteX249-12465" fmla="*/ 594385 w 3586505"/>
                <a:gd name="connsiteY249-12466" fmla="*/ 2382520 h 2611120"/>
                <a:gd name="connsiteX250-12467" fmla="*/ 614705 w 3586505"/>
                <a:gd name="connsiteY250-12468" fmla="*/ 2362200 h 2611120"/>
                <a:gd name="connsiteX251-12469" fmla="*/ 624865 w 3586505"/>
                <a:gd name="connsiteY251-12470" fmla="*/ 2321560 h 2611120"/>
                <a:gd name="connsiteX252-12471" fmla="*/ 624865 w 3586505"/>
                <a:gd name="connsiteY252-12472" fmla="*/ 2321560 h 2611120"/>
                <a:gd name="connsiteX253-12473" fmla="*/ 731545 w 3586505"/>
                <a:gd name="connsiteY253-12474" fmla="*/ 2326640 h 2611120"/>
                <a:gd name="connsiteX254-12475" fmla="*/ 731545 w 3586505"/>
                <a:gd name="connsiteY254-12476" fmla="*/ 2326640 h 2611120"/>
                <a:gd name="connsiteX255-12477" fmla="*/ 777265 w 3586505"/>
                <a:gd name="connsiteY255-12478" fmla="*/ 2336800 h 2611120"/>
                <a:gd name="connsiteX256-12479" fmla="*/ 782345 w 3586505"/>
                <a:gd name="connsiteY256-12480" fmla="*/ 2352040 h 2611120"/>
                <a:gd name="connsiteX257-12481" fmla="*/ 797585 w 3586505"/>
                <a:gd name="connsiteY257-12482" fmla="*/ 2357120 h 2611120"/>
                <a:gd name="connsiteX258-12483" fmla="*/ 838225 w 3586505"/>
                <a:gd name="connsiteY258-12484" fmla="*/ 2346960 h 2611120"/>
                <a:gd name="connsiteX259-12485" fmla="*/ 843305 w 3586505"/>
                <a:gd name="connsiteY259-12486" fmla="*/ 2336800 h 2611120"/>
                <a:gd name="connsiteX260-12487" fmla="*/ 843305 w 3586505"/>
                <a:gd name="connsiteY260-12488" fmla="*/ 2336800 h 2611120"/>
                <a:gd name="connsiteX261-12489" fmla="*/ 883945 w 3586505"/>
                <a:gd name="connsiteY261-12490" fmla="*/ 2311400 h 2611120"/>
                <a:gd name="connsiteX262-12491" fmla="*/ 894105 w 3586505"/>
                <a:gd name="connsiteY262-12492" fmla="*/ 2296160 h 2611120"/>
                <a:gd name="connsiteX263-12493" fmla="*/ 914425 w 3586505"/>
                <a:gd name="connsiteY263-12494" fmla="*/ 2275840 h 2611120"/>
                <a:gd name="connsiteX264-12495" fmla="*/ 914425 w 3586505"/>
                <a:gd name="connsiteY264-12496" fmla="*/ 2275840 h 2611120"/>
                <a:gd name="connsiteX265-12497" fmla="*/ 1010945 w 3586505"/>
                <a:gd name="connsiteY265-12498" fmla="*/ 2255520 h 2611120"/>
                <a:gd name="connsiteX266-12499" fmla="*/ 1016025 w 3586505"/>
                <a:gd name="connsiteY266-12500" fmla="*/ 2240280 h 2611120"/>
                <a:gd name="connsiteX267-12501" fmla="*/ 1016025 w 3586505"/>
                <a:gd name="connsiteY267-12502" fmla="*/ 2230120 h 2611120"/>
                <a:gd name="connsiteX268-12503" fmla="*/ 1016025 w 3586505"/>
                <a:gd name="connsiteY268-12504" fmla="*/ 2230120 h 2611120"/>
                <a:gd name="connsiteX269-12505" fmla="*/ 1102385 w 3586505"/>
                <a:gd name="connsiteY269-12506" fmla="*/ 2230120 h 2611120"/>
                <a:gd name="connsiteX270-12507" fmla="*/ 1193825 w 3586505"/>
                <a:gd name="connsiteY270-12508" fmla="*/ 2286000 h 2611120"/>
                <a:gd name="connsiteX271-12509" fmla="*/ 1310665 w 3586505"/>
                <a:gd name="connsiteY271-12510" fmla="*/ 2458720 h 2611120"/>
                <a:gd name="connsiteX272-12511" fmla="*/ 1336065 w 3586505"/>
                <a:gd name="connsiteY272-12512" fmla="*/ 2499360 h 2611120"/>
                <a:gd name="connsiteX273-12513" fmla="*/ 1351305 w 3586505"/>
                <a:gd name="connsiteY273-12514" fmla="*/ 2534920 h 2611120"/>
                <a:gd name="connsiteX274-12515" fmla="*/ 1366545 w 3586505"/>
                <a:gd name="connsiteY274-12516" fmla="*/ 2545080 h 2611120"/>
                <a:gd name="connsiteX275-12517" fmla="*/ 1376705 w 3586505"/>
                <a:gd name="connsiteY275-12518" fmla="*/ 2575560 h 2611120"/>
                <a:gd name="connsiteX276-12519" fmla="*/ 1381785 w 3586505"/>
                <a:gd name="connsiteY276-12520" fmla="*/ 2590800 h 2611120"/>
                <a:gd name="connsiteX277-12521" fmla="*/ 1397025 w 3586505"/>
                <a:gd name="connsiteY277-12522" fmla="*/ 2595880 h 2611120"/>
                <a:gd name="connsiteX278-12523" fmla="*/ 1417345 w 3586505"/>
                <a:gd name="connsiteY278-12524" fmla="*/ 2600960 h 2611120"/>
                <a:gd name="connsiteX279-12525" fmla="*/ 1417345 w 3586505"/>
                <a:gd name="connsiteY279-12526" fmla="*/ 2611120 h 2611120"/>
                <a:gd name="connsiteX280-12527" fmla="*/ 1417345 w 3586505"/>
                <a:gd name="connsiteY280-12528" fmla="*/ 2611120 h 2611120"/>
                <a:gd name="connsiteX0-12529" fmla="*/ 3586505 w 3586505"/>
                <a:gd name="connsiteY0-12530" fmla="*/ 452120 h 2611120"/>
                <a:gd name="connsiteX1-12531" fmla="*/ 3586505 w 3586505"/>
                <a:gd name="connsiteY1-12532" fmla="*/ 452120 h 2611120"/>
                <a:gd name="connsiteX2-12533" fmla="*/ 3545865 w 3586505"/>
                <a:gd name="connsiteY2-12534" fmla="*/ 436880 h 2611120"/>
                <a:gd name="connsiteX3-12535" fmla="*/ 3540785 w 3586505"/>
                <a:gd name="connsiteY3-12536" fmla="*/ 421640 h 2611120"/>
                <a:gd name="connsiteX4-12537" fmla="*/ 3510305 w 3586505"/>
                <a:gd name="connsiteY4-12538" fmla="*/ 401320 h 2611120"/>
                <a:gd name="connsiteX5-12539" fmla="*/ 3495065 w 3586505"/>
                <a:gd name="connsiteY5-12540" fmla="*/ 381000 h 2611120"/>
                <a:gd name="connsiteX6-12541" fmla="*/ 3495065 w 3586505"/>
                <a:gd name="connsiteY6-12542" fmla="*/ 381000 h 2611120"/>
                <a:gd name="connsiteX7-12543" fmla="*/ 3449345 w 3586505"/>
                <a:gd name="connsiteY7-12544" fmla="*/ 416560 h 2611120"/>
                <a:gd name="connsiteX8-12545" fmla="*/ 3449345 w 3586505"/>
                <a:gd name="connsiteY8-12546" fmla="*/ 416560 h 2611120"/>
                <a:gd name="connsiteX9-12547" fmla="*/ 3403625 w 3586505"/>
                <a:gd name="connsiteY9-12548" fmla="*/ 411480 h 2611120"/>
                <a:gd name="connsiteX10-12549" fmla="*/ 3388385 w 3586505"/>
                <a:gd name="connsiteY10-12550" fmla="*/ 406400 h 2611120"/>
                <a:gd name="connsiteX11-12551" fmla="*/ 3362985 w 3586505"/>
                <a:gd name="connsiteY11-12552" fmla="*/ 401320 h 2611120"/>
                <a:gd name="connsiteX12-12553" fmla="*/ 3352825 w 3586505"/>
                <a:gd name="connsiteY12-12554" fmla="*/ 386080 h 2611120"/>
                <a:gd name="connsiteX13-12555" fmla="*/ 3352825 w 3586505"/>
                <a:gd name="connsiteY13-12556" fmla="*/ 386080 h 2611120"/>
                <a:gd name="connsiteX14-12557" fmla="*/ 3322345 w 3586505"/>
                <a:gd name="connsiteY14-12558" fmla="*/ 350520 h 2611120"/>
                <a:gd name="connsiteX15-12559" fmla="*/ 3302025 w 3586505"/>
                <a:gd name="connsiteY15-12560" fmla="*/ 335280 h 2611120"/>
                <a:gd name="connsiteX16-12561" fmla="*/ 3276625 w 3586505"/>
                <a:gd name="connsiteY16-12562" fmla="*/ 309880 h 2611120"/>
                <a:gd name="connsiteX17-12563" fmla="*/ 3266465 w 3586505"/>
                <a:gd name="connsiteY17-12564" fmla="*/ 294640 h 2611120"/>
                <a:gd name="connsiteX18-12565" fmla="*/ 3261385 w 3586505"/>
                <a:gd name="connsiteY18-12566" fmla="*/ 279400 h 2611120"/>
                <a:gd name="connsiteX19-12567" fmla="*/ 3246145 w 3586505"/>
                <a:gd name="connsiteY19-12568" fmla="*/ 254000 h 2611120"/>
                <a:gd name="connsiteX20-12569" fmla="*/ 3246145 w 3586505"/>
                <a:gd name="connsiteY20-12570" fmla="*/ 254000 h 2611120"/>
                <a:gd name="connsiteX21-12571" fmla="*/ 3164865 w 3586505"/>
                <a:gd name="connsiteY21-12572" fmla="*/ 243840 h 2611120"/>
                <a:gd name="connsiteX22-12573" fmla="*/ 3154705 w 3586505"/>
                <a:gd name="connsiteY22-12574" fmla="*/ 238760 h 2611120"/>
                <a:gd name="connsiteX23-12575" fmla="*/ 3154705 w 3586505"/>
                <a:gd name="connsiteY23-12576" fmla="*/ 238760 h 2611120"/>
                <a:gd name="connsiteX24-12577" fmla="*/ 3139465 w 3586505"/>
                <a:gd name="connsiteY24-12578" fmla="*/ 279400 h 2611120"/>
                <a:gd name="connsiteX25-12579" fmla="*/ 3134385 w 3586505"/>
                <a:gd name="connsiteY25-12580" fmla="*/ 299720 h 2611120"/>
                <a:gd name="connsiteX26-12581" fmla="*/ 3134385 w 3586505"/>
                <a:gd name="connsiteY26-12582" fmla="*/ 299720 h 2611120"/>
                <a:gd name="connsiteX27-12583" fmla="*/ 3093745 w 3586505"/>
                <a:gd name="connsiteY27-12584" fmla="*/ 279400 h 2611120"/>
                <a:gd name="connsiteX28-12585" fmla="*/ 3078505 w 3586505"/>
                <a:gd name="connsiteY28-12586" fmla="*/ 274320 h 2611120"/>
                <a:gd name="connsiteX29-12587" fmla="*/ 3063265 w 3586505"/>
                <a:gd name="connsiteY29-12588" fmla="*/ 264160 h 2611120"/>
                <a:gd name="connsiteX30-12589" fmla="*/ 3032785 w 3586505"/>
                <a:gd name="connsiteY30-12590" fmla="*/ 248920 h 2611120"/>
                <a:gd name="connsiteX31-12591" fmla="*/ 3032785 w 3586505"/>
                <a:gd name="connsiteY31-12592" fmla="*/ 238760 h 2611120"/>
                <a:gd name="connsiteX32-12593" fmla="*/ 3032785 w 3586505"/>
                <a:gd name="connsiteY32-12594" fmla="*/ 238760 h 2611120"/>
                <a:gd name="connsiteX33-12595" fmla="*/ 2921025 w 3586505"/>
                <a:gd name="connsiteY33-12596" fmla="*/ 248920 h 2611120"/>
                <a:gd name="connsiteX34-12597" fmla="*/ 2921025 w 3586505"/>
                <a:gd name="connsiteY34-12598" fmla="*/ 248920 h 2611120"/>
                <a:gd name="connsiteX35-12599" fmla="*/ 2880385 w 3586505"/>
                <a:gd name="connsiteY35-12600" fmla="*/ 233680 h 2611120"/>
                <a:gd name="connsiteX36-12601" fmla="*/ 2870225 w 3586505"/>
                <a:gd name="connsiteY36-12602" fmla="*/ 218440 h 2611120"/>
                <a:gd name="connsiteX37-12603" fmla="*/ 2839745 w 3586505"/>
                <a:gd name="connsiteY37-12604" fmla="*/ 198120 h 2611120"/>
                <a:gd name="connsiteX38-12605" fmla="*/ 2824505 w 3586505"/>
                <a:gd name="connsiteY38-12606" fmla="*/ 187960 h 2611120"/>
                <a:gd name="connsiteX39-12607" fmla="*/ 2824505 w 3586505"/>
                <a:gd name="connsiteY39-12608" fmla="*/ 187960 h 2611120"/>
                <a:gd name="connsiteX40-12609" fmla="*/ 2849905 w 3586505"/>
                <a:gd name="connsiteY40-12610" fmla="*/ 142240 h 2611120"/>
                <a:gd name="connsiteX41-12611" fmla="*/ 2860065 w 3586505"/>
                <a:gd name="connsiteY41-12612" fmla="*/ 127000 h 2611120"/>
                <a:gd name="connsiteX42-12613" fmla="*/ 2849905 w 3586505"/>
                <a:gd name="connsiteY42-12614" fmla="*/ 127000 h 2611120"/>
                <a:gd name="connsiteX43-12615" fmla="*/ 2849905 w 3586505"/>
                <a:gd name="connsiteY43-12616" fmla="*/ 127000 h 2611120"/>
                <a:gd name="connsiteX44-12617" fmla="*/ 2824505 w 3586505"/>
                <a:gd name="connsiteY44-12618" fmla="*/ 86360 h 2611120"/>
                <a:gd name="connsiteX45-12619" fmla="*/ 2809265 w 3586505"/>
                <a:gd name="connsiteY45-12620" fmla="*/ 76200 h 2611120"/>
                <a:gd name="connsiteX46-12621" fmla="*/ 2788945 w 3586505"/>
                <a:gd name="connsiteY46-12622" fmla="*/ 45720 h 2611120"/>
                <a:gd name="connsiteX47-12623" fmla="*/ 2773705 w 3586505"/>
                <a:gd name="connsiteY47-12624" fmla="*/ 30480 h 2611120"/>
                <a:gd name="connsiteX48-12625" fmla="*/ 2773705 w 3586505"/>
                <a:gd name="connsiteY48-12626" fmla="*/ 30480 h 2611120"/>
                <a:gd name="connsiteX49-12627" fmla="*/ 2651785 w 3586505"/>
                <a:gd name="connsiteY49-12628" fmla="*/ 10160 h 2611120"/>
                <a:gd name="connsiteX50-12629" fmla="*/ 2651785 w 3586505"/>
                <a:gd name="connsiteY50-12630" fmla="*/ 0 h 2611120"/>
                <a:gd name="connsiteX51-12631" fmla="*/ 2651785 w 3586505"/>
                <a:gd name="connsiteY51-12632" fmla="*/ 0 h 2611120"/>
                <a:gd name="connsiteX52-12633" fmla="*/ 2611145 w 3586505"/>
                <a:gd name="connsiteY52-12634" fmla="*/ 35560 h 2611120"/>
                <a:gd name="connsiteX53-12635" fmla="*/ 2580665 w 3586505"/>
                <a:gd name="connsiteY53-12636" fmla="*/ 60960 h 2611120"/>
                <a:gd name="connsiteX54-12637" fmla="*/ 2570505 w 3586505"/>
                <a:gd name="connsiteY54-12638" fmla="*/ 76200 h 2611120"/>
                <a:gd name="connsiteX55-12639" fmla="*/ 2555265 w 3586505"/>
                <a:gd name="connsiteY55-12640" fmla="*/ 86360 h 2611120"/>
                <a:gd name="connsiteX56-12641" fmla="*/ 2550185 w 3586505"/>
                <a:gd name="connsiteY56-12642" fmla="*/ 101600 h 2611120"/>
                <a:gd name="connsiteX57-12643" fmla="*/ 2534945 w 3586505"/>
                <a:gd name="connsiteY57-12644" fmla="*/ 106680 h 2611120"/>
                <a:gd name="connsiteX58-12645" fmla="*/ 2489225 w 3586505"/>
                <a:gd name="connsiteY58-12646" fmla="*/ 132080 h 2611120"/>
                <a:gd name="connsiteX59-12647" fmla="*/ 2479065 w 3586505"/>
                <a:gd name="connsiteY59-12648" fmla="*/ 152400 h 2611120"/>
                <a:gd name="connsiteX60-12649" fmla="*/ 2479065 w 3586505"/>
                <a:gd name="connsiteY60-12650" fmla="*/ 152400 h 2611120"/>
                <a:gd name="connsiteX61-12651" fmla="*/ 2479065 w 3586505"/>
                <a:gd name="connsiteY61-12652" fmla="*/ 187960 h 2611120"/>
                <a:gd name="connsiteX62-12653" fmla="*/ 2433345 w 3586505"/>
                <a:gd name="connsiteY62-12654" fmla="*/ 208280 h 2611120"/>
                <a:gd name="connsiteX63-12655" fmla="*/ 2418105 w 3586505"/>
                <a:gd name="connsiteY63-12656" fmla="*/ 228600 h 2611120"/>
                <a:gd name="connsiteX64-12657" fmla="*/ 2397785 w 3586505"/>
                <a:gd name="connsiteY64-12658" fmla="*/ 243840 h 2611120"/>
                <a:gd name="connsiteX65-12659" fmla="*/ 2377465 w 3586505"/>
                <a:gd name="connsiteY65-12660" fmla="*/ 264160 h 2611120"/>
                <a:gd name="connsiteX66-12661" fmla="*/ 2357145 w 3586505"/>
                <a:gd name="connsiteY66-12662" fmla="*/ 269240 h 2611120"/>
                <a:gd name="connsiteX67-12663" fmla="*/ 2329205 w 3586505"/>
                <a:gd name="connsiteY67-12664" fmla="*/ 313055 h 2611120"/>
                <a:gd name="connsiteX68-12665" fmla="*/ 2291105 w 3586505"/>
                <a:gd name="connsiteY68-12666" fmla="*/ 330200 h 2611120"/>
                <a:gd name="connsiteX69-12667" fmla="*/ 2291105 w 3586505"/>
                <a:gd name="connsiteY69-12668" fmla="*/ 330200 h 2611120"/>
                <a:gd name="connsiteX70-12669" fmla="*/ 2245385 w 3586505"/>
                <a:gd name="connsiteY70-12670" fmla="*/ 335280 h 2611120"/>
                <a:gd name="connsiteX71-12671" fmla="*/ 2222525 w 3586505"/>
                <a:gd name="connsiteY71-12672" fmla="*/ 370840 h 2611120"/>
                <a:gd name="connsiteX72-12673" fmla="*/ 2159025 w 3586505"/>
                <a:gd name="connsiteY72-12674" fmla="*/ 345440 h 2611120"/>
                <a:gd name="connsiteX73-12675" fmla="*/ 2143785 w 3586505"/>
                <a:gd name="connsiteY73-12676" fmla="*/ 350520 h 2611120"/>
                <a:gd name="connsiteX74-12677" fmla="*/ 2123465 w 3586505"/>
                <a:gd name="connsiteY74-12678" fmla="*/ 381000 h 2611120"/>
                <a:gd name="connsiteX75-12679" fmla="*/ 2103145 w 3586505"/>
                <a:gd name="connsiteY75-12680" fmla="*/ 386080 h 2611120"/>
                <a:gd name="connsiteX76-12681" fmla="*/ 2103145 w 3586505"/>
                <a:gd name="connsiteY76-12682" fmla="*/ 386080 h 2611120"/>
                <a:gd name="connsiteX77-12683" fmla="*/ 2072665 w 3586505"/>
                <a:gd name="connsiteY77-12684" fmla="*/ 421640 h 2611120"/>
                <a:gd name="connsiteX78-12685" fmla="*/ 2057425 w 3586505"/>
                <a:gd name="connsiteY78-12686" fmla="*/ 426720 h 2611120"/>
                <a:gd name="connsiteX79-12687" fmla="*/ 2057425 w 3586505"/>
                <a:gd name="connsiteY79-12688" fmla="*/ 426720 h 2611120"/>
                <a:gd name="connsiteX80-12689" fmla="*/ 1981225 w 3586505"/>
                <a:gd name="connsiteY80-12690" fmla="*/ 411480 h 2611120"/>
                <a:gd name="connsiteX81-12691" fmla="*/ 1960905 w 3586505"/>
                <a:gd name="connsiteY81-12692" fmla="*/ 406400 h 2611120"/>
                <a:gd name="connsiteX82-12693" fmla="*/ 1951380 w 3586505"/>
                <a:gd name="connsiteY82-12694" fmla="*/ 367665 h 2611120"/>
                <a:gd name="connsiteX83-12695" fmla="*/ 1823745 w 3586505"/>
                <a:gd name="connsiteY83-12696" fmla="*/ 289560 h 2611120"/>
                <a:gd name="connsiteX84-12697" fmla="*/ 1849145 w 3586505"/>
                <a:gd name="connsiteY84-12698" fmla="*/ 304800 h 2611120"/>
                <a:gd name="connsiteX85-12699" fmla="*/ 1833905 w 3586505"/>
                <a:gd name="connsiteY85-12700" fmla="*/ 299720 h 2611120"/>
                <a:gd name="connsiteX86-12701" fmla="*/ 1813585 w 3586505"/>
                <a:gd name="connsiteY86-12702" fmla="*/ 259080 h 2611120"/>
                <a:gd name="connsiteX87-12703" fmla="*/ 1798345 w 3586505"/>
                <a:gd name="connsiteY87-12704" fmla="*/ 228600 h 2611120"/>
                <a:gd name="connsiteX88-12705" fmla="*/ 1798345 w 3586505"/>
                <a:gd name="connsiteY88-12706" fmla="*/ 228600 h 2611120"/>
                <a:gd name="connsiteX89-12707" fmla="*/ 1752625 w 3586505"/>
                <a:gd name="connsiteY89-12708" fmla="*/ 172720 h 2611120"/>
                <a:gd name="connsiteX90-12709" fmla="*/ 1752625 w 3586505"/>
                <a:gd name="connsiteY90-12710" fmla="*/ 172720 h 2611120"/>
                <a:gd name="connsiteX91-12711" fmla="*/ 1691665 w 3586505"/>
                <a:gd name="connsiteY91-12712" fmla="*/ 157480 h 2611120"/>
                <a:gd name="connsiteX92-12713" fmla="*/ 1686585 w 3586505"/>
                <a:gd name="connsiteY92-12714" fmla="*/ 142240 h 2611120"/>
                <a:gd name="connsiteX93-12715" fmla="*/ 1676425 w 3586505"/>
                <a:gd name="connsiteY93-12716" fmla="*/ 127000 h 2611120"/>
                <a:gd name="connsiteX94-12717" fmla="*/ 1645945 w 3586505"/>
                <a:gd name="connsiteY94-12718" fmla="*/ 111760 h 2611120"/>
                <a:gd name="connsiteX95-12719" fmla="*/ 1635785 w 3586505"/>
                <a:gd name="connsiteY95-12720" fmla="*/ 111760 h 2611120"/>
                <a:gd name="connsiteX96-12721" fmla="*/ 1635785 w 3586505"/>
                <a:gd name="connsiteY96-12722" fmla="*/ 111760 h 2611120"/>
                <a:gd name="connsiteX97-12723" fmla="*/ 1564665 w 3586505"/>
                <a:gd name="connsiteY97-12724" fmla="*/ 121920 h 2611120"/>
                <a:gd name="connsiteX98-12725" fmla="*/ 1564665 w 3586505"/>
                <a:gd name="connsiteY98-12726" fmla="*/ 121920 h 2611120"/>
                <a:gd name="connsiteX99-12727" fmla="*/ 1544345 w 3586505"/>
                <a:gd name="connsiteY99-12728" fmla="*/ 162560 h 2611120"/>
                <a:gd name="connsiteX100-12729" fmla="*/ 1513865 w 3586505"/>
                <a:gd name="connsiteY100-12730" fmla="*/ 193040 h 2611120"/>
                <a:gd name="connsiteX101-12731" fmla="*/ 1508785 w 3586505"/>
                <a:gd name="connsiteY101-12732" fmla="*/ 213360 h 2611120"/>
                <a:gd name="connsiteX102-12733" fmla="*/ 1503705 w 3586505"/>
                <a:gd name="connsiteY102-12734" fmla="*/ 238760 h 2611120"/>
                <a:gd name="connsiteX103-12735" fmla="*/ 1483385 w 3586505"/>
                <a:gd name="connsiteY103-12736" fmla="*/ 274320 h 2611120"/>
                <a:gd name="connsiteX104-12737" fmla="*/ 1478305 w 3586505"/>
                <a:gd name="connsiteY104-12738" fmla="*/ 289560 h 2611120"/>
                <a:gd name="connsiteX105-12739" fmla="*/ 1447825 w 3586505"/>
                <a:gd name="connsiteY105-12740" fmla="*/ 345440 h 2611120"/>
                <a:gd name="connsiteX106-12741" fmla="*/ 1437665 w 3586505"/>
                <a:gd name="connsiteY106-12742" fmla="*/ 375920 h 2611120"/>
                <a:gd name="connsiteX107-12743" fmla="*/ 1432585 w 3586505"/>
                <a:gd name="connsiteY107-12744" fmla="*/ 391160 h 2611120"/>
                <a:gd name="connsiteX108-12745" fmla="*/ 1402105 w 3586505"/>
                <a:gd name="connsiteY108-12746" fmla="*/ 411480 h 2611120"/>
                <a:gd name="connsiteX109-12747" fmla="*/ 1386865 w 3586505"/>
                <a:gd name="connsiteY109-12748" fmla="*/ 441960 h 2611120"/>
                <a:gd name="connsiteX110-12749" fmla="*/ 1361465 w 3586505"/>
                <a:gd name="connsiteY110-12750" fmla="*/ 447040 h 2611120"/>
                <a:gd name="connsiteX111-12751" fmla="*/ 1330985 w 3586505"/>
                <a:gd name="connsiteY111-12752" fmla="*/ 457200 h 2611120"/>
                <a:gd name="connsiteX112-12753" fmla="*/ 1330985 w 3586505"/>
                <a:gd name="connsiteY112-12754" fmla="*/ 457200 h 2611120"/>
                <a:gd name="connsiteX113-12755" fmla="*/ 1361465 w 3586505"/>
                <a:gd name="connsiteY113-12756" fmla="*/ 492760 h 2611120"/>
                <a:gd name="connsiteX114-12757" fmla="*/ 1366545 w 3586505"/>
                <a:gd name="connsiteY114-12758" fmla="*/ 508000 h 2611120"/>
                <a:gd name="connsiteX115-12759" fmla="*/ 1371625 w 3586505"/>
                <a:gd name="connsiteY115-12760" fmla="*/ 518160 h 2611120"/>
                <a:gd name="connsiteX116-12761" fmla="*/ 1371625 w 3586505"/>
                <a:gd name="connsiteY116-12762" fmla="*/ 518160 h 2611120"/>
                <a:gd name="connsiteX117-12763" fmla="*/ 1371625 w 3586505"/>
                <a:gd name="connsiteY117-12764" fmla="*/ 568960 h 2611120"/>
                <a:gd name="connsiteX118-12765" fmla="*/ 1371625 w 3586505"/>
                <a:gd name="connsiteY118-12766" fmla="*/ 568960 h 2611120"/>
                <a:gd name="connsiteX119-12767" fmla="*/ 1320825 w 3586505"/>
                <a:gd name="connsiteY119-12768" fmla="*/ 609600 h 2611120"/>
                <a:gd name="connsiteX120-12769" fmla="*/ 1320825 w 3586505"/>
                <a:gd name="connsiteY120-12770" fmla="*/ 609600 h 2611120"/>
                <a:gd name="connsiteX121-12771" fmla="*/ 1371625 w 3586505"/>
                <a:gd name="connsiteY121-12772" fmla="*/ 665480 h 2611120"/>
                <a:gd name="connsiteX122-12773" fmla="*/ 1376705 w 3586505"/>
                <a:gd name="connsiteY122-12774" fmla="*/ 711200 h 2611120"/>
                <a:gd name="connsiteX123-12775" fmla="*/ 1386865 w 3586505"/>
                <a:gd name="connsiteY123-12776" fmla="*/ 746760 h 2611120"/>
                <a:gd name="connsiteX124-12777" fmla="*/ 1386865 w 3586505"/>
                <a:gd name="connsiteY124-12778" fmla="*/ 746760 h 2611120"/>
                <a:gd name="connsiteX125-12779" fmla="*/ 1381785 w 3586505"/>
                <a:gd name="connsiteY125-12780" fmla="*/ 792480 h 2611120"/>
                <a:gd name="connsiteX126-12781" fmla="*/ 1376705 w 3586505"/>
                <a:gd name="connsiteY126-12782" fmla="*/ 858520 h 2611120"/>
                <a:gd name="connsiteX127-12783" fmla="*/ 1376705 w 3586505"/>
                <a:gd name="connsiteY127-12784" fmla="*/ 858520 h 2611120"/>
                <a:gd name="connsiteX128-12785" fmla="*/ 1341145 w 3586505"/>
                <a:gd name="connsiteY128-12786" fmla="*/ 889000 h 2611120"/>
                <a:gd name="connsiteX129-12787" fmla="*/ 1315745 w 3586505"/>
                <a:gd name="connsiteY129-12788" fmla="*/ 919480 h 2611120"/>
                <a:gd name="connsiteX130-12789" fmla="*/ 1330985 w 3586505"/>
                <a:gd name="connsiteY130-12790" fmla="*/ 919480 h 2611120"/>
                <a:gd name="connsiteX131-12791" fmla="*/ 1330985 w 3586505"/>
                <a:gd name="connsiteY131-12792" fmla="*/ 919480 h 2611120"/>
                <a:gd name="connsiteX132-12793" fmla="*/ 1330985 w 3586505"/>
                <a:gd name="connsiteY132-12794" fmla="*/ 1041400 h 2611120"/>
                <a:gd name="connsiteX133-12795" fmla="*/ 1330985 w 3586505"/>
                <a:gd name="connsiteY133-12796" fmla="*/ 1041400 h 2611120"/>
                <a:gd name="connsiteX134-12797" fmla="*/ 1280185 w 3586505"/>
                <a:gd name="connsiteY134-12798" fmla="*/ 1046480 h 2611120"/>
                <a:gd name="connsiteX135-12799" fmla="*/ 1275105 w 3586505"/>
                <a:gd name="connsiteY135-12800" fmla="*/ 1061720 h 2611120"/>
                <a:gd name="connsiteX136-12801" fmla="*/ 1259865 w 3586505"/>
                <a:gd name="connsiteY136-12802" fmla="*/ 1061720 h 2611120"/>
                <a:gd name="connsiteX137-12803" fmla="*/ 1259865 w 3586505"/>
                <a:gd name="connsiteY137-12804" fmla="*/ 1061720 h 2611120"/>
                <a:gd name="connsiteX138-12805" fmla="*/ 1259865 w 3586505"/>
                <a:gd name="connsiteY138-12806" fmla="*/ 1168400 h 2611120"/>
                <a:gd name="connsiteX139-12807" fmla="*/ 1259865 w 3586505"/>
                <a:gd name="connsiteY139-12808" fmla="*/ 1168400 h 2611120"/>
                <a:gd name="connsiteX140-12809" fmla="*/ 1224305 w 3586505"/>
                <a:gd name="connsiteY140-12810" fmla="*/ 1193800 h 2611120"/>
                <a:gd name="connsiteX141-12811" fmla="*/ 1214145 w 3586505"/>
                <a:gd name="connsiteY141-12812" fmla="*/ 1209040 h 2611120"/>
                <a:gd name="connsiteX142-12813" fmla="*/ 1209065 w 3586505"/>
                <a:gd name="connsiteY142-12814" fmla="*/ 1224280 h 2611120"/>
                <a:gd name="connsiteX143-12815" fmla="*/ 1209065 w 3586505"/>
                <a:gd name="connsiteY143-12816" fmla="*/ 1224280 h 2611120"/>
                <a:gd name="connsiteX144-12817" fmla="*/ 1183665 w 3586505"/>
                <a:gd name="connsiteY144-12818" fmla="*/ 1188720 h 2611120"/>
                <a:gd name="connsiteX145-12819" fmla="*/ 1168425 w 3586505"/>
                <a:gd name="connsiteY145-12820" fmla="*/ 1178560 h 2611120"/>
                <a:gd name="connsiteX146-12821" fmla="*/ 1163345 w 3586505"/>
                <a:gd name="connsiteY146-12822" fmla="*/ 1163320 h 2611120"/>
                <a:gd name="connsiteX147-12823" fmla="*/ 1122705 w 3586505"/>
                <a:gd name="connsiteY147-12824" fmla="*/ 1153160 h 2611120"/>
                <a:gd name="connsiteX148-12825" fmla="*/ 1122705 w 3586505"/>
                <a:gd name="connsiteY148-12826" fmla="*/ 1153160 h 2611120"/>
                <a:gd name="connsiteX149-12827" fmla="*/ 1076985 w 3586505"/>
                <a:gd name="connsiteY149-12828" fmla="*/ 1158240 h 2611120"/>
                <a:gd name="connsiteX150-12829" fmla="*/ 889025 w 3586505"/>
                <a:gd name="connsiteY150-12830" fmla="*/ 1153160 h 2611120"/>
                <a:gd name="connsiteX151-12831" fmla="*/ 889025 w 3586505"/>
                <a:gd name="connsiteY151-12832" fmla="*/ 1153160 h 2611120"/>
                <a:gd name="connsiteX152-12833" fmla="*/ 863625 w 3586505"/>
                <a:gd name="connsiteY152-12834" fmla="*/ 1188720 h 2611120"/>
                <a:gd name="connsiteX153-12835" fmla="*/ 848385 w 3586505"/>
                <a:gd name="connsiteY153-12836" fmla="*/ 1219200 h 2611120"/>
                <a:gd name="connsiteX154-12837" fmla="*/ 838225 w 3586505"/>
                <a:gd name="connsiteY154-12838" fmla="*/ 1224280 h 2611120"/>
                <a:gd name="connsiteX155-12839" fmla="*/ 838225 w 3586505"/>
                <a:gd name="connsiteY155-12840" fmla="*/ 1224280 h 2611120"/>
                <a:gd name="connsiteX156-12841" fmla="*/ 751865 w 3586505"/>
                <a:gd name="connsiteY156-12842" fmla="*/ 1224280 h 2611120"/>
                <a:gd name="connsiteX157-12843" fmla="*/ 751865 w 3586505"/>
                <a:gd name="connsiteY157-12844" fmla="*/ 1224280 h 2611120"/>
                <a:gd name="connsiteX158-12845" fmla="*/ 716305 w 3586505"/>
                <a:gd name="connsiteY158-12846" fmla="*/ 1178560 h 2611120"/>
                <a:gd name="connsiteX159-12847" fmla="*/ 701065 w 3586505"/>
                <a:gd name="connsiteY159-12848" fmla="*/ 1168400 h 2611120"/>
                <a:gd name="connsiteX160-12849" fmla="*/ 695985 w 3586505"/>
                <a:gd name="connsiteY160-12850" fmla="*/ 1153160 h 2611120"/>
                <a:gd name="connsiteX161-12851" fmla="*/ 670585 w 3586505"/>
                <a:gd name="connsiteY161-12852" fmla="*/ 1102360 h 2611120"/>
                <a:gd name="connsiteX162-12853" fmla="*/ 665505 w 3586505"/>
                <a:gd name="connsiteY162-12854" fmla="*/ 1087120 h 2611120"/>
                <a:gd name="connsiteX163-12855" fmla="*/ 645185 w 3586505"/>
                <a:gd name="connsiteY163-12856" fmla="*/ 1056640 h 2611120"/>
                <a:gd name="connsiteX164-12857" fmla="*/ 624865 w 3586505"/>
                <a:gd name="connsiteY164-12858" fmla="*/ 1000760 h 2611120"/>
                <a:gd name="connsiteX165-12859" fmla="*/ 609625 w 3586505"/>
                <a:gd name="connsiteY165-12860" fmla="*/ 995680 h 2611120"/>
                <a:gd name="connsiteX166-12861" fmla="*/ 568985 w 3586505"/>
                <a:gd name="connsiteY166-12862" fmla="*/ 985520 h 2611120"/>
                <a:gd name="connsiteX167-12863" fmla="*/ 543585 w 3586505"/>
                <a:gd name="connsiteY167-12864" fmla="*/ 955040 h 2611120"/>
                <a:gd name="connsiteX168-12865" fmla="*/ 533425 w 3586505"/>
                <a:gd name="connsiteY168-12866" fmla="*/ 924560 h 2611120"/>
                <a:gd name="connsiteX169-12867" fmla="*/ 523265 w 3586505"/>
                <a:gd name="connsiteY169-12868" fmla="*/ 914400 h 2611120"/>
                <a:gd name="connsiteX170-12869" fmla="*/ 523265 w 3586505"/>
                <a:gd name="connsiteY170-12870" fmla="*/ 914400 h 2611120"/>
                <a:gd name="connsiteX171-12871" fmla="*/ 482625 w 3586505"/>
                <a:gd name="connsiteY171-12872" fmla="*/ 934720 h 2611120"/>
                <a:gd name="connsiteX172-12873" fmla="*/ 457225 w 3586505"/>
                <a:gd name="connsiteY172-12874" fmla="*/ 939800 h 2611120"/>
                <a:gd name="connsiteX173-12875" fmla="*/ 441985 w 3586505"/>
                <a:gd name="connsiteY173-12876" fmla="*/ 944880 h 2611120"/>
                <a:gd name="connsiteX174-12877" fmla="*/ 436905 w 3586505"/>
                <a:gd name="connsiteY174-12878" fmla="*/ 965200 h 2611120"/>
                <a:gd name="connsiteX175-12879" fmla="*/ 421665 w 3586505"/>
                <a:gd name="connsiteY175-12880" fmla="*/ 970280 h 2611120"/>
                <a:gd name="connsiteX176-12881" fmla="*/ 406425 w 3586505"/>
                <a:gd name="connsiteY176-12882" fmla="*/ 985520 h 2611120"/>
                <a:gd name="connsiteX177-12883" fmla="*/ 401345 w 3586505"/>
                <a:gd name="connsiteY177-12884" fmla="*/ 990600 h 2611120"/>
                <a:gd name="connsiteX178-12885" fmla="*/ 401345 w 3586505"/>
                <a:gd name="connsiteY178-12886" fmla="*/ 990600 h 2611120"/>
                <a:gd name="connsiteX179-12887" fmla="*/ 370865 w 3586505"/>
                <a:gd name="connsiteY179-12888" fmla="*/ 1026160 h 2611120"/>
                <a:gd name="connsiteX180-12889" fmla="*/ 345465 w 3586505"/>
                <a:gd name="connsiteY180-12890" fmla="*/ 1061720 h 2611120"/>
                <a:gd name="connsiteX181-12891" fmla="*/ 345465 w 3586505"/>
                <a:gd name="connsiteY181-12892" fmla="*/ 1061720 h 2611120"/>
                <a:gd name="connsiteX182-12893" fmla="*/ 299745 w 3586505"/>
                <a:gd name="connsiteY182-12894" fmla="*/ 1066800 h 2611120"/>
                <a:gd name="connsiteX183-12895" fmla="*/ 269265 w 3586505"/>
                <a:gd name="connsiteY183-12896" fmla="*/ 1071880 h 2611120"/>
                <a:gd name="connsiteX184-12897" fmla="*/ 259105 w 3586505"/>
                <a:gd name="connsiteY184-12898" fmla="*/ 1112520 h 2611120"/>
                <a:gd name="connsiteX185-12899" fmla="*/ 259105 w 3586505"/>
                <a:gd name="connsiteY185-12900" fmla="*/ 1112520 h 2611120"/>
                <a:gd name="connsiteX186-12901" fmla="*/ 208305 w 3586505"/>
                <a:gd name="connsiteY186-12902" fmla="*/ 1112520 h 2611120"/>
                <a:gd name="connsiteX187-12903" fmla="*/ 208305 w 3586505"/>
                <a:gd name="connsiteY187-12904" fmla="*/ 1112520 h 2611120"/>
                <a:gd name="connsiteX188-12905" fmla="*/ 208305 w 3586505"/>
                <a:gd name="connsiteY188-12906" fmla="*/ 1203960 h 2611120"/>
                <a:gd name="connsiteX189-12907" fmla="*/ 208305 w 3586505"/>
                <a:gd name="connsiteY189-12908" fmla="*/ 1203960 h 2611120"/>
                <a:gd name="connsiteX190-12909" fmla="*/ 167665 w 3586505"/>
                <a:gd name="connsiteY190-12910" fmla="*/ 1219200 h 2611120"/>
                <a:gd name="connsiteX191-12911" fmla="*/ 137185 w 3586505"/>
                <a:gd name="connsiteY191-12912" fmla="*/ 1249680 h 2611120"/>
                <a:gd name="connsiteX192-12913" fmla="*/ 121945 w 3586505"/>
                <a:gd name="connsiteY192-12914" fmla="*/ 1259840 h 2611120"/>
                <a:gd name="connsiteX193-12915" fmla="*/ 111785 w 3586505"/>
                <a:gd name="connsiteY193-12916" fmla="*/ 1275080 h 2611120"/>
                <a:gd name="connsiteX194-12917" fmla="*/ 81305 w 3586505"/>
                <a:gd name="connsiteY194-12918" fmla="*/ 1290320 h 2611120"/>
                <a:gd name="connsiteX195-12919" fmla="*/ 86385 w 3586505"/>
                <a:gd name="connsiteY195-12920" fmla="*/ 1305560 h 2611120"/>
                <a:gd name="connsiteX196-12921" fmla="*/ 50825 w 3586505"/>
                <a:gd name="connsiteY196-12922" fmla="*/ 1290320 h 2611120"/>
                <a:gd name="connsiteX197-12923" fmla="*/ 45745 w 3586505"/>
                <a:gd name="connsiteY197-12924" fmla="*/ 1478280 h 2611120"/>
                <a:gd name="connsiteX198-12925" fmla="*/ 30505 w 3586505"/>
                <a:gd name="connsiteY198-12926" fmla="*/ 1513840 h 2611120"/>
                <a:gd name="connsiteX199-12927" fmla="*/ 30505 w 3586505"/>
                <a:gd name="connsiteY199-12928" fmla="*/ 1513840 h 2611120"/>
                <a:gd name="connsiteX200-12929" fmla="*/ 25 w 3586505"/>
                <a:gd name="connsiteY200-12930" fmla="*/ 1564640 h 2611120"/>
                <a:gd name="connsiteX201-12931" fmla="*/ 25 w 3586505"/>
                <a:gd name="connsiteY201-12932" fmla="*/ 1564640 h 2611120"/>
                <a:gd name="connsiteX202-12933" fmla="*/ 40665 w 3586505"/>
                <a:gd name="connsiteY202-12934" fmla="*/ 1584960 h 2611120"/>
                <a:gd name="connsiteX203-12935" fmla="*/ 50825 w 3586505"/>
                <a:gd name="connsiteY203-12936" fmla="*/ 1600200 h 2611120"/>
                <a:gd name="connsiteX204-12937" fmla="*/ 66065 w 3586505"/>
                <a:gd name="connsiteY204-12938" fmla="*/ 1610360 h 2611120"/>
                <a:gd name="connsiteX205-12939" fmla="*/ 76225 w 3586505"/>
                <a:gd name="connsiteY205-12940" fmla="*/ 1640840 h 2611120"/>
                <a:gd name="connsiteX206-12941" fmla="*/ 81305 w 3586505"/>
                <a:gd name="connsiteY206-12942" fmla="*/ 1656080 h 2611120"/>
                <a:gd name="connsiteX207-12943" fmla="*/ 86385 w 3586505"/>
                <a:gd name="connsiteY207-12944" fmla="*/ 1701800 h 2611120"/>
                <a:gd name="connsiteX208-12945" fmla="*/ 101625 w 3586505"/>
                <a:gd name="connsiteY208-12946" fmla="*/ 1711960 h 2611120"/>
                <a:gd name="connsiteX209-12947" fmla="*/ 101625 w 3586505"/>
                <a:gd name="connsiteY209-12948" fmla="*/ 1711960 h 2611120"/>
                <a:gd name="connsiteX210-12949" fmla="*/ 142265 w 3586505"/>
                <a:gd name="connsiteY210-12950" fmla="*/ 1742440 h 2611120"/>
                <a:gd name="connsiteX211-12951" fmla="*/ 157505 w 3586505"/>
                <a:gd name="connsiteY211-12952" fmla="*/ 1752600 h 2611120"/>
                <a:gd name="connsiteX212-12953" fmla="*/ 177825 w 3586505"/>
                <a:gd name="connsiteY212-12954" fmla="*/ 1757680 h 2611120"/>
                <a:gd name="connsiteX213-12955" fmla="*/ 198145 w 3586505"/>
                <a:gd name="connsiteY213-12956" fmla="*/ 1762760 h 2611120"/>
                <a:gd name="connsiteX214-12957" fmla="*/ 198145 w 3586505"/>
                <a:gd name="connsiteY214-12958" fmla="*/ 1762760 h 2611120"/>
                <a:gd name="connsiteX215-12959" fmla="*/ 243865 w 3586505"/>
                <a:gd name="connsiteY215-12960" fmla="*/ 1838960 h 2611120"/>
                <a:gd name="connsiteX216-12961" fmla="*/ 254025 w 3586505"/>
                <a:gd name="connsiteY216-12962" fmla="*/ 1889760 h 2611120"/>
                <a:gd name="connsiteX217-12963" fmla="*/ 259105 w 3586505"/>
                <a:gd name="connsiteY217-12964" fmla="*/ 1915160 h 2611120"/>
                <a:gd name="connsiteX218-12965" fmla="*/ 264185 w 3586505"/>
                <a:gd name="connsiteY218-12966" fmla="*/ 1930400 h 2611120"/>
                <a:gd name="connsiteX219-12967" fmla="*/ 279425 w 3586505"/>
                <a:gd name="connsiteY219-12968" fmla="*/ 1935480 h 2611120"/>
                <a:gd name="connsiteX220-12969" fmla="*/ 284505 w 3586505"/>
                <a:gd name="connsiteY220-12970" fmla="*/ 1940560 h 2611120"/>
                <a:gd name="connsiteX221-12971" fmla="*/ 284505 w 3586505"/>
                <a:gd name="connsiteY221-12972" fmla="*/ 1940560 h 2611120"/>
                <a:gd name="connsiteX222-12973" fmla="*/ 325145 w 3586505"/>
                <a:gd name="connsiteY222-12974" fmla="*/ 1960880 h 2611120"/>
                <a:gd name="connsiteX223-12975" fmla="*/ 340385 w 3586505"/>
                <a:gd name="connsiteY223-12976" fmla="*/ 1965960 h 2611120"/>
                <a:gd name="connsiteX224-12977" fmla="*/ 350545 w 3586505"/>
                <a:gd name="connsiteY224-12978" fmla="*/ 1981200 h 2611120"/>
                <a:gd name="connsiteX225-12979" fmla="*/ 381025 w 3586505"/>
                <a:gd name="connsiteY225-12980" fmla="*/ 1991360 h 2611120"/>
                <a:gd name="connsiteX226-12981" fmla="*/ 411505 w 3586505"/>
                <a:gd name="connsiteY226-12982" fmla="*/ 2006600 h 2611120"/>
                <a:gd name="connsiteX227-12983" fmla="*/ 426745 w 3586505"/>
                <a:gd name="connsiteY227-12984" fmla="*/ 2011680 h 2611120"/>
                <a:gd name="connsiteX228-12985" fmla="*/ 477545 w 3586505"/>
                <a:gd name="connsiteY228-12986" fmla="*/ 2037080 h 2611120"/>
                <a:gd name="connsiteX229-12987" fmla="*/ 492785 w 3586505"/>
                <a:gd name="connsiteY229-12988" fmla="*/ 2047240 h 2611120"/>
                <a:gd name="connsiteX230-12989" fmla="*/ 492785 w 3586505"/>
                <a:gd name="connsiteY230-12990" fmla="*/ 2047240 h 2611120"/>
                <a:gd name="connsiteX231-12991" fmla="*/ 462305 w 3586505"/>
                <a:gd name="connsiteY231-12992" fmla="*/ 2087880 h 2611120"/>
                <a:gd name="connsiteX232-12993" fmla="*/ 441985 w 3586505"/>
                <a:gd name="connsiteY232-12994" fmla="*/ 2108200 h 2611120"/>
                <a:gd name="connsiteX233-12995" fmla="*/ 421665 w 3586505"/>
                <a:gd name="connsiteY233-12996" fmla="*/ 2138680 h 2611120"/>
                <a:gd name="connsiteX234-12997" fmla="*/ 406425 w 3586505"/>
                <a:gd name="connsiteY234-12998" fmla="*/ 2169160 h 2611120"/>
                <a:gd name="connsiteX235-12999" fmla="*/ 406425 w 3586505"/>
                <a:gd name="connsiteY235-13000" fmla="*/ 2169160 h 2611120"/>
                <a:gd name="connsiteX236-13001" fmla="*/ 396265 w 3586505"/>
                <a:gd name="connsiteY236-13002" fmla="*/ 2230120 h 2611120"/>
                <a:gd name="connsiteX237-13003" fmla="*/ 386105 w 3586505"/>
                <a:gd name="connsiteY237-13004" fmla="*/ 2255520 h 2611120"/>
                <a:gd name="connsiteX238-13005" fmla="*/ 386105 w 3586505"/>
                <a:gd name="connsiteY238-13006" fmla="*/ 2255520 h 2611120"/>
                <a:gd name="connsiteX239-13007" fmla="*/ 416585 w 3586505"/>
                <a:gd name="connsiteY239-13008" fmla="*/ 2270760 h 2611120"/>
                <a:gd name="connsiteX240-13009" fmla="*/ 436905 w 3586505"/>
                <a:gd name="connsiteY240-13010" fmla="*/ 2438400 h 2611120"/>
                <a:gd name="connsiteX241-13011" fmla="*/ 447065 w 3586505"/>
                <a:gd name="connsiteY241-13012" fmla="*/ 2443480 h 2611120"/>
                <a:gd name="connsiteX242-13013" fmla="*/ 447065 w 3586505"/>
                <a:gd name="connsiteY242-13014" fmla="*/ 2443480 h 2611120"/>
                <a:gd name="connsiteX243-13015" fmla="*/ 487705 w 3586505"/>
                <a:gd name="connsiteY243-13016" fmla="*/ 2458720 h 2611120"/>
                <a:gd name="connsiteX244-13017" fmla="*/ 502945 w 3586505"/>
                <a:gd name="connsiteY244-13018" fmla="*/ 2463800 h 2611120"/>
                <a:gd name="connsiteX245-13019" fmla="*/ 528345 w 3586505"/>
                <a:gd name="connsiteY245-13020" fmla="*/ 2463800 h 2611120"/>
                <a:gd name="connsiteX246-13021" fmla="*/ 528345 w 3586505"/>
                <a:gd name="connsiteY246-13022" fmla="*/ 2463800 h 2611120"/>
                <a:gd name="connsiteX247-13023" fmla="*/ 574065 w 3586505"/>
                <a:gd name="connsiteY247-13024" fmla="*/ 2448560 h 2611120"/>
                <a:gd name="connsiteX248-13025" fmla="*/ 574065 w 3586505"/>
                <a:gd name="connsiteY248-13026" fmla="*/ 2448560 h 2611120"/>
                <a:gd name="connsiteX249-13027" fmla="*/ 594385 w 3586505"/>
                <a:gd name="connsiteY249-13028" fmla="*/ 2382520 h 2611120"/>
                <a:gd name="connsiteX250-13029" fmla="*/ 614705 w 3586505"/>
                <a:gd name="connsiteY250-13030" fmla="*/ 2362200 h 2611120"/>
                <a:gd name="connsiteX251-13031" fmla="*/ 624865 w 3586505"/>
                <a:gd name="connsiteY251-13032" fmla="*/ 2321560 h 2611120"/>
                <a:gd name="connsiteX252-13033" fmla="*/ 624865 w 3586505"/>
                <a:gd name="connsiteY252-13034" fmla="*/ 2321560 h 2611120"/>
                <a:gd name="connsiteX253-13035" fmla="*/ 731545 w 3586505"/>
                <a:gd name="connsiteY253-13036" fmla="*/ 2326640 h 2611120"/>
                <a:gd name="connsiteX254-13037" fmla="*/ 731545 w 3586505"/>
                <a:gd name="connsiteY254-13038" fmla="*/ 2326640 h 2611120"/>
                <a:gd name="connsiteX255-13039" fmla="*/ 777265 w 3586505"/>
                <a:gd name="connsiteY255-13040" fmla="*/ 2336800 h 2611120"/>
                <a:gd name="connsiteX256-13041" fmla="*/ 782345 w 3586505"/>
                <a:gd name="connsiteY256-13042" fmla="*/ 2352040 h 2611120"/>
                <a:gd name="connsiteX257-13043" fmla="*/ 797585 w 3586505"/>
                <a:gd name="connsiteY257-13044" fmla="*/ 2357120 h 2611120"/>
                <a:gd name="connsiteX258-13045" fmla="*/ 838225 w 3586505"/>
                <a:gd name="connsiteY258-13046" fmla="*/ 2346960 h 2611120"/>
                <a:gd name="connsiteX259-13047" fmla="*/ 843305 w 3586505"/>
                <a:gd name="connsiteY259-13048" fmla="*/ 2336800 h 2611120"/>
                <a:gd name="connsiteX260-13049" fmla="*/ 843305 w 3586505"/>
                <a:gd name="connsiteY260-13050" fmla="*/ 2336800 h 2611120"/>
                <a:gd name="connsiteX261-13051" fmla="*/ 883945 w 3586505"/>
                <a:gd name="connsiteY261-13052" fmla="*/ 2311400 h 2611120"/>
                <a:gd name="connsiteX262-13053" fmla="*/ 894105 w 3586505"/>
                <a:gd name="connsiteY262-13054" fmla="*/ 2296160 h 2611120"/>
                <a:gd name="connsiteX263-13055" fmla="*/ 914425 w 3586505"/>
                <a:gd name="connsiteY263-13056" fmla="*/ 2275840 h 2611120"/>
                <a:gd name="connsiteX264-13057" fmla="*/ 914425 w 3586505"/>
                <a:gd name="connsiteY264-13058" fmla="*/ 2275840 h 2611120"/>
                <a:gd name="connsiteX265-13059" fmla="*/ 1010945 w 3586505"/>
                <a:gd name="connsiteY265-13060" fmla="*/ 2255520 h 2611120"/>
                <a:gd name="connsiteX266-13061" fmla="*/ 1016025 w 3586505"/>
                <a:gd name="connsiteY266-13062" fmla="*/ 2240280 h 2611120"/>
                <a:gd name="connsiteX267-13063" fmla="*/ 1016025 w 3586505"/>
                <a:gd name="connsiteY267-13064" fmla="*/ 2230120 h 2611120"/>
                <a:gd name="connsiteX268-13065" fmla="*/ 1016025 w 3586505"/>
                <a:gd name="connsiteY268-13066" fmla="*/ 2230120 h 2611120"/>
                <a:gd name="connsiteX269-13067" fmla="*/ 1102385 w 3586505"/>
                <a:gd name="connsiteY269-13068" fmla="*/ 2230120 h 2611120"/>
                <a:gd name="connsiteX270-13069" fmla="*/ 1193825 w 3586505"/>
                <a:gd name="connsiteY270-13070" fmla="*/ 2286000 h 2611120"/>
                <a:gd name="connsiteX271-13071" fmla="*/ 1310665 w 3586505"/>
                <a:gd name="connsiteY271-13072" fmla="*/ 2458720 h 2611120"/>
                <a:gd name="connsiteX272-13073" fmla="*/ 1336065 w 3586505"/>
                <a:gd name="connsiteY272-13074" fmla="*/ 2499360 h 2611120"/>
                <a:gd name="connsiteX273-13075" fmla="*/ 1351305 w 3586505"/>
                <a:gd name="connsiteY273-13076" fmla="*/ 2534920 h 2611120"/>
                <a:gd name="connsiteX274-13077" fmla="*/ 1366545 w 3586505"/>
                <a:gd name="connsiteY274-13078" fmla="*/ 2545080 h 2611120"/>
                <a:gd name="connsiteX275-13079" fmla="*/ 1376705 w 3586505"/>
                <a:gd name="connsiteY275-13080" fmla="*/ 2575560 h 2611120"/>
                <a:gd name="connsiteX276-13081" fmla="*/ 1381785 w 3586505"/>
                <a:gd name="connsiteY276-13082" fmla="*/ 2590800 h 2611120"/>
                <a:gd name="connsiteX277-13083" fmla="*/ 1397025 w 3586505"/>
                <a:gd name="connsiteY277-13084" fmla="*/ 2595880 h 2611120"/>
                <a:gd name="connsiteX278-13085" fmla="*/ 1417345 w 3586505"/>
                <a:gd name="connsiteY278-13086" fmla="*/ 2600960 h 2611120"/>
                <a:gd name="connsiteX279-13087" fmla="*/ 1417345 w 3586505"/>
                <a:gd name="connsiteY279-13088" fmla="*/ 2611120 h 2611120"/>
                <a:gd name="connsiteX280-13089" fmla="*/ 1417345 w 3586505"/>
                <a:gd name="connsiteY280-13090" fmla="*/ 2611120 h 2611120"/>
                <a:gd name="connsiteX0-13091" fmla="*/ 3586505 w 3586505"/>
                <a:gd name="connsiteY0-13092" fmla="*/ 452120 h 2611120"/>
                <a:gd name="connsiteX1-13093" fmla="*/ 3586505 w 3586505"/>
                <a:gd name="connsiteY1-13094" fmla="*/ 452120 h 2611120"/>
                <a:gd name="connsiteX2-13095" fmla="*/ 3545865 w 3586505"/>
                <a:gd name="connsiteY2-13096" fmla="*/ 436880 h 2611120"/>
                <a:gd name="connsiteX3-13097" fmla="*/ 3540785 w 3586505"/>
                <a:gd name="connsiteY3-13098" fmla="*/ 421640 h 2611120"/>
                <a:gd name="connsiteX4-13099" fmla="*/ 3510305 w 3586505"/>
                <a:gd name="connsiteY4-13100" fmla="*/ 401320 h 2611120"/>
                <a:gd name="connsiteX5-13101" fmla="*/ 3495065 w 3586505"/>
                <a:gd name="connsiteY5-13102" fmla="*/ 381000 h 2611120"/>
                <a:gd name="connsiteX6-13103" fmla="*/ 3495065 w 3586505"/>
                <a:gd name="connsiteY6-13104" fmla="*/ 381000 h 2611120"/>
                <a:gd name="connsiteX7-13105" fmla="*/ 3449345 w 3586505"/>
                <a:gd name="connsiteY7-13106" fmla="*/ 416560 h 2611120"/>
                <a:gd name="connsiteX8-13107" fmla="*/ 3449345 w 3586505"/>
                <a:gd name="connsiteY8-13108" fmla="*/ 416560 h 2611120"/>
                <a:gd name="connsiteX9-13109" fmla="*/ 3403625 w 3586505"/>
                <a:gd name="connsiteY9-13110" fmla="*/ 411480 h 2611120"/>
                <a:gd name="connsiteX10-13111" fmla="*/ 3388385 w 3586505"/>
                <a:gd name="connsiteY10-13112" fmla="*/ 406400 h 2611120"/>
                <a:gd name="connsiteX11-13113" fmla="*/ 3362985 w 3586505"/>
                <a:gd name="connsiteY11-13114" fmla="*/ 401320 h 2611120"/>
                <a:gd name="connsiteX12-13115" fmla="*/ 3352825 w 3586505"/>
                <a:gd name="connsiteY12-13116" fmla="*/ 386080 h 2611120"/>
                <a:gd name="connsiteX13-13117" fmla="*/ 3352825 w 3586505"/>
                <a:gd name="connsiteY13-13118" fmla="*/ 386080 h 2611120"/>
                <a:gd name="connsiteX14-13119" fmla="*/ 3322345 w 3586505"/>
                <a:gd name="connsiteY14-13120" fmla="*/ 350520 h 2611120"/>
                <a:gd name="connsiteX15-13121" fmla="*/ 3302025 w 3586505"/>
                <a:gd name="connsiteY15-13122" fmla="*/ 335280 h 2611120"/>
                <a:gd name="connsiteX16-13123" fmla="*/ 3276625 w 3586505"/>
                <a:gd name="connsiteY16-13124" fmla="*/ 309880 h 2611120"/>
                <a:gd name="connsiteX17-13125" fmla="*/ 3266465 w 3586505"/>
                <a:gd name="connsiteY17-13126" fmla="*/ 294640 h 2611120"/>
                <a:gd name="connsiteX18-13127" fmla="*/ 3261385 w 3586505"/>
                <a:gd name="connsiteY18-13128" fmla="*/ 279400 h 2611120"/>
                <a:gd name="connsiteX19-13129" fmla="*/ 3246145 w 3586505"/>
                <a:gd name="connsiteY19-13130" fmla="*/ 254000 h 2611120"/>
                <a:gd name="connsiteX20-13131" fmla="*/ 3246145 w 3586505"/>
                <a:gd name="connsiteY20-13132" fmla="*/ 254000 h 2611120"/>
                <a:gd name="connsiteX21-13133" fmla="*/ 3164865 w 3586505"/>
                <a:gd name="connsiteY21-13134" fmla="*/ 243840 h 2611120"/>
                <a:gd name="connsiteX22-13135" fmla="*/ 3154705 w 3586505"/>
                <a:gd name="connsiteY22-13136" fmla="*/ 238760 h 2611120"/>
                <a:gd name="connsiteX23-13137" fmla="*/ 3154705 w 3586505"/>
                <a:gd name="connsiteY23-13138" fmla="*/ 238760 h 2611120"/>
                <a:gd name="connsiteX24-13139" fmla="*/ 3139465 w 3586505"/>
                <a:gd name="connsiteY24-13140" fmla="*/ 279400 h 2611120"/>
                <a:gd name="connsiteX25-13141" fmla="*/ 3134385 w 3586505"/>
                <a:gd name="connsiteY25-13142" fmla="*/ 299720 h 2611120"/>
                <a:gd name="connsiteX26-13143" fmla="*/ 3134385 w 3586505"/>
                <a:gd name="connsiteY26-13144" fmla="*/ 299720 h 2611120"/>
                <a:gd name="connsiteX27-13145" fmla="*/ 3093745 w 3586505"/>
                <a:gd name="connsiteY27-13146" fmla="*/ 279400 h 2611120"/>
                <a:gd name="connsiteX28-13147" fmla="*/ 3078505 w 3586505"/>
                <a:gd name="connsiteY28-13148" fmla="*/ 274320 h 2611120"/>
                <a:gd name="connsiteX29-13149" fmla="*/ 3063265 w 3586505"/>
                <a:gd name="connsiteY29-13150" fmla="*/ 264160 h 2611120"/>
                <a:gd name="connsiteX30-13151" fmla="*/ 3032785 w 3586505"/>
                <a:gd name="connsiteY30-13152" fmla="*/ 248920 h 2611120"/>
                <a:gd name="connsiteX31-13153" fmla="*/ 3032785 w 3586505"/>
                <a:gd name="connsiteY31-13154" fmla="*/ 238760 h 2611120"/>
                <a:gd name="connsiteX32-13155" fmla="*/ 3032785 w 3586505"/>
                <a:gd name="connsiteY32-13156" fmla="*/ 238760 h 2611120"/>
                <a:gd name="connsiteX33-13157" fmla="*/ 2921025 w 3586505"/>
                <a:gd name="connsiteY33-13158" fmla="*/ 248920 h 2611120"/>
                <a:gd name="connsiteX34-13159" fmla="*/ 2921025 w 3586505"/>
                <a:gd name="connsiteY34-13160" fmla="*/ 248920 h 2611120"/>
                <a:gd name="connsiteX35-13161" fmla="*/ 2880385 w 3586505"/>
                <a:gd name="connsiteY35-13162" fmla="*/ 233680 h 2611120"/>
                <a:gd name="connsiteX36-13163" fmla="*/ 2870225 w 3586505"/>
                <a:gd name="connsiteY36-13164" fmla="*/ 218440 h 2611120"/>
                <a:gd name="connsiteX37-13165" fmla="*/ 2839745 w 3586505"/>
                <a:gd name="connsiteY37-13166" fmla="*/ 198120 h 2611120"/>
                <a:gd name="connsiteX38-13167" fmla="*/ 2824505 w 3586505"/>
                <a:gd name="connsiteY38-13168" fmla="*/ 187960 h 2611120"/>
                <a:gd name="connsiteX39-13169" fmla="*/ 2824505 w 3586505"/>
                <a:gd name="connsiteY39-13170" fmla="*/ 187960 h 2611120"/>
                <a:gd name="connsiteX40-13171" fmla="*/ 2849905 w 3586505"/>
                <a:gd name="connsiteY40-13172" fmla="*/ 142240 h 2611120"/>
                <a:gd name="connsiteX41-13173" fmla="*/ 2860065 w 3586505"/>
                <a:gd name="connsiteY41-13174" fmla="*/ 127000 h 2611120"/>
                <a:gd name="connsiteX42-13175" fmla="*/ 2849905 w 3586505"/>
                <a:gd name="connsiteY42-13176" fmla="*/ 127000 h 2611120"/>
                <a:gd name="connsiteX43-13177" fmla="*/ 2849905 w 3586505"/>
                <a:gd name="connsiteY43-13178" fmla="*/ 127000 h 2611120"/>
                <a:gd name="connsiteX44-13179" fmla="*/ 2824505 w 3586505"/>
                <a:gd name="connsiteY44-13180" fmla="*/ 86360 h 2611120"/>
                <a:gd name="connsiteX45-13181" fmla="*/ 2809265 w 3586505"/>
                <a:gd name="connsiteY45-13182" fmla="*/ 76200 h 2611120"/>
                <a:gd name="connsiteX46-13183" fmla="*/ 2788945 w 3586505"/>
                <a:gd name="connsiteY46-13184" fmla="*/ 45720 h 2611120"/>
                <a:gd name="connsiteX47-13185" fmla="*/ 2773705 w 3586505"/>
                <a:gd name="connsiteY47-13186" fmla="*/ 30480 h 2611120"/>
                <a:gd name="connsiteX48-13187" fmla="*/ 2773705 w 3586505"/>
                <a:gd name="connsiteY48-13188" fmla="*/ 30480 h 2611120"/>
                <a:gd name="connsiteX49-13189" fmla="*/ 2651785 w 3586505"/>
                <a:gd name="connsiteY49-13190" fmla="*/ 10160 h 2611120"/>
                <a:gd name="connsiteX50-13191" fmla="*/ 2651785 w 3586505"/>
                <a:gd name="connsiteY50-13192" fmla="*/ 0 h 2611120"/>
                <a:gd name="connsiteX51-13193" fmla="*/ 2651785 w 3586505"/>
                <a:gd name="connsiteY51-13194" fmla="*/ 0 h 2611120"/>
                <a:gd name="connsiteX52-13195" fmla="*/ 2611145 w 3586505"/>
                <a:gd name="connsiteY52-13196" fmla="*/ 35560 h 2611120"/>
                <a:gd name="connsiteX53-13197" fmla="*/ 2580665 w 3586505"/>
                <a:gd name="connsiteY53-13198" fmla="*/ 60960 h 2611120"/>
                <a:gd name="connsiteX54-13199" fmla="*/ 2570505 w 3586505"/>
                <a:gd name="connsiteY54-13200" fmla="*/ 76200 h 2611120"/>
                <a:gd name="connsiteX55-13201" fmla="*/ 2555265 w 3586505"/>
                <a:gd name="connsiteY55-13202" fmla="*/ 86360 h 2611120"/>
                <a:gd name="connsiteX56-13203" fmla="*/ 2550185 w 3586505"/>
                <a:gd name="connsiteY56-13204" fmla="*/ 101600 h 2611120"/>
                <a:gd name="connsiteX57-13205" fmla="*/ 2534945 w 3586505"/>
                <a:gd name="connsiteY57-13206" fmla="*/ 106680 h 2611120"/>
                <a:gd name="connsiteX58-13207" fmla="*/ 2489225 w 3586505"/>
                <a:gd name="connsiteY58-13208" fmla="*/ 132080 h 2611120"/>
                <a:gd name="connsiteX59-13209" fmla="*/ 2479065 w 3586505"/>
                <a:gd name="connsiteY59-13210" fmla="*/ 152400 h 2611120"/>
                <a:gd name="connsiteX60-13211" fmla="*/ 2479065 w 3586505"/>
                <a:gd name="connsiteY60-13212" fmla="*/ 152400 h 2611120"/>
                <a:gd name="connsiteX61-13213" fmla="*/ 2479065 w 3586505"/>
                <a:gd name="connsiteY61-13214" fmla="*/ 187960 h 2611120"/>
                <a:gd name="connsiteX62-13215" fmla="*/ 2433345 w 3586505"/>
                <a:gd name="connsiteY62-13216" fmla="*/ 208280 h 2611120"/>
                <a:gd name="connsiteX63-13217" fmla="*/ 2418105 w 3586505"/>
                <a:gd name="connsiteY63-13218" fmla="*/ 228600 h 2611120"/>
                <a:gd name="connsiteX64-13219" fmla="*/ 2397785 w 3586505"/>
                <a:gd name="connsiteY64-13220" fmla="*/ 243840 h 2611120"/>
                <a:gd name="connsiteX65-13221" fmla="*/ 2377465 w 3586505"/>
                <a:gd name="connsiteY65-13222" fmla="*/ 264160 h 2611120"/>
                <a:gd name="connsiteX66-13223" fmla="*/ 2357145 w 3586505"/>
                <a:gd name="connsiteY66-13224" fmla="*/ 269240 h 2611120"/>
                <a:gd name="connsiteX67-13225" fmla="*/ 2329205 w 3586505"/>
                <a:gd name="connsiteY67-13226" fmla="*/ 313055 h 2611120"/>
                <a:gd name="connsiteX68-13227" fmla="*/ 2291105 w 3586505"/>
                <a:gd name="connsiteY68-13228" fmla="*/ 330200 h 2611120"/>
                <a:gd name="connsiteX69-13229" fmla="*/ 2291105 w 3586505"/>
                <a:gd name="connsiteY69-13230" fmla="*/ 330200 h 2611120"/>
                <a:gd name="connsiteX70-13231" fmla="*/ 2245385 w 3586505"/>
                <a:gd name="connsiteY70-13232" fmla="*/ 335280 h 2611120"/>
                <a:gd name="connsiteX71-13233" fmla="*/ 2222525 w 3586505"/>
                <a:gd name="connsiteY71-13234" fmla="*/ 370840 h 2611120"/>
                <a:gd name="connsiteX72-13235" fmla="*/ 2159025 w 3586505"/>
                <a:gd name="connsiteY72-13236" fmla="*/ 345440 h 2611120"/>
                <a:gd name="connsiteX73-13237" fmla="*/ 2143785 w 3586505"/>
                <a:gd name="connsiteY73-13238" fmla="*/ 350520 h 2611120"/>
                <a:gd name="connsiteX74-13239" fmla="*/ 2123465 w 3586505"/>
                <a:gd name="connsiteY74-13240" fmla="*/ 381000 h 2611120"/>
                <a:gd name="connsiteX75-13241" fmla="*/ 2103145 w 3586505"/>
                <a:gd name="connsiteY75-13242" fmla="*/ 386080 h 2611120"/>
                <a:gd name="connsiteX76-13243" fmla="*/ 2103145 w 3586505"/>
                <a:gd name="connsiteY76-13244" fmla="*/ 386080 h 2611120"/>
                <a:gd name="connsiteX77-13245" fmla="*/ 2072665 w 3586505"/>
                <a:gd name="connsiteY77-13246" fmla="*/ 421640 h 2611120"/>
                <a:gd name="connsiteX78-13247" fmla="*/ 2057425 w 3586505"/>
                <a:gd name="connsiteY78-13248" fmla="*/ 426720 h 2611120"/>
                <a:gd name="connsiteX79-13249" fmla="*/ 2057425 w 3586505"/>
                <a:gd name="connsiteY79-13250" fmla="*/ 426720 h 2611120"/>
                <a:gd name="connsiteX80-13251" fmla="*/ 1981225 w 3586505"/>
                <a:gd name="connsiteY80-13252" fmla="*/ 411480 h 2611120"/>
                <a:gd name="connsiteX81-13253" fmla="*/ 1960905 w 3586505"/>
                <a:gd name="connsiteY81-13254" fmla="*/ 406400 h 2611120"/>
                <a:gd name="connsiteX82-13255" fmla="*/ 1951380 w 3586505"/>
                <a:gd name="connsiteY82-13256" fmla="*/ 367665 h 2611120"/>
                <a:gd name="connsiteX83-13257" fmla="*/ 1823745 w 3586505"/>
                <a:gd name="connsiteY83-13258" fmla="*/ 289560 h 2611120"/>
                <a:gd name="connsiteX84-13259" fmla="*/ 1849145 w 3586505"/>
                <a:gd name="connsiteY84-13260" fmla="*/ 304800 h 2611120"/>
                <a:gd name="connsiteX85-13261" fmla="*/ 1833905 w 3586505"/>
                <a:gd name="connsiteY85-13262" fmla="*/ 299720 h 2611120"/>
                <a:gd name="connsiteX86-13263" fmla="*/ 1813585 w 3586505"/>
                <a:gd name="connsiteY86-13264" fmla="*/ 259080 h 2611120"/>
                <a:gd name="connsiteX87-13265" fmla="*/ 1798345 w 3586505"/>
                <a:gd name="connsiteY87-13266" fmla="*/ 228600 h 2611120"/>
                <a:gd name="connsiteX88-13267" fmla="*/ 1798345 w 3586505"/>
                <a:gd name="connsiteY88-13268" fmla="*/ 228600 h 2611120"/>
                <a:gd name="connsiteX89-13269" fmla="*/ 1752625 w 3586505"/>
                <a:gd name="connsiteY89-13270" fmla="*/ 172720 h 2611120"/>
                <a:gd name="connsiteX90-13271" fmla="*/ 1752625 w 3586505"/>
                <a:gd name="connsiteY90-13272" fmla="*/ 172720 h 2611120"/>
                <a:gd name="connsiteX91-13273" fmla="*/ 1691665 w 3586505"/>
                <a:gd name="connsiteY91-13274" fmla="*/ 157480 h 2611120"/>
                <a:gd name="connsiteX92-13275" fmla="*/ 1686585 w 3586505"/>
                <a:gd name="connsiteY92-13276" fmla="*/ 142240 h 2611120"/>
                <a:gd name="connsiteX93-13277" fmla="*/ 1676425 w 3586505"/>
                <a:gd name="connsiteY93-13278" fmla="*/ 127000 h 2611120"/>
                <a:gd name="connsiteX94-13279" fmla="*/ 1645945 w 3586505"/>
                <a:gd name="connsiteY94-13280" fmla="*/ 111760 h 2611120"/>
                <a:gd name="connsiteX95-13281" fmla="*/ 1635785 w 3586505"/>
                <a:gd name="connsiteY95-13282" fmla="*/ 111760 h 2611120"/>
                <a:gd name="connsiteX96-13283" fmla="*/ 1635785 w 3586505"/>
                <a:gd name="connsiteY96-13284" fmla="*/ 111760 h 2611120"/>
                <a:gd name="connsiteX97-13285" fmla="*/ 1564665 w 3586505"/>
                <a:gd name="connsiteY97-13286" fmla="*/ 121920 h 2611120"/>
                <a:gd name="connsiteX98-13287" fmla="*/ 1564665 w 3586505"/>
                <a:gd name="connsiteY98-13288" fmla="*/ 121920 h 2611120"/>
                <a:gd name="connsiteX99-13289" fmla="*/ 1544345 w 3586505"/>
                <a:gd name="connsiteY99-13290" fmla="*/ 162560 h 2611120"/>
                <a:gd name="connsiteX100-13291" fmla="*/ 1513865 w 3586505"/>
                <a:gd name="connsiteY100-13292" fmla="*/ 193040 h 2611120"/>
                <a:gd name="connsiteX101-13293" fmla="*/ 1508785 w 3586505"/>
                <a:gd name="connsiteY101-13294" fmla="*/ 213360 h 2611120"/>
                <a:gd name="connsiteX102-13295" fmla="*/ 1503705 w 3586505"/>
                <a:gd name="connsiteY102-13296" fmla="*/ 238760 h 2611120"/>
                <a:gd name="connsiteX103-13297" fmla="*/ 1483385 w 3586505"/>
                <a:gd name="connsiteY103-13298" fmla="*/ 274320 h 2611120"/>
                <a:gd name="connsiteX104-13299" fmla="*/ 1478305 w 3586505"/>
                <a:gd name="connsiteY104-13300" fmla="*/ 289560 h 2611120"/>
                <a:gd name="connsiteX105-13301" fmla="*/ 1447825 w 3586505"/>
                <a:gd name="connsiteY105-13302" fmla="*/ 345440 h 2611120"/>
                <a:gd name="connsiteX106-13303" fmla="*/ 1437665 w 3586505"/>
                <a:gd name="connsiteY106-13304" fmla="*/ 375920 h 2611120"/>
                <a:gd name="connsiteX107-13305" fmla="*/ 1432585 w 3586505"/>
                <a:gd name="connsiteY107-13306" fmla="*/ 391160 h 2611120"/>
                <a:gd name="connsiteX108-13307" fmla="*/ 1402105 w 3586505"/>
                <a:gd name="connsiteY108-13308" fmla="*/ 411480 h 2611120"/>
                <a:gd name="connsiteX109-13309" fmla="*/ 1386865 w 3586505"/>
                <a:gd name="connsiteY109-13310" fmla="*/ 441960 h 2611120"/>
                <a:gd name="connsiteX110-13311" fmla="*/ 1361465 w 3586505"/>
                <a:gd name="connsiteY110-13312" fmla="*/ 447040 h 2611120"/>
                <a:gd name="connsiteX111-13313" fmla="*/ 1330985 w 3586505"/>
                <a:gd name="connsiteY111-13314" fmla="*/ 457200 h 2611120"/>
                <a:gd name="connsiteX112-13315" fmla="*/ 1330985 w 3586505"/>
                <a:gd name="connsiteY112-13316" fmla="*/ 457200 h 2611120"/>
                <a:gd name="connsiteX113-13317" fmla="*/ 1361465 w 3586505"/>
                <a:gd name="connsiteY113-13318" fmla="*/ 492760 h 2611120"/>
                <a:gd name="connsiteX114-13319" fmla="*/ 1366545 w 3586505"/>
                <a:gd name="connsiteY114-13320" fmla="*/ 508000 h 2611120"/>
                <a:gd name="connsiteX115-13321" fmla="*/ 1371625 w 3586505"/>
                <a:gd name="connsiteY115-13322" fmla="*/ 518160 h 2611120"/>
                <a:gd name="connsiteX116-13323" fmla="*/ 1371625 w 3586505"/>
                <a:gd name="connsiteY116-13324" fmla="*/ 518160 h 2611120"/>
                <a:gd name="connsiteX117-13325" fmla="*/ 1371625 w 3586505"/>
                <a:gd name="connsiteY117-13326" fmla="*/ 568960 h 2611120"/>
                <a:gd name="connsiteX118-13327" fmla="*/ 1381150 w 3586505"/>
                <a:gd name="connsiteY118-13328" fmla="*/ 584200 h 2611120"/>
                <a:gd name="connsiteX119-13329" fmla="*/ 1320825 w 3586505"/>
                <a:gd name="connsiteY119-13330" fmla="*/ 609600 h 2611120"/>
                <a:gd name="connsiteX120-13331" fmla="*/ 1320825 w 3586505"/>
                <a:gd name="connsiteY120-13332" fmla="*/ 609600 h 2611120"/>
                <a:gd name="connsiteX121-13333" fmla="*/ 1371625 w 3586505"/>
                <a:gd name="connsiteY121-13334" fmla="*/ 665480 h 2611120"/>
                <a:gd name="connsiteX122-13335" fmla="*/ 1376705 w 3586505"/>
                <a:gd name="connsiteY122-13336" fmla="*/ 711200 h 2611120"/>
                <a:gd name="connsiteX123-13337" fmla="*/ 1386865 w 3586505"/>
                <a:gd name="connsiteY123-13338" fmla="*/ 746760 h 2611120"/>
                <a:gd name="connsiteX124-13339" fmla="*/ 1386865 w 3586505"/>
                <a:gd name="connsiteY124-13340" fmla="*/ 746760 h 2611120"/>
                <a:gd name="connsiteX125-13341" fmla="*/ 1381785 w 3586505"/>
                <a:gd name="connsiteY125-13342" fmla="*/ 792480 h 2611120"/>
                <a:gd name="connsiteX126-13343" fmla="*/ 1376705 w 3586505"/>
                <a:gd name="connsiteY126-13344" fmla="*/ 858520 h 2611120"/>
                <a:gd name="connsiteX127-13345" fmla="*/ 1376705 w 3586505"/>
                <a:gd name="connsiteY127-13346" fmla="*/ 858520 h 2611120"/>
                <a:gd name="connsiteX128-13347" fmla="*/ 1341145 w 3586505"/>
                <a:gd name="connsiteY128-13348" fmla="*/ 889000 h 2611120"/>
                <a:gd name="connsiteX129-13349" fmla="*/ 1315745 w 3586505"/>
                <a:gd name="connsiteY129-13350" fmla="*/ 919480 h 2611120"/>
                <a:gd name="connsiteX130-13351" fmla="*/ 1330985 w 3586505"/>
                <a:gd name="connsiteY130-13352" fmla="*/ 919480 h 2611120"/>
                <a:gd name="connsiteX131-13353" fmla="*/ 1330985 w 3586505"/>
                <a:gd name="connsiteY131-13354" fmla="*/ 919480 h 2611120"/>
                <a:gd name="connsiteX132-13355" fmla="*/ 1330985 w 3586505"/>
                <a:gd name="connsiteY132-13356" fmla="*/ 1041400 h 2611120"/>
                <a:gd name="connsiteX133-13357" fmla="*/ 1330985 w 3586505"/>
                <a:gd name="connsiteY133-13358" fmla="*/ 1041400 h 2611120"/>
                <a:gd name="connsiteX134-13359" fmla="*/ 1280185 w 3586505"/>
                <a:gd name="connsiteY134-13360" fmla="*/ 1046480 h 2611120"/>
                <a:gd name="connsiteX135-13361" fmla="*/ 1275105 w 3586505"/>
                <a:gd name="connsiteY135-13362" fmla="*/ 1061720 h 2611120"/>
                <a:gd name="connsiteX136-13363" fmla="*/ 1259865 w 3586505"/>
                <a:gd name="connsiteY136-13364" fmla="*/ 1061720 h 2611120"/>
                <a:gd name="connsiteX137-13365" fmla="*/ 1259865 w 3586505"/>
                <a:gd name="connsiteY137-13366" fmla="*/ 1061720 h 2611120"/>
                <a:gd name="connsiteX138-13367" fmla="*/ 1259865 w 3586505"/>
                <a:gd name="connsiteY138-13368" fmla="*/ 1168400 h 2611120"/>
                <a:gd name="connsiteX139-13369" fmla="*/ 1259865 w 3586505"/>
                <a:gd name="connsiteY139-13370" fmla="*/ 1168400 h 2611120"/>
                <a:gd name="connsiteX140-13371" fmla="*/ 1224305 w 3586505"/>
                <a:gd name="connsiteY140-13372" fmla="*/ 1193800 h 2611120"/>
                <a:gd name="connsiteX141-13373" fmla="*/ 1214145 w 3586505"/>
                <a:gd name="connsiteY141-13374" fmla="*/ 1209040 h 2611120"/>
                <a:gd name="connsiteX142-13375" fmla="*/ 1209065 w 3586505"/>
                <a:gd name="connsiteY142-13376" fmla="*/ 1224280 h 2611120"/>
                <a:gd name="connsiteX143-13377" fmla="*/ 1209065 w 3586505"/>
                <a:gd name="connsiteY143-13378" fmla="*/ 1224280 h 2611120"/>
                <a:gd name="connsiteX144-13379" fmla="*/ 1183665 w 3586505"/>
                <a:gd name="connsiteY144-13380" fmla="*/ 1188720 h 2611120"/>
                <a:gd name="connsiteX145-13381" fmla="*/ 1168425 w 3586505"/>
                <a:gd name="connsiteY145-13382" fmla="*/ 1178560 h 2611120"/>
                <a:gd name="connsiteX146-13383" fmla="*/ 1163345 w 3586505"/>
                <a:gd name="connsiteY146-13384" fmla="*/ 1163320 h 2611120"/>
                <a:gd name="connsiteX147-13385" fmla="*/ 1122705 w 3586505"/>
                <a:gd name="connsiteY147-13386" fmla="*/ 1153160 h 2611120"/>
                <a:gd name="connsiteX148-13387" fmla="*/ 1122705 w 3586505"/>
                <a:gd name="connsiteY148-13388" fmla="*/ 1153160 h 2611120"/>
                <a:gd name="connsiteX149-13389" fmla="*/ 1076985 w 3586505"/>
                <a:gd name="connsiteY149-13390" fmla="*/ 1158240 h 2611120"/>
                <a:gd name="connsiteX150-13391" fmla="*/ 889025 w 3586505"/>
                <a:gd name="connsiteY150-13392" fmla="*/ 1153160 h 2611120"/>
                <a:gd name="connsiteX151-13393" fmla="*/ 889025 w 3586505"/>
                <a:gd name="connsiteY151-13394" fmla="*/ 1153160 h 2611120"/>
                <a:gd name="connsiteX152-13395" fmla="*/ 863625 w 3586505"/>
                <a:gd name="connsiteY152-13396" fmla="*/ 1188720 h 2611120"/>
                <a:gd name="connsiteX153-13397" fmla="*/ 848385 w 3586505"/>
                <a:gd name="connsiteY153-13398" fmla="*/ 1219200 h 2611120"/>
                <a:gd name="connsiteX154-13399" fmla="*/ 838225 w 3586505"/>
                <a:gd name="connsiteY154-13400" fmla="*/ 1224280 h 2611120"/>
                <a:gd name="connsiteX155-13401" fmla="*/ 838225 w 3586505"/>
                <a:gd name="connsiteY155-13402" fmla="*/ 1224280 h 2611120"/>
                <a:gd name="connsiteX156-13403" fmla="*/ 751865 w 3586505"/>
                <a:gd name="connsiteY156-13404" fmla="*/ 1224280 h 2611120"/>
                <a:gd name="connsiteX157-13405" fmla="*/ 751865 w 3586505"/>
                <a:gd name="connsiteY157-13406" fmla="*/ 1224280 h 2611120"/>
                <a:gd name="connsiteX158-13407" fmla="*/ 716305 w 3586505"/>
                <a:gd name="connsiteY158-13408" fmla="*/ 1178560 h 2611120"/>
                <a:gd name="connsiteX159-13409" fmla="*/ 701065 w 3586505"/>
                <a:gd name="connsiteY159-13410" fmla="*/ 1168400 h 2611120"/>
                <a:gd name="connsiteX160-13411" fmla="*/ 695985 w 3586505"/>
                <a:gd name="connsiteY160-13412" fmla="*/ 1153160 h 2611120"/>
                <a:gd name="connsiteX161-13413" fmla="*/ 670585 w 3586505"/>
                <a:gd name="connsiteY161-13414" fmla="*/ 1102360 h 2611120"/>
                <a:gd name="connsiteX162-13415" fmla="*/ 665505 w 3586505"/>
                <a:gd name="connsiteY162-13416" fmla="*/ 1087120 h 2611120"/>
                <a:gd name="connsiteX163-13417" fmla="*/ 645185 w 3586505"/>
                <a:gd name="connsiteY163-13418" fmla="*/ 1056640 h 2611120"/>
                <a:gd name="connsiteX164-13419" fmla="*/ 624865 w 3586505"/>
                <a:gd name="connsiteY164-13420" fmla="*/ 1000760 h 2611120"/>
                <a:gd name="connsiteX165-13421" fmla="*/ 609625 w 3586505"/>
                <a:gd name="connsiteY165-13422" fmla="*/ 995680 h 2611120"/>
                <a:gd name="connsiteX166-13423" fmla="*/ 568985 w 3586505"/>
                <a:gd name="connsiteY166-13424" fmla="*/ 985520 h 2611120"/>
                <a:gd name="connsiteX167-13425" fmla="*/ 543585 w 3586505"/>
                <a:gd name="connsiteY167-13426" fmla="*/ 955040 h 2611120"/>
                <a:gd name="connsiteX168-13427" fmla="*/ 533425 w 3586505"/>
                <a:gd name="connsiteY168-13428" fmla="*/ 924560 h 2611120"/>
                <a:gd name="connsiteX169-13429" fmla="*/ 523265 w 3586505"/>
                <a:gd name="connsiteY169-13430" fmla="*/ 914400 h 2611120"/>
                <a:gd name="connsiteX170-13431" fmla="*/ 523265 w 3586505"/>
                <a:gd name="connsiteY170-13432" fmla="*/ 914400 h 2611120"/>
                <a:gd name="connsiteX171-13433" fmla="*/ 482625 w 3586505"/>
                <a:gd name="connsiteY171-13434" fmla="*/ 934720 h 2611120"/>
                <a:gd name="connsiteX172-13435" fmla="*/ 457225 w 3586505"/>
                <a:gd name="connsiteY172-13436" fmla="*/ 939800 h 2611120"/>
                <a:gd name="connsiteX173-13437" fmla="*/ 441985 w 3586505"/>
                <a:gd name="connsiteY173-13438" fmla="*/ 944880 h 2611120"/>
                <a:gd name="connsiteX174-13439" fmla="*/ 436905 w 3586505"/>
                <a:gd name="connsiteY174-13440" fmla="*/ 965200 h 2611120"/>
                <a:gd name="connsiteX175-13441" fmla="*/ 421665 w 3586505"/>
                <a:gd name="connsiteY175-13442" fmla="*/ 970280 h 2611120"/>
                <a:gd name="connsiteX176-13443" fmla="*/ 406425 w 3586505"/>
                <a:gd name="connsiteY176-13444" fmla="*/ 985520 h 2611120"/>
                <a:gd name="connsiteX177-13445" fmla="*/ 401345 w 3586505"/>
                <a:gd name="connsiteY177-13446" fmla="*/ 990600 h 2611120"/>
                <a:gd name="connsiteX178-13447" fmla="*/ 401345 w 3586505"/>
                <a:gd name="connsiteY178-13448" fmla="*/ 990600 h 2611120"/>
                <a:gd name="connsiteX179-13449" fmla="*/ 370865 w 3586505"/>
                <a:gd name="connsiteY179-13450" fmla="*/ 1026160 h 2611120"/>
                <a:gd name="connsiteX180-13451" fmla="*/ 345465 w 3586505"/>
                <a:gd name="connsiteY180-13452" fmla="*/ 1061720 h 2611120"/>
                <a:gd name="connsiteX181-13453" fmla="*/ 345465 w 3586505"/>
                <a:gd name="connsiteY181-13454" fmla="*/ 1061720 h 2611120"/>
                <a:gd name="connsiteX182-13455" fmla="*/ 299745 w 3586505"/>
                <a:gd name="connsiteY182-13456" fmla="*/ 1066800 h 2611120"/>
                <a:gd name="connsiteX183-13457" fmla="*/ 269265 w 3586505"/>
                <a:gd name="connsiteY183-13458" fmla="*/ 1071880 h 2611120"/>
                <a:gd name="connsiteX184-13459" fmla="*/ 259105 w 3586505"/>
                <a:gd name="connsiteY184-13460" fmla="*/ 1112520 h 2611120"/>
                <a:gd name="connsiteX185-13461" fmla="*/ 259105 w 3586505"/>
                <a:gd name="connsiteY185-13462" fmla="*/ 1112520 h 2611120"/>
                <a:gd name="connsiteX186-13463" fmla="*/ 208305 w 3586505"/>
                <a:gd name="connsiteY186-13464" fmla="*/ 1112520 h 2611120"/>
                <a:gd name="connsiteX187-13465" fmla="*/ 208305 w 3586505"/>
                <a:gd name="connsiteY187-13466" fmla="*/ 1112520 h 2611120"/>
                <a:gd name="connsiteX188-13467" fmla="*/ 208305 w 3586505"/>
                <a:gd name="connsiteY188-13468" fmla="*/ 1203960 h 2611120"/>
                <a:gd name="connsiteX189-13469" fmla="*/ 208305 w 3586505"/>
                <a:gd name="connsiteY189-13470" fmla="*/ 1203960 h 2611120"/>
                <a:gd name="connsiteX190-13471" fmla="*/ 167665 w 3586505"/>
                <a:gd name="connsiteY190-13472" fmla="*/ 1219200 h 2611120"/>
                <a:gd name="connsiteX191-13473" fmla="*/ 137185 w 3586505"/>
                <a:gd name="connsiteY191-13474" fmla="*/ 1249680 h 2611120"/>
                <a:gd name="connsiteX192-13475" fmla="*/ 121945 w 3586505"/>
                <a:gd name="connsiteY192-13476" fmla="*/ 1259840 h 2611120"/>
                <a:gd name="connsiteX193-13477" fmla="*/ 111785 w 3586505"/>
                <a:gd name="connsiteY193-13478" fmla="*/ 1275080 h 2611120"/>
                <a:gd name="connsiteX194-13479" fmla="*/ 81305 w 3586505"/>
                <a:gd name="connsiteY194-13480" fmla="*/ 1290320 h 2611120"/>
                <a:gd name="connsiteX195-13481" fmla="*/ 86385 w 3586505"/>
                <a:gd name="connsiteY195-13482" fmla="*/ 1305560 h 2611120"/>
                <a:gd name="connsiteX196-13483" fmla="*/ 50825 w 3586505"/>
                <a:gd name="connsiteY196-13484" fmla="*/ 1290320 h 2611120"/>
                <a:gd name="connsiteX197-13485" fmla="*/ 45745 w 3586505"/>
                <a:gd name="connsiteY197-13486" fmla="*/ 1478280 h 2611120"/>
                <a:gd name="connsiteX198-13487" fmla="*/ 30505 w 3586505"/>
                <a:gd name="connsiteY198-13488" fmla="*/ 1513840 h 2611120"/>
                <a:gd name="connsiteX199-13489" fmla="*/ 30505 w 3586505"/>
                <a:gd name="connsiteY199-13490" fmla="*/ 1513840 h 2611120"/>
                <a:gd name="connsiteX200-13491" fmla="*/ 25 w 3586505"/>
                <a:gd name="connsiteY200-13492" fmla="*/ 1564640 h 2611120"/>
                <a:gd name="connsiteX201-13493" fmla="*/ 25 w 3586505"/>
                <a:gd name="connsiteY201-13494" fmla="*/ 1564640 h 2611120"/>
                <a:gd name="connsiteX202-13495" fmla="*/ 40665 w 3586505"/>
                <a:gd name="connsiteY202-13496" fmla="*/ 1584960 h 2611120"/>
                <a:gd name="connsiteX203-13497" fmla="*/ 50825 w 3586505"/>
                <a:gd name="connsiteY203-13498" fmla="*/ 1600200 h 2611120"/>
                <a:gd name="connsiteX204-13499" fmla="*/ 66065 w 3586505"/>
                <a:gd name="connsiteY204-13500" fmla="*/ 1610360 h 2611120"/>
                <a:gd name="connsiteX205-13501" fmla="*/ 76225 w 3586505"/>
                <a:gd name="connsiteY205-13502" fmla="*/ 1640840 h 2611120"/>
                <a:gd name="connsiteX206-13503" fmla="*/ 81305 w 3586505"/>
                <a:gd name="connsiteY206-13504" fmla="*/ 1656080 h 2611120"/>
                <a:gd name="connsiteX207-13505" fmla="*/ 86385 w 3586505"/>
                <a:gd name="connsiteY207-13506" fmla="*/ 1701800 h 2611120"/>
                <a:gd name="connsiteX208-13507" fmla="*/ 101625 w 3586505"/>
                <a:gd name="connsiteY208-13508" fmla="*/ 1711960 h 2611120"/>
                <a:gd name="connsiteX209-13509" fmla="*/ 101625 w 3586505"/>
                <a:gd name="connsiteY209-13510" fmla="*/ 1711960 h 2611120"/>
                <a:gd name="connsiteX210-13511" fmla="*/ 142265 w 3586505"/>
                <a:gd name="connsiteY210-13512" fmla="*/ 1742440 h 2611120"/>
                <a:gd name="connsiteX211-13513" fmla="*/ 157505 w 3586505"/>
                <a:gd name="connsiteY211-13514" fmla="*/ 1752600 h 2611120"/>
                <a:gd name="connsiteX212-13515" fmla="*/ 177825 w 3586505"/>
                <a:gd name="connsiteY212-13516" fmla="*/ 1757680 h 2611120"/>
                <a:gd name="connsiteX213-13517" fmla="*/ 198145 w 3586505"/>
                <a:gd name="connsiteY213-13518" fmla="*/ 1762760 h 2611120"/>
                <a:gd name="connsiteX214-13519" fmla="*/ 198145 w 3586505"/>
                <a:gd name="connsiteY214-13520" fmla="*/ 1762760 h 2611120"/>
                <a:gd name="connsiteX215-13521" fmla="*/ 243865 w 3586505"/>
                <a:gd name="connsiteY215-13522" fmla="*/ 1838960 h 2611120"/>
                <a:gd name="connsiteX216-13523" fmla="*/ 254025 w 3586505"/>
                <a:gd name="connsiteY216-13524" fmla="*/ 1889760 h 2611120"/>
                <a:gd name="connsiteX217-13525" fmla="*/ 259105 w 3586505"/>
                <a:gd name="connsiteY217-13526" fmla="*/ 1915160 h 2611120"/>
                <a:gd name="connsiteX218-13527" fmla="*/ 264185 w 3586505"/>
                <a:gd name="connsiteY218-13528" fmla="*/ 1930400 h 2611120"/>
                <a:gd name="connsiteX219-13529" fmla="*/ 279425 w 3586505"/>
                <a:gd name="connsiteY219-13530" fmla="*/ 1935480 h 2611120"/>
                <a:gd name="connsiteX220-13531" fmla="*/ 284505 w 3586505"/>
                <a:gd name="connsiteY220-13532" fmla="*/ 1940560 h 2611120"/>
                <a:gd name="connsiteX221-13533" fmla="*/ 284505 w 3586505"/>
                <a:gd name="connsiteY221-13534" fmla="*/ 1940560 h 2611120"/>
                <a:gd name="connsiteX222-13535" fmla="*/ 325145 w 3586505"/>
                <a:gd name="connsiteY222-13536" fmla="*/ 1960880 h 2611120"/>
                <a:gd name="connsiteX223-13537" fmla="*/ 340385 w 3586505"/>
                <a:gd name="connsiteY223-13538" fmla="*/ 1965960 h 2611120"/>
                <a:gd name="connsiteX224-13539" fmla="*/ 350545 w 3586505"/>
                <a:gd name="connsiteY224-13540" fmla="*/ 1981200 h 2611120"/>
                <a:gd name="connsiteX225-13541" fmla="*/ 381025 w 3586505"/>
                <a:gd name="connsiteY225-13542" fmla="*/ 1991360 h 2611120"/>
                <a:gd name="connsiteX226-13543" fmla="*/ 411505 w 3586505"/>
                <a:gd name="connsiteY226-13544" fmla="*/ 2006600 h 2611120"/>
                <a:gd name="connsiteX227-13545" fmla="*/ 426745 w 3586505"/>
                <a:gd name="connsiteY227-13546" fmla="*/ 2011680 h 2611120"/>
                <a:gd name="connsiteX228-13547" fmla="*/ 477545 w 3586505"/>
                <a:gd name="connsiteY228-13548" fmla="*/ 2037080 h 2611120"/>
                <a:gd name="connsiteX229-13549" fmla="*/ 492785 w 3586505"/>
                <a:gd name="connsiteY229-13550" fmla="*/ 2047240 h 2611120"/>
                <a:gd name="connsiteX230-13551" fmla="*/ 492785 w 3586505"/>
                <a:gd name="connsiteY230-13552" fmla="*/ 2047240 h 2611120"/>
                <a:gd name="connsiteX231-13553" fmla="*/ 462305 w 3586505"/>
                <a:gd name="connsiteY231-13554" fmla="*/ 2087880 h 2611120"/>
                <a:gd name="connsiteX232-13555" fmla="*/ 441985 w 3586505"/>
                <a:gd name="connsiteY232-13556" fmla="*/ 2108200 h 2611120"/>
                <a:gd name="connsiteX233-13557" fmla="*/ 421665 w 3586505"/>
                <a:gd name="connsiteY233-13558" fmla="*/ 2138680 h 2611120"/>
                <a:gd name="connsiteX234-13559" fmla="*/ 406425 w 3586505"/>
                <a:gd name="connsiteY234-13560" fmla="*/ 2169160 h 2611120"/>
                <a:gd name="connsiteX235-13561" fmla="*/ 406425 w 3586505"/>
                <a:gd name="connsiteY235-13562" fmla="*/ 2169160 h 2611120"/>
                <a:gd name="connsiteX236-13563" fmla="*/ 396265 w 3586505"/>
                <a:gd name="connsiteY236-13564" fmla="*/ 2230120 h 2611120"/>
                <a:gd name="connsiteX237-13565" fmla="*/ 386105 w 3586505"/>
                <a:gd name="connsiteY237-13566" fmla="*/ 2255520 h 2611120"/>
                <a:gd name="connsiteX238-13567" fmla="*/ 386105 w 3586505"/>
                <a:gd name="connsiteY238-13568" fmla="*/ 2255520 h 2611120"/>
                <a:gd name="connsiteX239-13569" fmla="*/ 416585 w 3586505"/>
                <a:gd name="connsiteY239-13570" fmla="*/ 2270760 h 2611120"/>
                <a:gd name="connsiteX240-13571" fmla="*/ 436905 w 3586505"/>
                <a:gd name="connsiteY240-13572" fmla="*/ 2438400 h 2611120"/>
                <a:gd name="connsiteX241-13573" fmla="*/ 447065 w 3586505"/>
                <a:gd name="connsiteY241-13574" fmla="*/ 2443480 h 2611120"/>
                <a:gd name="connsiteX242-13575" fmla="*/ 447065 w 3586505"/>
                <a:gd name="connsiteY242-13576" fmla="*/ 2443480 h 2611120"/>
                <a:gd name="connsiteX243-13577" fmla="*/ 487705 w 3586505"/>
                <a:gd name="connsiteY243-13578" fmla="*/ 2458720 h 2611120"/>
                <a:gd name="connsiteX244-13579" fmla="*/ 502945 w 3586505"/>
                <a:gd name="connsiteY244-13580" fmla="*/ 2463800 h 2611120"/>
                <a:gd name="connsiteX245-13581" fmla="*/ 528345 w 3586505"/>
                <a:gd name="connsiteY245-13582" fmla="*/ 2463800 h 2611120"/>
                <a:gd name="connsiteX246-13583" fmla="*/ 528345 w 3586505"/>
                <a:gd name="connsiteY246-13584" fmla="*/ 2463800 h 2611120"/>
                <a:gd name="connsiteX247-13585" fmla="*/ 574065 w 3586505"/>
                <a:gd name="connsiteY247-13586" fmla="*/ 2448560 h 2611120"/>
                <a:gd name="connsiteX248-13587" fmla="*/ 574065 w 3586505"/>
                <a:gd name="connsiteY248-13588" fmla="*/ 2448560 h 2611120"/>
                <a:gd name="connsiteX249-13589" fmla="*/ 594385 w 3586505"/>
                <a:gd name="connsiteY249-13590" fmla="*/ 2382520 h 2611120"/>
                <a:gd name="connsiteX250-13591" fmla="*/ 614705 w 3586505"/>
                <a:gd name="connsiteY250-13592" fmla="*/ 2362200 h 2611120"/>
                <a:gd name="connsiteX251-13593" fmla="*/ 624865 w 3586505"/>
                <a:gd name="connsiteY251-13594" fmla="*/ 2321560 h 2611120"/>
                <a:gd name="connsiteX252-13595" fmla="*/ 624865 w 3586505"/>
                <a:gd name="connsiteY252-13596" fmla="*/ 2321560 h 2611120"/>
                <a:gd name="connsiteX253-13597" fmla="*/ 731545 w 3586505"/>
                <a:gd name="connsiteY253-13598" fmla="*/ 2326640 h 2611120"/>
                <a:gd name="connsiteX254-13599" fmla="*/ 731545 w 3586505"/>
                <a:gd name="connsiteY254-13600" fmla="*/ 2326640 h 2611120"/>
                <a:gd name="connsiteX255-13601" fmla="*/ 777265 w 3586505"/>
                <a:gd name="connsiteY255-13602" fmla="*/ 2336800 h 2611120"/>
                <a:gd name="connsiteX256-13603" fmla="*/ 782345 w 3586505"/>
                <a:gd name="connsiteY256-13604" fmla="*/ 2352040 h 2611120"/>
                <a:gd name="connsiteX257-13605" fmla="*/ 797585 w 3586505"/>
                <a:gd name="connsiteY257-13606" fmla="*/ 2357120 h 2611120"/>
                <a:gd name="connsiteX258-13607" fmla="*/ 838225 w 3586505"/>
                <a:gd name="connsiteY258-13608" fmla="*/ 2346960 h 2611120"/>
                <a:gd name="connsiteX259-13609" fmla="*/ 843305 w 3586505"/>
                <a:gd name="connsiteY259-13610" fmla="*/ 2336800 h 2611120"/>
                <a:gd name="connsiteX260-13611" fmla="*/ 843305 w 3586505"/>
                <a:gd name="connsiteY260-13612" fmla="*/ 2336800 h 2611120"/>
                <a:gd name="connsiteX261-13613" fmla="*/ 883945 w 3586505"/>
                <a:gd name="connsiteY261-13614" fmla="*/ 2311400 h 2611120"/>
                <a:gd name="connsiteX262-13615" fmla="*/ 894105 w 3586505"/>
                <a:gd name="connsiteY262-13616" fmla="*/ 2296160 h 2611120"/>
                <a:gd name="connsiteX263-13617" fmla="*/ 914425 w 3586505"/>
                <a:gd name="connsiteY263-13618" fmla="*/ 2275840 h 2611120"/>
                <a:gd name="connsiteX264-13619" fmla="*/ 914425 w 3586505"/>
                <a:gd name="connsiteY264-13620" fmla="*/ 2275840 h 2611120"/>
                <a:gd name="connsiteX265-13621" fmla="*/ 1010945 w 3586505"/>
                <a:gd name="connsiteY265-13622" fmla="*/ 2255520 h 2611120"/>
                <a:gd name="connsiteX266-13623" fmla="*/ 1016025 w 3586505"/>
                <a:gd name="connsiteY266-13624" fmla="*/ 2240280 h 2611120"/>
                <a:gd name="connsiteX267-13625" fmla="*/ 1016025 w 3586505"/>
                <a:gd name="connsiteY267-13626" fmla="*/ 2230120 h 2611120"/>
                <a:gd name="connsiteX268-13627" fmla="*/ 1016025 w 3586505"/>
                <a:gd name="connsiteY268-13628" fmla="*/ 2230120 h 2611120"/>
                <a:gd name="connsiteX269-13629" fmla="*/ 1102385 w 3586505"/>
                <a:gd name="connsiteY269-13630" fmla="*/ 2230120 h 2611120"/>
                <a:gd name="connsiteX270-13631" fmla="*/ 1193825 w 3586505"/>
                <a:gd name="connsiteY270-13632" fmla="*/ 2286000 h 2611120"/>
                <a:gd name="connsiteX271-13633" fmla="*/ 1310665 w 3586505"/>
                <a:gd name="connsiteY271-13634" fmla="*/ 2458720 h 2611120"/>
                <a:gd name="connsiteX272-13635" fmla="*/ 1336065 w 3586505"/>
                <a:gd name="connsiteY272-13636" fmla="*/ 2499360 h 2611120"/>
                <a:gd name="connsiteX273-13637" fmla="*/ 1351305 w 3586505"/>
                <a:gd name="connsiteY273-13638" fmla="*/ 2534920 h 2611120"/>
                <a:gd name="connsiteX274-13639" fmla="*/ 1366545 w 3586505"/>
                <a:gd name="connsiteY274-13640" fmla="*/ 2545080 h 2611120"/>
                <a:gd name="connsiteX275-13641" fmla="*/ 1376705 w 3586505"/>
                <a:gd name="connsiteY275-13642" fmla="*/ 2575560 h 2611120"/>
                <a:gd name="connsiteX276-13643" fmla="*/ 1381785 w 3586505"/>
                <a:gd name="connsiteY276-13644" fmla="*/ 2590800 h 2611120"/>
                <a:gd name="connsiteX277-13645" fmla="*/ 1397025 w 3586505"/>
                <a:gd name="connsiteY277-13646" fmla="*/ 2595880 h 2611120"/>
                <a:gd name="connsiteX278-13647" fmla="*/ 1417345 w 3586505"/>
                <a:gd name="connsiteY278-13648" fmla="*/ 2600960 h 2611120"/>
                <a:gd name="connsiteX279-13649" fmla="*/ 1417345 w 3586505"/>
                <a:gd name="connsiteY279-13650" fmla="*/ 2611120 h 2611120"/>
                <a:gd name="connsiteX280-13651" fmla="*/ 1417345 w 3586505"/>
                <a:gd name="connsiteY280-13652" fmla="*/ 2611120 h 2611120"/>
                <a:gd name="connsiteX0-13653" fmla="*/ 3586505 w 3586505"/>
                <a:gd name="connsiteY0-13654" fmla="*/ 452120 h 2611120"/>
                <a:gd name="connsiteX1-13655" fmla="*/ 3586505 w 3586505"/>
                <a:gd name="connsiteY1-13656" fmla="*/ 452120 h 2611120"/>
                <a:gd name="connsiteX2-13657" fmla="*/ 3545865 w 3586505"/>
                <a:gd name="connsiteY2-13658" fmla="*/ 436880 h 2611120"/>
                <a:gd name="connsiteX3-13659" fmla="*/ 3540785 w 3586505"/>
                <a:gd name="connsiteY3-13660" fmla="*/ 421640 h 2611120"/>
                <a:gd name="connsiteX4-13661" fmla="*/ 3510305 w 3586505"/>
                <a:gd name="connsiteY4-13662" fmla="*/ 401320 h 2611120"/>
                <a:gd name="connsiteX5-13663" fmla="*/ 3495065 w 3586505"/>
                <a:gd name="connsiteY5-13664" fmla="*/ 381000 h 2611120"/>
                <a:gd name="connsiteX6-13665" fmla="*/ 3495065 w 3586505"/>
                <a:gd name="connsiteY6-13666" fmla="*/ 381000 h 2611120"/>
                <a:gd name="connsiteX7-13667" fmla="*/ 3449345 w 3586505"/>
                <a:gd name="connsiteY7-13668" fmla="*/ 416560 h 2611120"/>
                <a:gd name="connsiteX8-13669" fmla="*/ 3449345 w 3586505"/>
                <a:gd name="connsiteY8-13670" fmla="*/ 416560 h 2611120"/>
                <a:gd name="connsiteX9-13671" fmla="*/ 3403625 w 3586505"/>
                <a:gd name="connsiteY9-13672" fmla="*/ 411480 h 2611120"/>
                <a:gd name="connsiteX10-13673" fmla="*/ 3388385 w 3586505"/>
                <a:gd name="connsiteY10-13674" fmla="*/ 406400 h 2611120"/>
                <a:gd name="connsiteX11-13675" fmla="*/ 3362985 w 3586505"/>
                <a:gd name="connsiteY11-13676" fmla="*/ 401320 h 2611120"/>
                <a:gd name="connsiteX12-13677" fmla="*/ 3352825 w 3586505"/>
                <a:gd name="connsiteY12-13678" fmla="*/ 386080 h 2611120"/>
                <a:gd name="connsiteX13-13679" fmla="*/ 3352825 w 3586505"/>
                <a:gd name="connsiteY13-13680" fmla="*/ 386080 h 2611120"/>
                <a:gd name="connsiteX14-13681" fmla="*/ 3322345 w 3586505"/>
                <a:gd name="connsiteY14-13682" fmla="*/ 350520 h 2611120"/>
                <a:gd name="connsiteX15-13683" fmla="*/ 3302025 w 3586505"/>
                <a:gd name="connsiteY15-13684" fmla="*/ 335280 h 2611120"/>
                <a:gd name="connsiteX16-13685" fmla="*/ 3276625 w 3586505"/>
                <a:gd name="connsiteY16-13686" fmla="*/ 309880 h 2611120"/>
                <a:gd name="connsiteX17-13687" fmla="*/ 3266465 w 3586505"/>
                <a:gd name="connsiteY17-13688" fmla="*/ 294640 h 2611120"/>
                <a:gd name="connsiteX18-13689" fmla="*/ 3261385 w 3586505"/>
                <a:gd name="connsiteY18-13690" fmla="*/ 279400 h 2611120"/>
                <a:gd name="connsiteX19-13691" fmla="*/ 3246145 w 3586505"/>
                <a:gd name="connsiteY19-13692" fmla="*/ 254000 h 2611120"/>
                <a:gd name="connsiteX20-13693" fmla="*/ 3246145 w 3586505"/>
                <a:gd name="connsiteY20-13694" fmla="*/ 254000 h 2611120"/>
                <a:gd name="connsiteX21-13695" fmla="*/ 3164865 w 3586505"/>
                <a:gd name="connsiteY21-13696" fmla="*/ 243840 h 2611120"/>
                <a:gd name="connsiteX22-13697" fmla="*/ 3154705 w 3586505"/>
                <a:gd name="connsiteY22-13698" fmla="*/ 238760 h 2611120"/>
                <a:gd name="connsiteX23-13699" fmla="*/ 3154705 w 3586505"/>
                <a:gd name="connsiteY23-13700" fmla="*/ 238760 h 2611120"/>
                <a:gd name="connsiteX24-13701" fmla="*/ 3139465 w 3586505"/>
                <a:gd name="connsiteY24-13702" fmla="*/ 279400 h 2611120"/>
                <a:gd name="connsiteX25-13703" fmla="*/ 3134385 w 3586505"/>
                <a:gd name="connsiteY25-13704" fmla="*/ 299720 h 2611120"/>
                <a:gd name="connsiteX26-13705" fmla="*/ 3134385 w 3586505"/>
                <a:gd name="connsiteY26-13706" fmla="*/ 299720 h 2611120"/>
                <a:gd name="connsiteX27-13707" fmla="*/ 3093745 w 3586505"/>
                <a:gd name="connsiteY27-13708" fmla="*/ 279400 h 2611120"/>
                <a:gd name="connsiteX28-13709" fmla="*/ 3078505 w 3586505"/>
                <a:gd name="connsiteY28-13710" fmla="*/ 274320 h 2611120"/>
                <a:gd name="connsiteX29-13711" fmla="*/ 3063265 w 3586505"/>
                <a:gd name="connsiteY29-13712" fmla="*/ 264160 h 2611120"/>
                <a:gd name="connsiteX30-13713" fmla="*/ 3032785 w 3586505"/>
                <a:gd name="connsiteY30-13714" fmla="*/ 248920 h 2611120"/>
                <a:gd name="connsiteX31-13715" fmla="*/ 3032785 w 3586505"/>
                <a:gd name="connsiteY31-13716" fmla="*/ 238760 h 2611120"/>
                <a:gd name="connsiteX32-13717" fmla="*/ 3032785 w 3586505"/>
                <a:gd name="connsiteY32-13718" fmla="*/ 238760 h 2611120"/>
                <a:gd name="connsiteX33-13719" fmla="*/ 2921025 w 3586505"/>
                <a:gd name="connsiteY33-13720" fmla="*/ 248920 h 2611120"/>
                <a:gd name="connsiteX34-13721" fmla="*/ 2921025 w 3586505"/>
                <a:gd name="connsiteY34-13722" fmla="*/ 248920 h 2611120"/>
                <a:gd name="connsiteX35-13723" fmla="*/ 2880385 w 3586505"/>
                <a:gd name="connsiteY35-13724" fmla="*/ 233680 h 2611120"/>
                <a:gd name="connsiteX36-13725" fmla="*/ 2870225 w 3586505"/>
                <a:gd name="connsiteY36-13726" fmla="*/ 218440 h 2611120"/>
                <a:gd name="connsiteX37-13727" fmla="*/ 2839745 w 3586505"/>
                <a:gd name="connsiteY37-13728" fmla="*/ 198120 h 2611120"/>
                <a:gd name="connsiteX38-13729" fmla="*/ 2824505 w 3586505"/>
                <a:gd name="connsiteY38-13730" fmla="*/ 187960 h 2611120"/>
                <a:gd name="connsiteX39-13731" fmla="*/ 2824505 w 3586505"/>
                <a:gd name="connsiteY39-13732" fmla="*/ 187960 h 2611120"/>
                <a:gd name="connsiteX40-13733" fmla="*/ 2849905 w 3586505"/>
                <a:gd name="connsiteY40-13734" fmla="*/ 142240 h 2611120"/>
                <a:gd name="connsiteX41-13735" fmla="*/ 2860065 w 3586505"/>
                <a:gd name="connsiteY41-13736" fmla="*/ 127000 h 2611120"/>
                <a:gd name="connsiteX42-13737" fmla="*/ 2849905 w 3586505"/>
                <a:gd name="connsiteY42-13738" fmla="*/ 127000 h 2611120"/>
                <a:gd name="connsiteX43-13739" fmla="*/ 2849905 w 3586505"/>
                <a:gd name="connsiteY43-13740" fmla="*/ 127000 h 2611120"/>
                <a:gd name="connsiteX44-13741" fmla="*/ 2824505 w 3586505"/>
                <a:gd name="connsiteY44-13742" fmla="*/ 86360 h 2611120"/>
                <a:gd name="connsiteX45-13743" fmla="*/ 2809265 w 3586505"/>
                <a:gd name="connsiteY45-13744" fmla="*/ 76200 h 2611120"/>
                <a:gd name="connsiteX46-13745" fmla="*/ 2788945 w 3586505"/>
                <a:gd name="connsiteY46-13746" fmla="*/ 45720 h 2611120"/>
                <a:gd name="connsiteX47-13747" fmla="*/ 2773705 w 3586505"/>
                <a:gd name="connsiteY47-13748" fmla="*/ 30480 h 2611120"/>
                <a:gd name="connsiteX48-13749" fmla="*/ 2773705 w 3586505"/>
                <a:gd name="connsiteY48-13750" fmla="*/ 30480 h 2611120"/>
                <a:gd name="connsiteX49-13751" fmla="*/ 2651785 w 3586505"/>
                <a:gd name="connsiteY49-13752" fmla="*/ 10160 h 2611120"/>
                <a:gd name="connsiteX50-13753" fmla="*/ 2651785 w 3586505"/>
                <a:gd name="connsiteY50-13754" fmla="*/ 0 h 2611120"/>
                <a:gd name="connsiteX51-13755" fmla="*/ 2651785 w 3586505"/>
                <a:gd name="connsiteY51-13756" fmla="*/ 0 h 2611120"/>
                <a:gd name="connsiteX52-13757" fmla="*/ 2611145 w 3586505"/>
                <a:gd name="connsiteY52-13758" fmla="*/ 35560 h 2611120"/>
                <a:gd name="connsiteX53-13759" fmla="*/ 2580665 w 3586505"/>
                <a:gd name="connsiteY53-13760" fmla="*/ 60960 h 2611120"/>
                <a:gd name="connsiteX54-13761" fmla="*/ 2570505 w 3586505"/>
                <a:gd name="connsiteY54-13762" fmla="*/ 76200 h 2611120"/>
                <a:gd name="connsiteX55-13763" fmla="*/ 2555265 w 3586505"/>
                <a:gd name="connsiteY55-13764" fmla="*/ 86360 h 2611120"/>
                <a:gd name="connsiteX56-13765" fmla="*/ 2550185 w 3586505"/>
                <a:gd name="connsiteY56-13766" fmla="*/ 101600 h 2611120"/>
                <a:gd name="connsiteX57-13767" fmla="*/ 2534945 w 3586505"/>
                <a:gd name="connsiteY57-13768" fmla="*/ 106680 h 2611120"/>
                <a:gd name="connsiteX58-13769" fmla="*/ 2489225 w 3586505"/>
                <a:gd name="connsiteY58-13770" fmla="*/ 132080 h 2611120"/>
                <a:gd name="connsiteX59-13771" fmla="*/ 2479065 w 3586505"/>
                <a:gd name="connsiteY59-13772" fmla="*/ 152400 h 2611120"/>
                <a:gd name="connsiteX60-13773" fmla="*/ 2479065 w 3586505"/>
                <a:gd name="connsiteY60-13774" fmla="*/ 152400 h 2611120"/>
                <a:gd name="connsiteX61-13775" fmla="*/ 2479065 w 3586505"/>
                <a:gd name="connsiteY61-13776" fmla="*/ 187960 h 2611120"/>
                <a:gd name="connsiteX62-13777" fmla="*/ 2433345 w 3586505"/>
                <a:gd name="connsiteY62-13778" fmla="*/ 208280 h 2611120"/>
                <a:gd name="connsiteX63-13779" fmla="*/ 2418105 w 3586505"/>
                <a:gd name="connsiteY63-13780" fmla="*/ 228600 h 2611120"/>
                <a:gd name="connsiteX64-13781" fmla="*/ 2397785 w 3586505"/>
                <a:gd name="connsiteY64-13782" fmla="*/ 243840 h 2611120"/>
                <a:gd name="connsiteX65-13783" fmla="*/ 2377465 w 3586505"/>
                <a:gd name="connsiteY65-13784" fmla="*/ 264160 h 2611120"/>
                <a:gd name="connsiteX66-13785" fmla="*/ 2357145 w 3586505"/>
                <a:gd name="connsiteY66-13786" fmla="*/ 269240 h 2611120"/>
                <a:gd name="connsiteX67-13787" fmla="*/ 2329205 w 3586505"/>
                <a:gd name="connsiteY67-13788" fmla="*/ 313055 h 2611120"/>
                <a:gd name="connsiteX68-13789" fmla="*/ 2291105 w 3586505"/>
                <a:gd name="connsiteY68-13790" fmla="*/ 330200 h 2611120"/>
                <a:gd name="connsiteX69-13791" fmla="*/ 2291105 w 3586505"/>
                <a:gd name="connsiteY69-13792" fmla="*/ 330200 h 2611120"/>
                <a:gd name="connsiteX70-13793" fmla="*/ 2245385 w 3586505"/>
                <a:gd name="connsiteY70-13794" fmla="*/ 335280 h 2611120"/>
                <a:gd name="connsiteX71-13795" fmla="*/ 2222525 w 3586505"/>
                <a:gd name="connsiteY71-13796" fmla="*/ 370840 h 2611120"/>
                <a:gd name="connsiteX72-13797" fmla="*/ 2159025 w 3586505"/>
                <a:gd name="connsiteY72-13798" fmla="*/ 345440 h 2611120"/>
                <a:gd name="connsiteX73-13799" fmla="*/ 2143785 w 3586505"/>
                <a:gd name="connsiteY73-13800" fmla="*/ 350520 h 2611120"/>
                <a:gd name="connsiteX74-13801" fmla="*/ 2123465 w 3586505"/>
                <a:gd name="connsiteY74-13802" fmla="*/ 381000 h 2611120"/>
                <a:gd name="connsiteX75-13803" fmla="*/ 2103145 w 3586505"/>
                <a:gd name="connsiteY75-13804" fmla="*/ 386080 h 2611120"/>
                <a:gd name="connsiteX76-13805" fmla="*/ 2103145 w 3586505"/>
                <a:gd name="connsiteY76-13806" fmla="*/ 386080 h 2611120"/>
                <a:gd name="connsiteX77-13807" fmla="*/ 2072665 w 3586505"/>
                <a:gd name="connsiteY77-13808" fmla="*/ 421640 h 2611120"/>
                <a:gd name="connsiteX78-13809" fmla="*/ 2057425 w 3586505"/>
                <a:gd name="connsiteY78-13810" fmla="*/ 426720 h 2611120"/>
                <a:gd name="connsiteX79-13811" fmla="*/ 2057425 w 3586505"/>
                <a:gd name="connsiteY79-13812" fmla="*/ 426720 h 2611120"/>
                <a:gd name="connsiteX80-13813" fmla="*/ 1981225 w 3586505"/>
                <a:gd name="connsiteY80-13814" fmla="*/ 411480 h 2611120"/>
                <a:gd name="connsiteX81-13815" fmla="*/ 1960905 w 3586505"/>
                <a:gd name="connsiteY81-13816" fmla="*/ 406400 h 2611120"/>
                <a:gd name="connsiteX82-13817" fmla="*/ 1951380 w 3586505"/>
                <a:gd name="connsiteY82-13818" fmla="*/ 367665 h 2611120"/>
                <a:gd name="connsiteX83-13819" fmla="*/ 1823745 w 3586505"/>
                <a:gd name="connsiteY83-13820" fmla="*/ 289560 h 2611120"/>
                <a:gd name="connsiteX84-13821" fmla="*/ 1849145 w 3586505"/>
                <a:gd name="connsiteY84-13822" fmla="*/ 304800 h 2611120"/>
                <a:gd name="connsiteX85-13823" fmla="*/ 1833905 w 3586505"/>
                <a:gd name="connsiteY85-13824" fmla="*/ 299720 h 2611120"/>
                <a:gd name="connsiteX86-13825" fmla="*/ 1813585 w 3586505"/>
                <a:gd name="connsiteY86-13826" fmla="*/ 259080 h 2611120"/>
                <a:gd name="connsiteX87-13827" fmla="*/ 1798345 w 3586505"/>
                <a:gd name="connsiteY87-13828" fmla="*/ 228600 h 2611120"/>
                <a:gd name="connsiteX88-13829" fmla="*/ 1798345 w 3586505"/>
                <a:gd name="connsiteY88-13830" fmla="*/ 228600 h 2611120"/>
                <a:gd name="connsiteX89-13831" fmla="*/ 1752625 w 3586505"/>
                <a:gd name="connsiteY89-13832" fmla="*/ 172720 h 2611120"/>
                <a:gd name="connsiteX90-13833" fmla="*/ 1752625 w 3586505"/>
                <a:gd name="connsiteY90-13834" fmla="*/ 172720 h 2611120"/>
                <a:gd name="connsiteX91-13835" fmla="*/ 1691665 w 3586505"/>
                <a:gd name="connsiteY91-13836" fmla="*/ 157480 h 2611120"/>
                <a:gd name="connsiteX92-13837" fmla="*/ 1686585 w 3586505"/>
                <a:gd name="connsiteY92-13838" fmla="*/ 142240 h 2611120"/>
                <a:gd name="connsiteX93-13839" fmla="*/ 1676425 w 3586505"/>
                <a:gd name="connsiteY93-13840" fmla="*/ 127000 h 2611120"/>
                <a:gd name="connsiteX94-13841" fmla="*/ 1645945 w 3586505"/>
                <a:gd name="connsiteY94-13842" fmla="*/ 111760 h 2611120"/>
                <a:gd name="connsiteX95-13843" fmla="*/ 1635785 w 3586505"/>
                <a:gd name="connsiteY95-13844" fmla="*/ 111760 h 2611120"/>
                <a:gd name="connsiteX96-13845" fmla="*/ 1635785 w 3586505"/>
                <a:gd name="connsiteY96-13846" fmla="*/ 111760 h 2611120"/>
                <a:gd name="connsiteX97-13847" fmla="*/ 1564665 w 3586505"/>
                <a:gd name="connsiteY97-13848" fmla="*/ 121920 h 2611120"/>
                <a:gd name="connsiteX98-13849" fmla="*/ 1564665 w 3586505"/>
                <a:gd name="connsiteY98-13850" fmla="*/ 121920 h 2611120"/>
                <a:gd name="connsiteX99-13851" fmla="*/ 1544345 w 3586505"/>
                <a:gd name="connsiteY99-13852" fmla="*/ 162560 h 2611120"/>
                <a:gd name="connsiteX100-13853" fmla="*/ 1513865 w 3586505"/>
                <a:gd name="connsiteY100-13854" fmla="*/ 193040 h 2611120"/>
                <a:gd name="connsiteX101-13855" fmla="*/ 1508785 w 3586505"/>
                <a:gd name="connsiteY101-13856" fmla="*/ 213360 h 2611120"/>
                <a:gd name="connsiteX102-13857" fmla="*/ 1503705 w 3586505"/>
                <a:gd name="connsiteY102-13858" fmla="*/ 238760 h 2611120"/>
                <a:gd name="connsiteX103-13859" fmla="*/ 1483385 w 3586505"/>
                <a:gd name="connsiteY103-13860" fmla="*/ 274320 h 2611120"/>
                <a:gd name="connsiteX104-13861" fmla="*/ 1478305 w 3586505"/>
                <a:gd name="connsiteY104-13862" fmla="*/ 289560 h 2611120"/>
                <a:gd name="connsiteX105-13863" fmla="*/ 1447825 w 3586505"/>
                <a:gd name="connsiteY105-13864" fmla="*/ 345440 h 2611120"/>
                <a:gd name="connsiteX106-13865" fmla="*/ 1437665 w 3586505"/>
                <a:gd name="connsiteY106-13866" fmla="*/ 375920 h 2611120"/>
                <a:gd name="connsiteX107-13867" fmla="*/ 1432585 w 3586505"/>
                <a:gd name="connsiteY107-13868" fmla="*/ 391160 h 2611120"/>
                <a:gd name="connsiteX108-13869" fmla="*/ 1402105 w 3586505"/>
                <a:gd name="connsiteY108-13870" fmla="*/ 411480 h 2611120"/>
                <a:gd name="connsiteX109-13871" fmla="*/ 1386865 w 3586505"/>
                <a:gd name="connsiteY109-13872" fmla="*/ 441960 h 2611120"/>
                <a:gd name="connsiteX110-13873" fmla="*/ 1361465 w 3586505"/>
                <a:gd name="connsiteY110-13874" fmla="*/ 447040 h 2611120"/>
                <a:gd name="connsiteX111-13875" fmla="*/ 1330985 w 3586505"/>
                <a:gd name="connsiteY111-13876" fmla="*/ 457200 h 2611120"/>
                <a:gd name="connsiteX112-13877" fmla="*/ 1330985 w 3586505"/>
                <a:gd name="connsiteY112-13878" fmla="*/ 457200 h 2611120"/>
                <a:gd name="connsiteX113-13879" fmla="*/ 1361465 w 3586505"/>
                <a:gd name="connsiteY113-13880" fmla="*/ 492760 h 2611120"/>
                <a:gd name="connsiteX114-13881" fmla="*/ 1366545 w 3586505"/>
                <a:gd name="connsiteY114-13882" fmla="*/ 508000 h 2611120"/>
                <a:gd name="connsiteX115-13883" fmla="*/ 1371625 w 3586505"/>
                <a:gd name="connsiteY115-13884" fmla="*/ 518160 h 2611120"/>
                <a:gd name="connsiteX116-13885" fmla="*/ 1371625 w 3586505"/>
                <a:gd name="connsiteY116-13886" fmla="*/ 518160 h 2611120"/>
                <a:gd name="connsiteX117-13887" fmla="*/ 1371625 w 3586505"/>
                <a:gd name="connsiteY117-13888" fmla="*/ 568960 h 2611120"/>
                <a:gd name="connsiteX118-13889" fmla="*/ 1381150 w 3586505"/>
                <a:gd name="connsiteY118-13890" fmla="*/ 584200 h 2611120"/>
                <a:gd name="connsiteX119-13891" fmla="*/ 1320825 w 3586505"/>
                <a:gd name="connsiteY119-13892" fmla="*/ 609600 h 2611120"/>
                <a:gd name="connsiteX120-13893" fmla="*/ 1320825 w 3586505"/>
                <a:gd name="connsiteY120-13894" fmla="*/ 609600 h 2611120"/>
                <a:gd name="connsiteX121-13895" fmla="*/ 1371625 w 3586505"/>
                <a:gd name="connsiteY121-13896" fmla="*/ 665480 h 2611120"/>
                <a:gd name="connsiteX122-13897" fmla="*/ 1376705 w 3586505"/>
                <a:gd name="connsiteY122-13898" fmla="*/ 711200 h 2611120"/>
                <a:gd name="connsiteX123-13899" fmla="*/ 1386865 w 3586505"/>
                <a:gd name="connsiteY123-13900" fmla="*/ 746760 h 2611120"/>
                <a:gd name="connsiteX124-13901" fmla="*/ 1386865 w 3586505"/>
                <a:gd name="connsiteY124-13902" fmla="*/ 746760 h 2611120"/>
                <a:gd name="connsiteX125-13903" fmla="*/ 1381785 w 3586505"/>
                <a:gd name="connsiteY125-13904" fmla="*/ 792480 h 2611120"/>
                <a:gd name="connsiteX126-13905" fmla="*/ 1376705 w 3586505"/>
                <a:gd name="connsiteY126-13906" fmla="*/ 858520 h 2611120"/>
                <a:gd name="connsiteX127-13907" fmla="*/ 1376705 w 3586505"/>
                <a:gd name="connsiteY127-13908" fmla="*/ 858520 h 2611120"/>
                <a:gd name="connsiteX128-13909" fmla="*/ 1341145 w 3586505"/>
                <a:gd name="connsiteY128-13910" fmla="*/ 889000 h 2611120"/>
                <a:gd name="connsiteX129-13911" fmla="*/ 1315745 w 3586505"/>
                <a:gd name="connsiteY129-13912" fmla="*/ 919480 h 2611120"/>
                <a:gd name="connsiteX130-13913" fmla="*/ 1330985 w 3586505"/>
                <a:gd name="connsiteY130-13914" fmla="*/ 919480 h 2611120"/>
                <a:gd name="connsiteX131-13915" fmla="*/ 1382420 w 3586505"/>
                <a:gd name="connsiteY131-13916" fmla="*/ 949960 h 2611120"/>
                <a:gd name="connsiteX132-13917" fmla="*/ 1330985 w 3586505"/>
                <a:gd name="connsiteY132-13918" fmla="*/ 1041400 h 2611120"/>
                <a:gd name="connsiteX133-13919" fmla="*/ 1330985 w 3586505"/>
                <a:gd name="connsiteY133-13920" fmla="*/ 1041400 h 2611120"/>
                <a:gd name="connsiteX134-13921" fmla="*/ 1280185 w 3586505"/>
                <a:gd name="connsiteY134-13922" fmla="*/ 1046480 h 2611120"/>
                <a:gd name="connsiteX135-13923" fmla="*/ 1275105 w 3586505"/>
                <a:gd name="connsiteY135-13924" fmla="*/ 1061720 h 2611120"/>
                <a:gd name="connsiteX136-13925" fmla="*/ 1259865 w 3586505"/>
                <a:gd name="connsiteY136-13926" fmla="*/ 1061720 h 2611120"/>
                <a:gd name="connsiteX137-13927" fmla="*/ 1259865 w 3586505"/>
                <a:gd name="connsiteY137-13928" fmla="*/ 1061720 h 2611120"/>
                <a:gd name="connsiteX138-13929" fmla="*/ 1259865 w 3586505"/>
                <a:gd name="connsiteY138-13930" fmla="*/ 1168400 h 2611120"/>
                <a:gd name="connsiteX139-13931" fmla="*/ 1259865 w 3586505"/>
                <a:gd name="connsiteY139-13932" fmla="*/ 1168400 h 2611120"/>
                <a:gd name="connsiteX140-13933" fmla="*/ 1224305 w 3586505"/>
                <a:gd name="connsiteY140-13934" fmla="*/ 1193800 h 2611120"/>
                <a:gd name="connsiteX141-13935" fmla="*/ 1214145 w 3586505"/>
                <a:gd name="connsiteY141-13936" fmla="*/ 1209040 h 2611120"/>
                <a:gd name="connsiteX142-13937" fmla="*/ 1209065 w 3586505"/>
                <a:gd name="connsiteY142-13938" fmla="*/ 1224280 h 2611120"/>
                <a:gd name="connsiteX143-13939" fmla="*/ 1209065 w 3586505"/>
                <a:gd name="connsiteY143-13940" fmla="*/ 1224280 h 2611120"/>
                <a:gd name="connsiteX144-13941" fmla="*/ 1183665 w 3586505"/>
                <a:gd name="connsiteY144-13942" fmla="*/ 1188720 h 2611120"/>
                <a:gd name="connsiteX145-13943" fmla="*/ 1168425 w 3586505"/>
                <a:gd name="connsiteY145-13944" fmla="*/ 1178560 h 2611120"/>
                <a:gd name="connsiteX146-13945" fmla="*/ 1163345 w 3586505"/>
                <a:gd name="connsiteY146-13946" fmla="*/ 1163320 h 2611120"/>
                <a:gd name="connsiteX147-13947" fmla="*/ 1122705 w 3586505"/>
                <a:gd name="connsiteY147-13948" fmla="*/ 1153160 h 2611120"/>
                <a:gd name="connsiteX148-13949" fmla="*/ 1122705 w 3586505"/>
                <a:gd name="connsiteY148-13950" fmla="*/ 1153160 h 2611120"/>
                <a:gd name="connsiteX149-13951" fmla="*/ 1076985 w 3586505"/>
                <a:gd name="connsiteY149-13952" fmla="*/ 1158240 h 2611120"/>
                <a:gd name="connsiteX150-13953" fmla="*/ 889025 w 3586505"/>
                <a:gd name="connsiteY150-13954" fmla="*/ 1153160 h 2611120"/>
                <a:gd name="connsiteX151-13955" fmla="*/ 889025 w 3586505"/>
                <a:gd name="connsiteY151-13956" fmla="*/ 1153160 h 2611120"/>
                <a:gd name="connsiteX152-13957" fmla="*/ 863625 w 3586505"/>
                <a:gd name="connsiteY152-13958" fmla="*/ 1188720 h 2611120"/>
                <a:gd name="connsiteX153-13959" fmla="*/ 848385 w 3586505"/>
                <a:gd name="connsiteY153-13960" fmla="*/ 1219200 h 2611120"/>
                <a:gd name="connsiteX154-13961" fmla="*/ 838225 w 3586505"/>
                <a:gd name="connsiteY154-13962" fmla="*/ 1224280 h 2611120"/>
                <a:gd name="connsiteX155-13963" fmla="*/ 838225 w 3586505"/>
                <a:gd name="connsiteY155-13964" fmla="*/ 1224280 h 2611120"/>
                <a:gd name="connsiteX156-13965" fmla="*/ 751865 w 3586505"/>
                <a:gd name="connsiteY156-13966" fmla="*/ 1224280 h 2611120"/>
                <a:gd name="connsiteX157-13967" fmla="*/ 751865 w 3586505"/>
                <a:gd name="connsiteY157-13968" fmla="*/ 1224280 h 2611120"/>
                <a:gd name="connsiteX158-13969" fmla="*/ 716305 w 3586505"/>
                <a:gd name="connsiteY158-13970" fmla="*/ 1178560 h 2611120"/>
                <a:gd name="connsiteX159-13971" fmla="*/ 701065 w 3586505"/>
                <a:gd name="connsiteY159-13972" fmla="*/ 1168400 h 2611120"/>
                <a:gd name="connsiteX160-13973" fmla="*/ 695985 w 3586505"/>
                <a:gd name="connsiteY160-13974" fmla="*/ 1153160 h 2611120"/>
                <a:gd name="connsiteX161-13975" fmla="*/ 670585 w 3586505"/>
                <a:gd name="connsiteY161-13976" fmla="*/ 1102360 h 2611120"/>
                <a:gd name="connsiteX162-13977" fmla="*/ 665505 w 3586505"/>
                <a:gd name="connsiteY162-13978" fmla="*/ 1087120 h 2611120"/>
                <a:gd name="connsiteX163-13979" fmla="*/ 645185 w 3586505"/>
                <a:gd name="connsiteY163-13980" fmla="*/ 1056640 h 2611120"/>
                <a:gd name="connsiteX164-13981" fmla="*/ 624865 w 3586505"/>
                <a:gd name="connsiteY164-13982" fmla="*/ 1000760 h 2611120"/>
                <a:gd name="connsiteX165-13983" fmla="*/ 609625 w 3586505"/>
                <a:gd name="connsiteY165-13984" fmla="*/ 995680 h 2611120"/>
                <a:gd name="connsiteX166-13985" fmla="*/ 568985 w 3586505"/>
                <a:gd name="connsiteY166-13986" fmla="*/ 985520 h 2611120"/>
                <a:gd name="connsiteX167-13987" fmla="*/ 543585 w 3586505"/>
                <a:gd name="connsiteY167-13988" fmla="*/ 955040 h 2611120"/>
                <a:gd name="connsiteX168-13989" fmla="*/ 533425 w 3586505"/>
                <a:gd name="connsiteY168-13990" fmla="*/ 924560 h 2611120"/>
                <a:gd name="connsiteX169-13991" fmla="*/ 523265 w 3586505"/>
                <a:gd name="connsiteY169-13992" fmla="*/ 914400 h 2611120"/>
                <a:gd name="connsiteX170-13993" fmla="*/ 523265 w 3586505"/>
                <a:gd name="connsiteY170-13994" fmla="*/ 914400 h 2611120"/>
                <a:gd name="connsiteX171-13995" fmla="*/ 482625 w 3586505"/>
                <a:gd name="connsiteY171-13996" fmla="*/ 934720 h 2611120"/>
                <a:gd name="connsiteX172-13997" fmla="*/ 457225 w 3586505"/>
                <a:gd name="connsiteY172-13998" fmla="*/ 939800 h 2611120"/>
                <a:gd name="connsiteX173-13999" fmla="*/ 441985 w 3586505"/>
                <a:gd name="connsiteY173-14000" fmla="*/ 944880 h 2611120"/>
                <a:gd name="connsiteX174-14001" fmla="*/ 436905 w 3586505"/>
                <a:gd name="connsiteY174-14002" fmla="*/ 965200 h 2611120"/>
                <a:gd name="connsiteX175-14003" fmla="*/ 421665 w 3586505"/>
                <a:gd name="connsiteY175-14004" fmla="*/ 970280 h 2611120"/>
                <a:gd name="connsiteX176-14005" fmla="*/ 406425 w 3586505"/>
                <a:gd name="connsiteY176-14006" fmla="*/ 985520 h 2611120"/>
                <a:gd name="connsiteX177-14007" fmla="*/ 401345 w 3586505"/>
                <a:gd name="connsiteY177-14008" fmla="*/ 990600 h 2611120"/>
                <a:gd name="connsiteX178-14009" fmla="*/ 401345 w 3586505"/>
                <a:gd name="connsiteY178-14010" fmla="*/ 990600 h 2611120"/>
                <a:gd name="connsiteX179-14011" fmla="*/ 370865 w 3586505"/>
                <a:gd name="connsiteY179-14012" fmla="*/ 1026160 h 2611120"/>
                <a:gd name="connsiteX180-14013" fmla="*/ 345465 w 3586505"/>
                <a:gd name="connsiteY180-14014" fmla="*/ 1061720 h 2611120"/>
                <a:gd name="connsiteX181-14015" fmla="*/ 345465 w 3586505"/>
                <a:gd name="connsiteY181-14016" fmla="*/ 1061720 h 2611120"/>
                <a:gd name="connsiteX182-14017" fmla="*/ 299745 w 3586505"/>
                <a:gd name="connsiteY182-14018" fmla="*/ 1066800 h 2611120"/>
                <a:gd name="connsiteX183-14019" fmla="*/ 269265 w 3586505"/>
                <a:gd name="connsiteY183-14020" fmla="*/ 1071880 h 2611120"/>
                <a:gd name="connsiteX184-14021" fmla="*/ 259105 w 3586505"/>
                <a:gd name="connsiteY184-14022" fmla="*/ 1112520 h 2611120"/>
                <a:gd name="connsiteX185-14023" fmla="*/ 259105 w 3586505"/>
                <a:gd name="connsiteY185-14024" fmla="*/ 1112520 h 2611120"/>
                <a:gd name="connsiteX186-14025" fmla="*/ 208305 w 3586505"/>
                <a:gd name="connsiteY186-14026" fmla="*/ 1112520 h 2611120"/>
                <a:gd name="connsiteX187-14027" fmla="*/ 208305 w 3586505"/>
                <a:gd name="connsiteY187-14028" fmla="*/ 1112520 h 2611120"/>
                <a:gd name="connsiteX188-14029" fmla="*/ 208305 w 3586505"/>
                <a:gd name="connsiteY188-14030" fmla="*/ 1203960 h 2611120"/>
                <a:gd name="connsiteX189-14031" fmla="*/ 208305 w 3586505"/>
                <a:gd name="connsiteY189-14032" fmla="*/ 1203960 h 2611120"/>
                <a:gd name="connsiteX190-14033" fmla="*/ 167665 w 3586505"/>
                <a:gd name="connsiteY190-14034" fmla="*/ 1219200 h 2611120"/>
                <a:gd name="connsiteX191-14035" fmla="*/ 137185 w 3586505"/>
                <a:gd name="connsiteY191-14036" fmla="*/ 1249680 h 2611120"/>
                <a:gd name="connsiteX192-14037" fmla="*/ 121945 w 3586505"/>
                <a:gd name="connsiteY192-14038" fmla="*/ 1259840 h 2611120"/>
                <a:gd name="connsiteX193-14039" fmla="*/ 111785 w 3586505"/>
                <a:gd name="connsiteY193-14040" fmla="*/ 1275080 h 2611120"/>
                <a:gd name="connsiteX194-14041" fmla="*/ 81305 w 3586505"/>
                <a:gd name="connsiteY194-14042" fmla="*/ 1290320 h 2611120"/>
                <a:gd name="connsiteX195-14043" fmla="*/ 86385 w 3586505"/>
                <a:gd name="connsiteY195-14044" fmla="*/ 1305560 h 2611120"/>
                <a:gd name="connsiteX196-14045" fmla="*/ 50825 w 3586505"/>
                <a:gd name="connsiteY196-14046" fmla="*/ 1290320 h 2611120"/>
                <a:gd name="connsiteX197-14047" fmla="*/ 45745 w 3586505"/>
                <a:gd name="connsiteY197-14048" fmla="*/ 1478280 h 2611120"/>
                <a:gd name="connsiteX198-14049" fmla="*/ 30505 w 3586505"/>
                <a:gd name="connsiteY198-14050" fmla="*/ 1513840 h 2611120"/>
                <a:gd name="connsiteX199-14051" fmla="*/ 30505 w 3586505"/>
                <a:gd name="connsiteY199-14052" fmla="*/ 1513840 h 2611120"/>
                <a:gd name="connsiteX200-14053" fmla="*/ 25 w 3586505"/>
                <a:gd name="connsiteY200-14054" fmla="*/ 1564640 h 2611120"/>
                <a:gd name="connsiteX201-14055" fmla="*/ 25 w 3586505"/>
                <a:gd name="connsiteY201-14056" fmla="*/ 1564640 h 2611120"/>
                <a:gd name="connsiteX202-14057" fmla="*/ 40665 w 3586505"/>
                <a:gd name="connsiteY202-14058" fmla="*/ 1584960 h 2611120"/>
                <a:gd name="connsiteX203-14059" fmla="*/ 50825 w 3586505"/>
                <a:gd name="connsiteY203-14060" fmla="*/ 1600200 h 2611120"/>
                <a:gd name="connsiteX204-14061" fmla="*/ 66065 w 3586505"/>
                <a:gd name="connsiteY204-14062" fmla="*/ 1610360 h 2611120"/>
                <a:gd name="connsiteX205-14063" fmla="*/ 76225 w 3586505"/>
                <a:gd name="connsiteY205-14064" fmla="*/ 1640840 h 2611120"/>
                <a:gd name="connsiteX206-14065" fmla="*/ 81305 w 3586505"/>
                <a:gd name="connsiteY206-14066" fmla="*/ 1656080 h 2611120"/>
                <a:gd name="connsiteX207-14067" fmla="*/ 86385 w 3586505"/>
                <a:gd name="connsiteY207-14068" fmla="*/ 1701800 h 2611120"/>
                <a:gd name="connsiteX208-14069" fmla="*/ 101625 w 3586505"/>
                <a:gd name="connsiteY208-14070" fmla="*/ 1711960 h 2611120"/>
                <a:gd name="connsiteX209-14071" fmla="*/ 101625 w 3586505"/>
                <a:gd name="connsiteY209-14072" fmla="*/ 1711960 h 2611120"/>
                <a:gd name="connsiteX210-14073" fmla="*/ 142265 w 3586505"/>
                <a:gd name="connsiteY210-14074" fmla="*/ 1742440 h 2611120"/>
                <a:gd name="connsiteX211-14075" fmla="*/ 157505 w 3586505"/>
                <a:gd name="connsiteY211-14076" fmla="*/ 1752600 h 2611120"/>
                <a:gd name="connsiteX212-14077" fmla="*/ 177825 w 3586505"/>
                <a:gd name="connsiteY212-14078" fmla="*/ 1757680 h 2611120"/>
                <a:gd name="connsiteX213-14079" fmla="*/ 198145 w 3586505"/>
                <a:gd name="connsiteY213-14080" fmla="*/ 1762760 h 2611120"/>
                <a:gd name="connsiteX214-14081" fmla="*/ 198145 w 3586505"/>
                <a:gd name="connsiteY214-14082" fmla="*/ 1762760 h 2611120"/>
                <a:gd name="connsiteX215-14083" fmla="*/ 243865 w 3586505"/>
                <a:gd name="connsiteY215-14084" fmla="*/ 1838960 h 2611120"/>
                <a:gd name="connsiteX216-14085" fmla="*/ 254025 w 3586505"/>
                <a:gd name="connsiteY216-14086" fmla="*/ 1889760 h 2611120"/>
                <a:gd name="connsiteX217-14087" fmla="*/ 259105 w 3586505"/>
                <a:gd name="connsiteY217-14088" fmla="*/ 1915160 h 2611120"/>
                <a:gd name="connsiteX218-14089" fmla="*/ 264185 w 3586505"/>
                <a:gd name="connsiteY218-14090" fmla="*/ 1930400 h 2611120"/>
                <a:gd name="connsiteX219-14091" fmla="*/ 279425 w 3586505"/>
                <a:gd name="connsiteY219-14092" fmla="*/ 1935480 h 2611120"/>
                <a:gd name="connsiteX220-14093" fmla="*/ 284505 w 3586505"/>
                <a:gd name="connsiteY220-14094" fmla="*/ 1940560 h 2611120"/>
                <a:gd name="connsiteX221-14095" fmla="*/ 284505 w 3586505"/>
                <a:gd name="connsiteY221-14096" fmla="*/ 1940560 h 2611120"/>
                <a:gd name="connsiteX222-14097" fmla="*/ 325145 w 3586505"/>
                <a:gd name="connsiteY222-14098" fmla="*/ 1960880 h 2611120"/>
                <a:gd name="connsiteX223-14099" fmla="*/ 340385 w 3586505"/>
                <a:gd name="connsiteY223-14100" fmla="*/ 1965960 h 2611120"/>
                <a:gd name="connsiteX224-14101" fmla="*/ 350545 w 3586505"/>
                <a:gd name="connsiteY224-14102" fmla="*/ 1981200 h 2611120"/>
                <a:gd name="connsiteX225-14103" fmla="*/ 381025 w 3586505"/>
                <a:gd name="connsiteY225-14104" fmla="*/ 1991360 h 2611120"/>
                <a:gd name="connsiteX226-14105" fmla="*/ 411505 w 3586505"/>
                <a:gd name="connsiteY226-14106" fmla="*/ 2006600 h 2611120"/>
                <a:gd name="connsiteX227-14107" fmla="*/ 426745 w 3586505"/>
                <a:gd name="connsiteY227-14108" fmla="*/ 2011680 h 2611120"/>
                <a:gd name="connsiteX228-14109" fmla="*/ 477545 w 3586505"/>
                <a:gd name="connsiteY228-14110" fmla="*/ 2037080 h 2611120"/>
                <a:gd name="connsiteX229-14111" fmla="*/ 492785 w 3586505"/>
                <a:gd name="connsiteY229-14112" fmla="*/ 2047240 h 2611120"/>
                <a:gd name="connsiteX230-14113" fmla="*/ 492785 w 3586505"/>
                <a:gd name="connsiteY230-14114" fmla="*/ 2047240 h 2611120"/>
                <a:gd name="connsiteX231-14115" fmla="*/ 462305 w 3586505"/>
                <a:gd name="connsiteY231-14116" fmla="*/ 2087880 h 2611120"/>
                <a:gd name="connsiteX232-14117" fmla="*/ 441985 w 3586505"/>
                <a:gd name="connsiteY232-14118" fmla="*/ 2108200 h 2611120"/>
                <a:gd name="connsiteX233-14119" fmla="*/ 421665 w 3586505"/>
                <a:gd name="connsiteY233-14120" fmla="*/ 2138680 h 2611120"/>
                <a:gd name="connsiteX234-14121" fmla="*/ 406425 w 3586505"/>
                <a:gd name="connsiteY234-14122" fmla="*/ 2169160 h 2611120"/>
                <a:gd name="connsiteX235-14123" fmla="*/ 406425 w 3586505"/>
                <a:gd name="connsiteY235-14124" fmla="*/ 2169160 h 2611120"/>
                <a:gd name="connsiteX236-14125" fmla="*/ 396265 w 3586505"/>
                <a:gd name="connsiteY236-14126" fmla="*/ 2230120 h 2611120"/>
                <a:gd name="connsiteX237-14127" fmla="*/ 386105 w 3586505"/>
                <a:gd name="connsiteY237-14128" fmla="*/ 2255520 h 2611120"/>
                <a:gd name="connsiteX238-14129" fmla="*/ 386105 w 3586505"/>
                <a:gd name="connsiteY238-14130" fmla="*/ 2255520 h 2611120"/>
                <a:gd name="connsiteX239-14131" fmla="*/ 416585 w 3586505"/>
                <a:gd name="connsiteY239-14132" fmla="*/ 2270760 h 2611120"/>
                <a:gd name="connsiteX240-14133" fmla="*/ 436905 w 3586505"/>
                <a:gd name="connsiteY240-14134" fmla="*/ 2438400 h 2611120"/>
                <a:gd name="connsiteX241-14135" fmla="*/ 447065 w 3586505"/>
                <a:gd name="connsiteY241-14136" fmla="*/ 2443480 h 2611120"/>
                <a:gd name="connsiteX242-14137" fmla="*/ 447065 w 3586505"/>
                <a:gd name="connsiteY242-14138" fmla="*/ 2443480 h 2611120"/>
                <a:gd name="connsiteX243-14139" fmla="*/ 487705 w 3586505"/>
                <a:gd name="connsiteY243-14140" fmla="*/ 2458720 h 2611120"/>
                <a:gd name="connsiteX244-14141" fmla="*/ 502945 w 3586505"/>
                <a:gd name="connsiteY244-14142" fmla="*/ 2463800 h 2611120"/>
                <a:gd name="connsiteX245-14143" fmla="*/ 528345 w 3586505"/>
                <a:gd name="connsiteY245-14144" fmla="*/ 2463800 h 2611120"/>
                <a:gd name="connsiteX246-14145" fmla="*/ 528345 w 3586505"/>
                <a:gd name="connsiteY246-14146" fmla="*/ 2463800 h 2611120"/>
                <a:gd name="connsiteX247-14147" fmla="*/ 574065 w 3586505"/>
                <a:gd name="connsiteY247-14148" fmla="*/ 2448560 h 2611120"/>
                <a:gd name="connsiteX248-14149" fmla="*/ 574065 w 3586505"/>
                <a:gd name="connsiteY248-14150" fmla="*/ 2448560 h 2611120"/>
                <a:gd name="connsiteX249-14151" fmla="*/ 594385 w 3586505"/>
                <a:gd name="connsiteY249-14152" fmla="*/ 2382520 h 2611120"/>
                <a:gd name="connsiteX250-14153" fmla="*/ 614705 w 3586505"/>
                <a:gd name="connsiteY250-14154" fmla="*/ 2362200 h 2611120"/>
                <a:gd name="connsiteX251-14155" fmla="*/ 624865 w 3586505"/>
                <a:gd name="connsiteY251-14156" fmla="*/ 2321560 h 2611120"/>
                <a:gd name="connsiteX252-14157" fmla="*/ 624865 w 3586505"/>
                <a:gd name="connsiteY252-14158" fmla="*/ 2321560 h 2611120"/>
                <a:gd name="connsiteX253-14159" fmla="*/ 731545 w 3586505"/>
                <a:gd name="connsiteY253-14160" fmla="*/ 2326640 h 2611120"/>
                <a:gd name="connsiteX254-14161" fmla="*/ 731545 w 3586505"/>
                <a:gd name="connsiteY254-14162" fmla="*/ 2326640 h 2611120"/>
                <a:gd name="connsiteX255-14163" fmla="*/ 777265 w 3586505"/>
                <a:gd name="connsiteY255-14164" fmla="*/ 2336800 h 2611120"/>
                <a:gd name="connsiteX256-14165" fmla="*/ 782345 w 3586505"/>
                <a:gd name="connsiteY256-14166" fmla="*/ 2352040 h 2611120"/>
                <a:gd name="connsiteX257-14167" fmla="*/ 797585 w 3586505"/>
                <a:gd name="connsiteY257-14168" fmla="*/ 2357120 h 2611120"/>
                <a:gd name="connsiteX258-14169" fmla="*/ 838225 w 3586505"/>
                <a:gd name="connsiteY258-14170" fmla="*/ 2346960 h 2611120"/>
                <a:gd name="connsiteX259-14171" fmla="*/ 843305 w 3586505"/>
                <a:gd name="connsiteY259-14172" fmla="*/ 2336800 h 2611120"/>
                <a:gd name="connsiteX260-14173" fmla="*/ 843305 w 3586505"/>
                <a:gd name="connsiteY260-14174" fmla="*/ 2336800 h 2611120"/>
                <a:gd name="connsiteX261-14175" fmla="*/ 883945 w 3586505"/>
                <a:gd name="connsiteY261-14176" fmla="*/ 2311400 h 2611120"/>
                <a:gd name="connsiteX262-14177" fmla="*/ 894105 w 3586505"/>
                <a:gd name="connsiteY262-14178" fmla="*/ 2296160 h 2611120"/>
                <a:gd name="connsiteX263-14179" fmla="*/ 914425 w 3586505"/>
                <a:gd name="connsiteY263-14180" fmla="*/ 2275840 h 2611120"/>
                <a:gd name="connsiteX264-14181" fmla="*/ 914425 w 3586505"/>
                <a:gd name="connsiteY264-14182" fmla="*/ 2275840 h 2611120"/>
                <a:gd name="connsiteX265-14183" fmla="*/ 1010945 w 3586505"/>
                <a:gd name="connsiteY265-14184" fmla="*/ 2255520 h 2611120"/>
                <a:gd name="connsiteX266-14185" fmla="*/ 1016025 w 3586505"/>
                <a:gd name="connsiteY266-14186" fmla="*/ 2240280 h 2611120"/>
                <a:gd name="connsiteX267-14187" fmla="*/ 1016025 w 3586505"/>
                <a:gd name="connsiteY267-14188" fmla="*/ 2230120 h 2611120"/>
                <a:gd name="connsiteX268-14189" fmla="*/ 1016025 w 3586505"/>
                <a:gd name="connsiteY268-14190" fmla="*/ 2230120 h 2611120"/>
                <a:gd name="connsiteX269-14191" fmla="*/ 1102385 w 3586505"/>
                <a:gd name="connsiteY269-14192" fmla="*/ 2230120 h 2611120"/>
                <a:gd name="connsiteX270-14193" fmla="*/ 1193825 w 3586505"/>
                <a:gd name="connsiteY270-14194" fmla="*/ 2286000 h 2611120"/>
                <a:gd name="connsiteX271-14195" fmla="*/ 1310665 w 3586505"/>
                <a:gd name="connsiteY271-14196" fmla="*/ 2458720 h 2611120"/>
                <a:gd name="connsiteX272-14197" fmla="*/ 1336065 w 3586505"/>
                <a:gd name="connsiteY272-14198" fmla="*/ 2499360 h 2611120"/>
                <a:gd name="connsiteX273-14199" fmla="*/ 1351305 w 3586505"/>
                <a:gd name="connsiteY273-14200" fmla="*/ 2534920 h 2611120"/>
                <a:gd name="connsiteX274-14201" fmla="*/ 1366545 w 3586505"/>
                <a:gd name="connsiteY274-14202" fmla="*/ 2545080 h 2611120"/>
                <a:gd name="connsiteX275-14203" fmla="*/ 1376705 w 3586505"/>
                <a:gd name="connsiteY275-14204" fmla="*/ 2575560 h 2611120"/>
                <a:gd name="connsiteX276-14205" fmla="*/ 1381785 w 3586505"/>
                <a:gd name="connsiteY276-14206" fmla="*/ 2590800 h 2611120"/>
                <a:gd name="connsiteX277-14207" fmla="*/ 1397025 w 3586505"/>
                <a:gd name="connsiteY277-14208" fmla="*/ 2595880 h 2611120"/>
                <a:gd name="connsiteX278-14209" fmla="*/ 1417345 w 3586505"/>
                <a:gd name="connsiteY278-14210" fmla="*/ 2600960 h 2611120"/>
                <a:gd name="connsiteX279-14211" fmla="*/ 1417345 w 3586505"/>
                <a:gd name="connsiteY279-14212" fmla="*/ 2611120 h 2611120"/>
                <a:gd name="connsiteX280-14213" fmla="*/ 1417345 w 3586505"/>
                <a:gd name="connsiteY280-14214" fmla="*/ 2611120 h 2611120"/>
                <a:gd name="connsiteX0-14215" fmla="*/ 3586505 w 3586505"/>
                <a:gd name="connsiteY0-14216" fmla="*/ 452120 h 2611120"/>
                <a:gd name="connsiteX1-14217" fmla="*/ 3586505 w 3586505"/>
                <a:gd name="connsiteY1-14218" fmla="*/ 452120 h 2611120"/>
                <a:gd name="connsiteX2-14219" fmla="*/ 3545865 w 3586505"/>
                <a:gd name="connsiteY2-14220" fmla="*/ 436880 h 2611120"/>
                <a:gd name="connsiteX3-14221" fmla="*/ 3540785 w 3586505"/>
                <a:gd name="connsiteY3-14222" fmla="*/ 421640 h 2611120"/>
                <a:gd name="connsiteX4-14223" fmla="*/ 3510305 w 3586505"/>
                <a:gd name="connsiteY4-14224" fmla="*/ 401320 h 2611120"/>
                <a:gd name="connsiteX5-14225" fmla="*/ 3495065 w 3586505"/>
                <a:gd name="connsiteY5-14226" fmla="*/ 381000 h 2611120"/>
                <a:gd name="connsiteX6-14227" fmla="*/ 3495065 w 3586505"/>
                <a:gd name="connsiteY6-14228" fmla="*/ 381000 h 2611120"/>
                <a:gd name="connsiteX7-14229" fmla="*/ 3449345 w 3586505"/>
                <a:gd name="connsiteY7-14230" fmla="*/ 416560 h 2611120"/>
                <a:gd name="connsiteX8-14231" fmla="*/ 3449345 w 3586505"/>
                <a:gd name="connsiteY8-14232" fmla="*/ 416560 h 2611120"/>
                <a:gd name="connsiteX9-14233" fmla="*/ 3403625 w 3586505"/>
                <a:gd name="connsiteY9-14234" fmla="*/ 411480 h 2611120"/>
                <a:gd name="connsiteX10-14235" fmla="*/ 3388385 w 3586505"/>
                <a:gd name="connsiteY10-14236" fmla="*/ 406400 h 2611120"/>
                <a:gd name="connsiteX11-14237" fmla="*/ 3362985 w 3586505"/>
                <a:gd name="connsiteY11-14238" fmla="*/ 401320 h 2611120"/>
                <a:gd name="connsiteX12-14239" fmla="*/ 3352825 w 3586505"/>
                <a:gd name="connsiteY12-14240" fmla="*/ 386080 h 2611120"/>
                <a:gd name="connsiteX13-14241" fmla="*/ 3352825 w 3586505"/>
                <a:gd name="connsiteY13-14242" fmla="*/ 386080 h 2611120"/>
                <a:gd name="connsiteX14-14243" fmla="*/ 3322345 w 3586505"/>
                <a:gd name="connsiteY14-14244" fmla="*/ 350520 h 2611120"/>
                <a:gd name="connsiteX15-14245" fmla="*/ 3302025 w 3586505"/>
                <a:gd name="connsiteY15-14246" fmla="*/ 335280 h 2611120"/>
                <a:gd name="connsiteX16-14247" fmla="*/ 3276625 w 3586505"/>
                <a:gd name="connsiteY16-14248" fmla="*/ 309880 h 2611120"/>
                <a:gd name="connsiteX17-14249" fmla="*/ 3266465 w 3586505"/>
                <a:gd name="connsiteY17-14250" fmla="*/ 294640 h 2611120"/>
                <a:gd name="connsiteX18-14251" fmla="*/ 3261385 w 3586505"/>
                <a:gd name="connsiteY18-14252" fmla="*/ 279400 h 2611120"/>
                <a:gd name="connsiteX19-14253" fmla="*/ 3246145 w 3586505"/>
                <a:gd name="connsiteY19-14254" fmla="*/ 254000 h 2611120"/>
                <a:gd name="connsiteX20-14255" fmla="*/ 3246145 w 3586505"/>
                <a:gd name="connsiteY20-14256" fmla="*/ 254000 h 2611120"/>
                <a:gd name="connsiteX21-14257" fmla="*/ 3164865 w 3586505"/>
                <a:gd name="connsiteY21-14258" fmla="*/ 243840 h 2611120"/>
                <a:gd name="connsiteX22-14259" fmla="*/ 3154705 w 3586505"/>
                <a:gd name="connsiteY22-14260" fmla="*/ 238760 h 2611120"/>
                <a:gd name="connsiteX23-14261" fmla="*/ 3154705 w 3586505"/>
                <a:gd name="connsiteY23-14262" fmla="*/ 238760 h 2611120"/>
                <a:gd name="connsiteX24-14263" fmla="*/ 3139465 w 3586505"/>
                <a:gd name="connsiteY24-14264" fmla="*/ 279400 h 2611120"/>
                <a:gd name="connsiteX25-14265" fmla="*/ 3134385 w 3586505"/>
                <a:gd name="connsiteY25-14266" fmla="*/ 299720 h 2611120"/>
                <a:gd name="connsiteX26-14267" fmla="*/ 3134385 w 3586505"/>
                <a:gd name="connsiteY26-14268" fmla="*/ 299720 h 2611120"/>
                <a:gd name="connsiteX27-14269" fmla="*/ 3093745 w 3586505"/>
                <a:gd name="connsiteY27-14270" fmla="*/ 279400 h 2611120"/>
                <a:gd name="connsiteX28-14271" fmla="*/ 3078505 w 3586505"/>
                <a:gd name="connsiteY28-14272" fmla="*/ 274320 h 2611120"/>
                <a:gd name="connsiteX29-14273" fmla="*/ 3063265 w 3586505"/>
                <a:gd name="connsiteY29-14274" fmla="*/ 264160 h 2611120"/>
                <a:gd name="connsiteX30-14275" fmla="*/ 3032785 w 3586505"/>
                <a:gd name="connsiteY30-14276" fmla="*/ 248920 h 2611120"/>
                <a:gd name="connsiteX31-14277" fmla="*/ 3032785 w 3586505"/>
                <a:gd name="connsiteY31-14278" fmla="*/ 238760 h 2611120"/>
                <a:gd name="connsiteX32-14279" fmla="*/ 3032785 w 3586505"/>
                <a:gd name="connsiteY32-14280" fmla="*/ 238760 h 2611120"/>
                <a:gd name="connsiteX33-14281" fmla="*/ 2921025 w 3586505"/>
                <a:gd name="connsiteY33-14282" fmla="*/ 248920 h 2611120"/>
                <a:gd name="connsiteX34-14283" fmla="*/ 2921025 w 3586505"/>
                <a:gd name="connsiteY34-14284" fmla="*/ 248920 h 2611120"/>
                <a:gd name="connsiteX35-14285" fmla="*/ 2880385 w 3586505"/>
                <a:gd name="connsiteY35-14286" fmla="*/ 233680 h 2611120"/>
                <a:gd name="connsiteX36-14287" fmla="*/ 2870225 w 3586505"/>
                <a:gd name="connsiteY36-14288" fmla="*/ 218440 h 2611120"/>
                <a:gd name="connsiteX37-14289" fmla="*/ 2839745 w 3586505"/>
                <a:gd name="connsiteY37-14290" fmla="*/ 198120 h 2611120"/>
                <a:gd name="connsiteX38-14291" fmla="*/ 2824505 w 3586505"/>
                <a:gd name="connsiteY38-14292" fmla="*/ 187960 h 2611120"/>
                <a:gd name="connsiteX39-14293" fmla="*/ 2824505 w 3586505"/>
                <a:gd name="connsiteY39-14294" fmla="*/ 187960 h 2611120"/>
                <a:gd name="connsiteX40-14295" fmla="*/ 2849905 w 3586505"/>
                <a:gd name="connsiteY40-14296" fmla="*/ 142240 h 2611120"/>
                <a:gd name="connsiteX41-14297" fmla="*/ 2860065 w 3586505"/>
                <a:gd name="connsiteY41-14298" fmla="*/ 127000 h 2611120"/>
                <a:gd name="connsiteX42-14299" fmla="*/ 2849905 w 3586505"/>
                <a:gd name="connsiteY42-14300" fmla="*/ 127000 h 2611120"/>
                <a:gd name="connsiteX43-14301" fmla="*/ 2849905 w 3586505"/>
                <a:gd name="connsiteY43-14302" fmla="*/ 127000 h 2611120"/>
                <a:gd name="connsiteX44-14303" fmla="*/ 2824505 w 3586505"/>
                <a:gd name="connsiteY44-14304" fmla="*/ 86360 h 2611120"/>
                <a:gd name="connsiteX45-14305" fmla="*/ 2809265 w 3586505"/>
                <a:gd name="connsiteY45-14306" fmla="*/ 76200 h 2611120"/>
                <a:gd name="connsiteX46-14307" fmla="*/ 2788945 w 3586505"/>
                <a:gd name="connsiteY46-14308" fmla="*/ 45720 h 2611120"/>
                <a:gd name="connsiteX47-14309" fmla="*/ 2773705 w 3586505"/>
                <a:gd name="connsiteY47-14310" fmla="*/ 30480 h 2611120"/>
                <a:gd name="connsiteX48-14311" fmla="*/ 2773705 w 3586505"/>
                <a:gd name="connsiteY48-14312" fmla="*/ 30480 h 2611120"/>
                <a:gd name="connsiteX49-14313" fmla="*/ 2651785 w 3586505"/>
                <a:gd name="connsiteY49-14314" fmla="*/ 10160 h 2611120"/>
                <a:gd name="connsiteX50-14315" fmla="*/ 2651785 w 3586505"/>
                <a:gd name="connsiteY50-14316" fmla="*/ 0 h 2611120"/>
                <a:gd name="connsiteX51-14317" fmla="*/ 2651785 w 3586505"/>
                <a:gd name="connsiteY51-14318" fmla="*/ 0 h 2611120"/>
                <a:gd name="connsiteX52-14319" fmla="*/ 2611145 w 3586505"/>
                <a:gd name="connsiteY52-14320" fmla="*/ 35560 h 2611120"/>
                <a:gd name="connsiteX53-14321" fmla="*/ 2580665 w 3586505"/>
                <a:gd name="connsiteY53-14322" fmla="*/ 60960 h 2611120"/>
                <a:gd name="connsiteX54-14323" fmla="*/ 2570505 w 3586505"/>
                <a:gd name="connsiteY54-14324" fmla="*/ 76200 h 2611120"/>
                <a:gd name="connsiteX55-14325" fmla="*/ 2555265 w 3586505"/>
                <a:gd name="connsiteY55-14326" fmla="*/ 86360 h 2611120"/>
                <a:gd name="connsiteX56-14327" fmla="*/ 2550185 w 3586505"/>
                <a:gd name="connsiteY56-14328" fmla="*/ 101600 h 2611120"/>
                <a:gd name="connsiteX57-14329" fmla="*/ 2534945 w 3586505"/>
                <a:gd name="connsiteY57-14330" fmla="*/ 106680 h 2611120"/>
                <a:gd name="connsiteX58-14331" fmla="*/ 2489225 w 3586505"/>
                <a:gd name="connsiteY58-14332" fmla="*/ 132080 h 2611120"/>
                <a:gd name="connsiteX59-14333" fmla="*/ 2479065 w 3586505"/>
                <a:gd name="connsiteY59-14334" fmla="*/ 152400 h 2611120"/>
                <a:gd name="connsiteX60-14335" fmla="*/ 2479065 w 3586505"/>
                <a:gd name="connsiteY60-14336" fmla="*/ 152400 h 2611120"/>
                <a:gd name="connsiteX61-14337" fmla="*/ 2479065 w 3586505"/>
                <a:gd name="connsiteY61-14338" fmla="*/ 187960 h 2611120"/>
                <a:gd name="connsiteX62-14339" fmla="*/ 2433345 w 3586505"/>
                <a:gd name="connsiteY62-14340" fmla="*/ 208280 h 2611120"/>
                <a:gd name="connsiteX63-14341" fmla="*/ 2418105 w 3586505"/>
                <a:gd name="connsiteY63-14342" fmla="*/ 228600 h 2611120"/>
                <a:gd name="connsiteX64-14343" fmla="*/ 2397785 w 3586505"/>
                <a:gd name="connsiteY64-14344" fmla="*/ 243840 h 2611120"/>
                <a:gd name="connsiteX65-14345" fmla="*/ 2377465 w 3586505"/>
                <a:gd name="connsiteY65-14346" fmla="*/ 264160 h 2611120"/>
                <a:gd name="connsiteX66-14347" fmla="*/ 2357145 w 3586505"/>
                <a:gd name="connsiteY66-14348" fmla="*/ 269240 h 2611120"/>
                <a:gd name="connsiteX67-14349" fmla="*/ 2329205 w 3586505"/>
                <a:gd name="connsiteY67-14350" fmla="*/ 313055 h 2611120"/>
                <a:gd name="connsiteX68-14351" fmla="*/ 2291105 w 3586505"/>
                <a:gd name="connsiteY68-14352" fmla="*/ 330200 h 2611120"/>
                <a:gd name="connsiteX69-14353" fmla="*/ 2291105 w 3586505"/>
                <a:gd name="connsiteY69-14354" fmla="*/ 330200 h 2611120"/>
                <a:gd name="connsiteX70-14355" fmla="*/ 2245385 w 3586505"/>
                <a:gd name="connsiteY70-14356" fmla="*/ 335280 h 2611120"/>
                <a:gd name="connsiteX71-14357" fmla="*/ 2222525 w 3586505"/>
                <a:gd name="connsiteY71-14358" fmla="*/ 370840 h 2611120"/>
                <a:gd name="connsiteX72-14359" fmla="*/ 2159025 w 3586505"/>
                <a:gd name="connsiteY72-14360" fmla="*/ 345440 h 2611120"/>
                <a:gd name="connsiteX73-14361" fmla="*/ 2143785 w 3586505"/>
                <a:gd name="connsiteY73-14362" fmla="*/ 350520 h 2611120"/>
                <a:gd name="connsiteX74-14363" fmla="*/ 2123465 w 3586505"/>
                <a:gd name="connsiteY74-14364" fmla="*/ 381000 h 2611120"/>
                <a:gd name="connsiteX75-14365" fmla="*/ 2103145 w 3586505"/>
                <a:gd name="connsiteY75-14366" fmla="*/ 386080 h 2611120"/>
                <a:gd name="connsiteX76-14367" fmla="*/ 2103145 w 3586505"/>
                <a:gd name="connsiteY76-14368" fmla="*/ 386080 h 2611120"/>
                <a:gd name="connsiteX77-14369" fmla="*/ 2072665 w 3586505"/>
                <a:gd name="connsiteY77-14370" fmla="*/ 421640 h 2611120"/>
                <a:gd name="connsiteX78-14371" fmla="*/ 2057425 w 3586505"/>
                <a:gd name="connsiteY78-14372" fmla="*/ 426720 h 2611120"/>
                <a:gd name="connsiteX79-14373" fmla="*/ 2057425 w 3586505"/>
                <a:gd name="connsiteY79-14374" fmla="*/ 426720 h 2611120"/>
                <a:gd name="connsiteX80-14375" fmla="*/ 1981225 w 3586505"/>
                <a:gd name="connsiteY80-14376" fmla="*/ 411480 h 2611120"/>
                <a:gd name="connsiteX81-14377" fmla="*/ 1960905 w 3586505"/>
                <a:gd name="connsiteY81-14378" fmla="*/ 406400 h 2611120"/>
                <a:gd name="connsiteX82-14379" fmla="*/ 1951380 w 3586505"/>
                <a:gd name="connsiteY82-14380" fmla="*/ 367665 h 2611120"/>
                <a:gd name="connsiteX83-14381" fmla="*/ 1823745 w 3586505"/>
                <a:gd name="connsiteY83-14382" fmla="*/ 289560 h 2611120"/>
                <a:gd name="connsiteX84-14383" fmla="*/ 1849145 w 3586505"/>
                <a:gd name="connsiteY84-14384" fmla="*/ 304800 h 2611120"/>
                <a:gd name="connsiteX85-14385" fmla="*/ 1833905 w 3586505"/>
                <a:gd name="connsiteY85-14386" fmla="*/ 299720 h 2611120"/>
                <a:gd name="connsiteX86-14387" fmla="*/ 1813585 w 3586505"/>
                <a:gd name="connsiteY86-14388" fmla="*/ 259080 h 2611120"/>
                <a:gd name="connsiteX87-14389" fmla="*/ 1798345 w 3586505"/>
                <a:gd name="connsiteY87-14390" fmla="*/ 228600 h 2611120"/>
                <a:gd name="connsiteX88-14391" fmla="*/ 1798345 w 3586505"/>
                <a:gd name="connsiteY88-14392" fmla="*/ 228600 h 2611120"/>
                <a:gd name="connsiteX89-14393" fmla="*/ 1752625 w 3586505"/>
                <a:gd name="connsiteY89-14394" fmla="*/ 172720 h 2611120"/>
                <a:gd name="connsiteX90-14395" fmla="*/ 1752625 w 3586505"/>
                <a:gd name="connsiteY90-14396" fmla="*/ 172720 h 2611120"/>
                <a:gd name="connsiteX91-14397" fmla="*/ 1691665 w 3586505"/>
                <a:gd name="connsiteY91-14398" fmla="*/ 157480 h 2611120"/>
                <a:gd name="connsiteX92-14399" fmla="*/ 1686585 w 3586505"/>
                <a:gd name="connsiteY92-14400" fmla="*/ 142240 h 2611120"/>
                <a:gd name="connsiteX93-14401" fmla="*/ 1676425 w 3586505"/>
                <a:gd name="connsiteY93-14402" fmla="*/ 127000 h 2611120"/>
                <a:gd name="connsiteX94-14403" fmla="*/ 1645945 w 3586505"/>
                <a:gd name="connsiteY94-14404" fmla="*/ 111760 h 2611120"/>
                <a:gd name="connsiteX95-14405" fmla="*/ 1635785 w 3586505"/>
                <a:gd name="connsiteY95-14406" fmla="*/ 111760 h 2611120"/>
                <a:gd name="connsiteX96-14407" fmla="*/ 1635785 w 3586505"/>
                <a:gd name="connsiteY96-14408" fmla="*/ 111760 h 2611120"/>
                <a:gd name="connsiteX97-14409" fmla="*/ 1564665 w 3586505"/>
                <a:gd name="connsiteY97-14410" fmla="*/ 121920 h 2611120"/>
                <a:gd name="connsiteX98-14411" fmla="*/ 1564665 w 3586505"/>
                <a:gd name="connsiteY98-14412" fmla="*/ 121920 h 2611120"/>
                <a:gd name="connsiteX99-14413" fmla="*/ 1544345 w 3586505"/>
                <a:gd name="connsiteY99-14414" fmla="*/ 162560 h 2611120"/>
                <a:gd name="connsiteX100-14415" fmla="*/ 1513865 w 3586505"/>
                <a:gd name="connsiteY100-14416" fmla="*/ 193040 h 2611120"/>
                <a:gd name="connsiteX101-14417" fmla="*/ 1508785 w 3586505"/>
                <a:gd name="connsiteY101-14418" fmla="*/ 213360 h 2611120"/>
                <a:gd name="connsiteX102-14419" fmla="*/ 1503705 w 3586505"/>
                <a:gd name="connsiteY102-14420" fmla="*/ 238760 h 2611120"/>
                <a:gd name="connsiteX103-14421" fmla="*/ 1483385 w 3586505"/>
                <a:gd name="connsiteY103-14422" fmla="*/ 274320 h 2611120"/>
                <a:gd name="connsiteX104-14423" fmla="*/ 1478305 w 3586505"/>
                <a:gd name="connsiteY104-14424" fmla="*/ 289560 h 2611120"/>
                <a:gd name="connsiteX105-14425" fmla="*/ 1447825 w 3586505"/>
                <a:gd name="connsiteY105-14426" fmla="*/ 345440 h 2611120"/>
                <a:gd name="connsiteX106-14427" fmla="*/ 1437665 w 3586505"/>
                <a:gd name="connsiteY106-14428" fmla="*/ 375920 h 2611120"/>
                <a:gd name="connsiteX107-14429" fmla="*/ 1432585 w 3586505"/>
                <a:gd name="connsiteY107-14430" fmla="*/ 391160 h 2611120"/>
                <a:gd name="connsiteX108-14431" fmla="*/ 1402105 w 3586505"/>
                <a:gd name="connsiteY108-14432" fmla="*/ 411480 h 2611120"/>
                <a:gd name="connsiteX109-14433" fmla="*/ 1386865 w 3586505"/>
                <a:gd name="connsiteY109-14434" fmla="*/ 441960 h 2611120"/>
                <a:gd name="connsiteX110-14435" fmla="*/ 1361465 w 3586505"/>
                <a:gd name="connsiteY110-14436" fmla="*/ 447040 h 2611120"/>
                <a:gd name="connsiteX111-14437" fmla="*/ 1330985 w 3586505"/>
                <a:gd name="connsiteY111-14438" fmla="*/ 457200 h 2611120"/>
                <a:gd name="connsiteX112-14439" fmla="*/ 1330985 w 3586505"/>
                <a:gd name="connsiteY112-14440" fmla="*/ 457200 h 2611120"/>
                <a:gd name="connsiteX113-14441" fmla="*/ 1361465 w 3586505"/>
                <a:gd name="connsiteY113-14442" fmla="*/ 492760 h 2611120"/>
                <a:gd name="connsiteX114-14443" fmla="*/ 1366545 w 3586505"/>
                <a:gd name="connsiteY114-14444" fmla="*/ 508000 h 2611120"/>
                <a:gd name="connsiteX115-14445" fmla="*/ 1371625 w 3586505"/>
                <a:gd name="connsiteY115-14446" fmla="*/ 518160 h 2611120"/>
                <a:gd name="connsiteX116-14447" fmla="*/ 1371625 w 3586505"/>
                <a:gd name="connsiteY116-14448" fmla="*/ 518160 h 2611120"/>
                <a:gd name="connsiteX117-14449" fmla="*/ 1371625 w 3586505"/>
                <a:gd name="connsiteY117-14450" fmla="*/ 568960 h 2611120"/>
                <a:gd name="connsiteX118-14451" fmla="*/ 1381150 w 3586505"/>
                <a:gd name="connsiteY118-14452" fmla="*/ 584200 h 2611120"/>
                <a:gd name="connsiteX119-14453" fmla="*/ 1320825 w 3586505"/>
                <a:gd name="connsiteY119-14454" fmla="*/ 609600 h 2611120"/>
                <a:gd name="connsiteX120-14455" fmla="*/ 1320825 w 3586505"/>
                <a:gd name="connsiteY120-14456" fmla="*/ 609600 h 2611120"/>
                <a:gd name="connsiteX121-14457" fmla="*/ 1371625 w 3586505"/>
                <a:gd name="connsiteY121-14458" fmla="*/ 665480 h 2611120"/>
                <a:gd name="connsiteX122-14459" fmla="*/ 1376705 w 3586505"/>
                <a:gd name="connsiteY122-14460" fmla="*/ 711200 h 2611120"/>
                <a:gd name="connsiteX123-14461" fmla="*/ 1386865 w 3586505"/>
                <a:gd name="connsiteY123-14462" fmla="*/ 746760 h 2611120"/>
                <a:gd name="connsiteX124-14463" fmla="*/ 1402105 w 3586505"/>
                <a:gd name="connsiteY124-14464" fmla="*/ 746760 h 2611120"/>
                <a:gd name="connsiteX125-14465" fmla="*/ 1381785 w 3586505"/>
                <a:gd name="connsiteY125-14466" fmla="*/ 792480 h 2611120"/>
                <a:gd name="connsiteX126-14467" fmla="*/ 1376705 w 3586505"/>
                <a:gd name="connsiteY126-14468" fmla="*/ 858520 h 2611120"/>
                <a:gd name="connsiteX127-14469" fmla="*/ 1376705 w 3586505"/>
                <a:gd name="connsiteY127-14470" fmla="*/ 858520 h 2611120"/>
                <a:gd name="connsiteX128-14471" fmla="*/ 1341145 w 3586505"/>
                <a:gd name="connsiteY128-14472" fmla="*/ 889000 h 2611120"/>
                <a:gd name="connsiteX129-14473" fmla="*/ 1315745 w 3586505"/>
                <a:gd name="connsiteY129-14474" fmla="*/ 919480 h 2611120"/>
                <a:gd name="connsiteX130-14475" fmla="*/ 1330985 w 3586505"/>
                <a:gd name="connsiteY130-14476" fmla="*/ 919480 h 2611120"/>
                <a:gd name="connsiteX131-14477" fmla="*/ 1382420 w 3586505"/>
                <a:gd name="connsiteY131-14478" fmla="*/ 949960 h 2611120"/>
                <a:gd name="connsiteX132-14479" fmla="*/ 1330985 w 3586505"/>
                <a:gd name="connsiteY132-14480" fmla="*/ 1041400 h 2611120"/>
                <a:gd name="connsiteX133-14481" fmla="*/ 1330985 w 3586505"/>
                <a:gd name="connsiteY133-14482" fmla="*/ 1041400 h 2611120"/>
                <a:gd name="connsiteX134-14483" fmla="*/ 1280185 w 3586505"/>
                <a:gd name="connsiteY134-14484" fmla="*/ 1046480 h 2611120"/>
                <a:gd name="connsiteX135-14485" fmla="*/ 1275105 w 3586505"/>
                <a:gd name="connsiteY135-14486" fmla="*/ 1061720 h 2611120"/>
                <a:gd name="connsiteX136-14487" fmla="*/ 1259865 w 3586505"/>
                <a:gd name="connsiteY136-14488" fmla="*/ 1061720 h 2611120"/>
                <a:gd name="connsiteX137-14489" fmla="*/ 1259865 w 3586505"/>
                <a:gd name="connsiteY137-14490" fmla="*/ 1061720 h 2611120"/>
                <a:gd name="connsiteX138-14491" fmla="*/ 1259865 w 3586505"/>
                <a:gd name="connsiteY138-14492" fmla="*/ 1168400 h 2611120"/>
                <a:gd name="connsiteX139-14493" fmla="*/ 1259865 w 3586505"/>
                <a:gd name="connsiteY139-14494" fmla="*/ 1168400 h 2611120"/>
                <a:gd name="connsiteX140-14495" fmla="*/ 1224305 w 3586505"/>
                <a:gd name="connsiteY140-14496" fmla="*/ 1193800 h 2611120"/>
                <a:gd name="connsiteX141-14497" fmla="*/ 1214145 w 3586505"/>
                <a:gd name="connsiteY141-14498" fmla="*/ 1209040 h 2611120"/>
                <a:gd name="connsiteX142-14499" fmla="*/ 1209065 w 3586505"/>
                <a:gd name="connsiteY142-14500" fmla="*/ 1224280 h 2611120"/>
                <a:gd name="connsiteX143-14501" fmla="*/ 1209065 w 3586505"/>
                <a:gd name="connsiteY143-14502" fmla="*/ 1224280 h 2611120"/>
                <a:gd name="connsiteX144-14503" fmla="*/ 1183665 w 3586505"/>
                <a:gd name="connsiteY144-14504" fmla="*/ 1188720 h 2611120"/>
                <a:gd name="connsiteX145-14505" fmla="*/ 1168425 w 3586505"/>
                <a:gd name="connsiteY145-14506" fmla="*/ 1178560 h 2611120"/>
                <a:gd name="connsiteX146-14507" fmla="*/ 1163345 w 3586505"/>
                <a:gd name="connsiteY146-14508" fmla="*/ 1163320 h 2611120"/>
                <a:gd name="connsiteX147-14509" fmla="*/ 1122705 w 3586505"/>
                <a:gd name="connsiteY147-14510" fmla="*/ 1153160 h 2611120"/>
                <a:gd name="connsiteX148-14511" fmla="*/ 1122705 w 3586505"/>
                <a:gd name="connsiteY148-14512" fmla="*/ 1153160 h 2611120"/>
                <a:gd name="connsiteX149-14513" fmla="*/ 1076985 w 3586505"/>
                <a:gd name="connsiteY149-14514" fmla="*/ 1158240 h 2611120"/>
                <a:gd name="connsiteX150-14515" fmla="*/ 889025 w 3586505"/>
                <a:gd name="connsiteY150-14516" fmla="*/ 1153160 h 2611120"/>
                <a:gd name="connsiteX151-14517" fmla="*/ 889025 w 3586505"/>
                <a:gd name="connsiteY151-14518" fmla="*/ 1153160 h 2611120"/>
                <a:gd name="connsiteX152-14519" fmla="*/ 863625 w 3586505"/>
                <a:gd name="connsiteY152-14520" fmla="*/ 1188720 h 2611120"/>
                <a:gd name="connsiteX153-14521" fmla="*/ 848385 w 3586505"/>
                <a:gd name="connsiteY153-14522" fmla="*/ 1219200 h 2611120"/>
                <a:gd name="connsiteX154-14523" fmla="*/ 838225 w 3586505"/>
                <a:gd name="connsiteY154-14524" fmla="*/ 1224280 h 2611120"/>
                <a:gd name="connsiteX155-14525" fmla="*/ 838225 w 3586505"/>
                <a:gd name="connsiteY155-14526" fmla="*/ 1224280 h 2611120"/>
                <a:gd name="connsiteX156-14527" fmla="*/ 751865 w 3586505"/>
                <a:gd name="connsiteY156-14528" fmla="*/ 1224280 h 2611120"/>
                <a:gd name="connsiteX157-14529" fmla="*/ 751865 w 3586505"/>
                <a:gd name="connsiteY157-14530" fmla="*/ 1224280 h 2611120"/>
                <a:gd name="connsiteX158-14531" fmla="*/ 716305 w 3586505"/>
                <a:gd name="connsiteY158-14532" fmla="*/ 1178560 h 2611120"/>
                <a:gd name="connsiteX159-14533" fmla="*/ 701065 w 3586505"/>
                <a:gd name="connsiteY159-14534" fmla="*/ 1168400 h 2611120"/>
                <a:gd name="connsiteX160-14535" fmla="*/ 695985 w 3586505"/>
                <a:gd name="connsiteY160-14536" fmla="*/ 1153160 h 2611120"/>
                <a:gd name="connsiteX161-14537" fmla="*/ 670585 w 3586505"/>
                <a:gd name="connsiteY161-14538" fmla="*/ 1102360 h 2611120"/>
                <a:gd name="connsiteX162-14539" fmla="*/ 665505 w 3586505"/>
                <a:gd name="connsiteY162-14540" fmla="*/ 1087120 h 2611120"/>
                <a:gd name="connsiteX163-14541" fmla="*/ 645185 w 3586505"/>
                <a:gd name="connsiteY163-14542" fmla="*/ 1056640 h 2611120"/>
                <a:gd name="connsiteX164-14543" fmla="*/ 624865 w 3586505"/>
                <a:gd name="connsiteY164-14544" fmla="*/ 1000760 h 2611120"/>
                <a:gd name="connsiteX165-14545" fmla="*/ 609625 w 3586505"/>
                <a:gd name="connsiteY165-14546" fmla="*/ 995680 h 2611120"/>
                <a:gd name="connsiteX166-14547" fmla="*/ 568985 w 3586505"/>
                <a:gd name="connsiteY166-14548" fmla="*/ 985520 h 2611120"/>
                <a:gd name="connsiteX167-14549" fmla="*/ 543585 w 3586505"/>
                <a:gd name="connsiteY167-14550" fmla="*/ 955040 h 2611120"/>
                <a:gd name="connsiteX168-14551" fmla="*/ 533425 w 3586505"/>
                <a:gd name="connsiteY168-14552" fmla="*/ 924560 h 2611120"/>
                <a:gd name="connsiteX169-14553" fmla="*/ 523265 w 3586505"/>
                <a:gd name="connsiteY169-14554" fmla="*/ 914400 h 2611120"/>
                <a:gd name="connsiteX170-14555" fmla="*/ 523265 w 3586505"/>
                <a:gd name="connsiteY170-14556" fmla="*/ 914400 h 2611120"/>
                <a:gd name="connsiteX171-14557" fmla="*/ 482625 w 3586505"/>
                <a:gd name="connsiteY171-14558" fmla="*/ 934720 h 2611120"/>
                <a:gd name="connsiteX172-14559" fmla="*/ 457225 w 3586505"/>
                <a:gd name="connsiteY172-14560" fmla="*/ 939800 h 2611120"/>
                <a:gd name="connsiteX173-14561" fmla="*/ 441985 w 3586505"/>
                <a:gd name="connsiteY173-14562" fmla="*/ 944880 h 2611120"/>
                <a:gd name="connsiteX174-14563" fmla="*/ 436905 w 3586505"/>
                <a:gd name="connsiteY174-14564" fmla="*/ 965200 h 2611120"/>
                <a:gd name="connsiteX175-14565" fmla="*/ 421665 w 3586505"/>
                <a:gd name="connsiteY175-14566" fmla="*/ 970280 h 2611120"/>
                <a:gd name="connsiteX176-14567" fmla="*/ 406425 w 3586505"/>
                <a:gd name="connsiteY176-14568" fmla="*/ 985520 h 2611120"/>
                <a:gd name="connsiteX177-14569" fmla="*/ 401345 w 3586505"/>
                <a:gd name="connsiteY177-14570" fmla="*/ 990600 h 2611120"/>
                <a:gd name="connsiteX178-14571" fmla="*/ 401345 w 3586505"/>
                <a:gd name="connsiteY178-14572" fmla="*/ 990600 h 2611120"/>
                <a:gd name="connsiteX179-14573" fmla="*/ 370865 w 3586505"/>
                <a:gd name="connsiteY179-14574" fmla="*/ 1026160 h 2611120"/>
                <a:gd name="connsiteX180-14575" fmla="*/ 345465 w 3586505"/>
                <a:gd name="connsiteY180-14576" fmla="*/ 1061720 h 2611120"/>
                <a:gd name="connsiteX181-14577" fmla="*/ 345465 w 3586505"/>
                <a:gd name="connsiteY181-14578" fmla="*/ 1061720 h 2611120"/>
                <a:gd name="connsiteX182-14579" fmla="*/ 299745 w 3586505"/>
                <a:gd name="connsiteY182-14580" fmla="*/ 1066800 h 2611120"/>
                <a:gd name="connsiteX183-14581" fmla="*/ 269265 w 3586505"/>
                <a:gd name="connsiteY183-14582" fmla="*/ 1071880 h 2611120"/>
                <a:gd name="connsiteX184-14583" fmla="*/ 259105 w 3586505"/>
                <a:gd name="connsiteY184-14584" fmla="*/ 1112520 h 2611120"/>
                <a:gd name="connsiteX185-14585" fmla="*/ 259105 w 3586505"/>
                <a:gd name="connsiteY185-14586" fmla="*/ 1112520 h 2611120"/>
                <a:gd name="connsiteX186-14587" fmla="*/ 208305 w 3586505"/>
                <a:gd name="connsiteY186-14588" fmla="*/ 1112520 h 2611120"/>
                <a:gd name="connsiteX187-14589" fmla="*/ 208305 w 3586505"/>
                <a:gd name="connsiteY187-14590" fmla="*/ 1112520 h 2611120"/>
                <a:gd name="connsiteX188-14591" fmla="*/ 208305 w 3586505"/>
                <a:gd name="connsiteY188-14592" fmla="*/ 1203960 h 2611120"/>
                <a:gd name="connsiteX189-14593" fmla="*/ 208305 w 3586505"/>
                <a:gd name="connsiteY189-14594" fmla="*/ 1203960 h 2611120"/>
                <a:gd name="connsiteX190-14595" fmla="*/ 167665 w 3586505"/>
                <a:gd name="connsiteY190-14596" fmla="*/ 1219200 h 2611120"/>
                <a:gd name="connsiteX191-14597" fmla="*/ 137185 w 3586505"/>
                <a:gd name="connsiteY191-14598" fmla="*/ 1249680 h 2611120"/>
                <a:gd name="connsiteX192-14599" fmla="*/ 121945 w 3586505"/>
                <a:gd name="connsiteY192-14600" fmla="*/ 1259840 h 2611120"/>
                <a:gd name="connsiteX193-14601" fmla="*/ 111785 w 3586505"/>
                <a:gd name="connsiteY193-14602" fmla="*/ 1275080 h 2611120"/>
                <a:gd name="connsiteX194-14603" fmla="*/ 81305 w 3586505"/>
                <a:gd name="connsiteY194-14604" fmla="*/ 1290320 h 2611120"/>
                <a:gd name="connsiteX195-14605" fmla="*/ 86385 w 3586505"/>
                <a:gd name="connsiteY195-14606" fmla="*/ 1305560 h 2611120"/>
                <a:gd name="connsiteX196-14607" fmla="*/ 50825 w 3586505"/>
                <a:gd name="connsiteY196-14608" fmla="*/ 1290320 h 2611120"/>
                <a:gd name="connsiteX197-14609" fmla="*/ 45745 w 3586505"/>
                <a:gd name="connsiteY197-14610" fmla="*/ 1478280 h 2611120"/>
                <a:gd name="connsiteX198-14611" fmla="*/ 30505 w 3586505"/>
                <a:gd name="connsiteY198-14612" fmla="*/ 1513840 h 2611120"/>
                <a:gd name="connsiteX199-14613" fmla="*/ 30505 w 3586505"/>
                <a:gd name="connsiteY199-14614" fmla="*/ 1513840 h 2611120"/>
                <a:gd name="connsiteX200-14615" fmla="*/ 25 w 3586505"/>
                <a:gd name="connsiteY200-14616" fmla="*/ 1564640 h 2611120"/>
                <a:gd name="connsiteX201-14617" fmla="*/ 25 w 3586505"/>
                <a:gd name="connsiteY201-14618" fmla="*/ 1564640 h 2611120"/>
                <a:gd name="connsiteX202-14619" fmla="*/ 40665 w 3586505"/>
                <a:gd name="connsiteY202-14620" fmla="*/ 1584960 h 2611120"/>
                <a:gd name="connsiteX203-14621" fmla="*/ 50825 w 3586505"/>
                <a:gd name="connsiteY203-14622" fmla="*/ 1600200 h 2611120"/>
                <a:gd name="connsiteX204-14623" fmla="*/ 66065 w 3586505"/>
                <a:gd name="connsiteY204-14624" fmla="*/ 1610360 h 2611120"/>
                <a:gd name="connsiteX205-14625" fmla="*/ 76225 w 3586505"/>
                <a:gd name="connsiteY205-14626" fmla="*/ 1640840 h 2611120"/>
                <a:gd name="connsiteX206-14627" fmla="*/ 81305 w 3586505"/>
                <a:gd name="connsiteY206-14628" fmla="*/ 1656080 h 2611120"/>
                <a:gd name="connsiteX207-14629" fmla="*/ 86385 w 3586505"/>
                <a:gd name="connsiteY207-14630" fmla="*/ 1701800 h 2611120"/>
                <a:gd name="connsiteX208-14631" fmla="*/ 101625 w 3586505"/>
                <a:gd name="connsiteY208-14632" fmla="*/ 1711960 h 2611120"/>
                <a:gd name="connsiteX209-14633" fmla="*/ 101625 w 3586505"/>
                <a:gd name="connsiteY209-14634" fmla="*/ 1711960 h 2611120"/>
                <a:gd name="connsiteX210-14635" fmla="*/ 142265 w 3586505"/>
                <a:gd name="connsiteY210-14636" fmla="*/ 1742440 h 2611120"/>
                <a:gd name="connsiteX211-14637" fmla="*/ 157505 w 3586505"/>
                <a:gd name="connsiteY211-14638" fmla="*/ 1752600 h 2611120"/>
                <a:gd name="connsiteX212-14639" fmla="*/ 177825 w 3586505"/>
                <a:gd name="connsiteY212-14640" fmla="*/ 1757680 h 2611120"/>
                <a:gd name="connsiteX213-14641" fmla="*/ 198145 w 3586505"/>
                <a:gd name="connsiteY213-14642" fmla="*/ 1762760 h 2611120"/>
                <a:gd name="connsiteX214-14643" fmla="*/ 198145 w 3586505"/>
                <a:gd name="connsiteY214-14644" fmla="*/ 1762760 h 2611120"/>
                <a:gd name="connsiteX215-14645" fmla="*/ 243865 w 3586505"/>
                <a:gd name="connsiteY215-14646" fmla="*/ 1838960 h 2611120"/>
                <a:gd name="connsiteX216-14647" fmla="*/ 254025 w 3586505"/>
                <a:gd name="connsiteY216-14648" fmla="*/ 1889760 h 2611120"/>
                <a:gd name="connsiteX217-14649" fmla="*/ 259105 w 3586505"/>
                <a:gd name="connsiteY217-14650" fmla="*/ 1915160 h 2611120"/>
                <a:gd name="connsiteX218-14651" fmla="*/ 264185 w 3586505"/>
                <a:gd name="connsiteY218-14652" fmla="*/ 1930400 h 2611120"/>
                <a:gd name="connsiteX219-14653" fmla="*/ 279425 w 3586505"/>
                <a:gd name="connsiteY219-14654" fmla="*/ 1935480 h 2611120"/>
                <a:gd name="connsiteX220-14655" fmla="*/ 284505 w 3586505"/>
                <a:gd name="connsiteY220-14656" fmla="*/ 1940560 h 2611120"/>
                <a:gd name="connsiteX221-14657" fmla="*/ 284505 w 3586505"/>
                <a:gd name="connsiteY221-14658" fmla="*/ 1940560 h 2611120"/>
                <a:gd name="connsiteX222-14659" fmla="*/ 325145 w 3586505"/>
                <a:gd name="connsiteY222-14660" fmla="*/ 1960880 h 2611120"/>
                <a:gd name="connsiteX223-14661" fmla="*/ 340385 w 3586505"/>
                <a:gd name="connsiteY223-14662" fmla="*/ 1965960 h 2611120"/>
                <a:gd name="connsiteX224-14663" fmla="*/ 350545 w 3586505"/>
                <a:gd name="connsiteY224-14664" fmla="*/ 1981200 h 2611120"/>
                <a:gd name="connsiteX225-14665" fmla="*/ 381025 w 3586505"/>
                <a:gd name="connsiteY225-14666" fmla="*/ 1991360 h 2611120"/>
                <a:gd name="connsiteX226-14667" fmla="*/ 411505 w 3586505"/>
                <a:gd name="connsiteY226-14668" fmla="*/ 2006600 h 2611120"/>
                <a:gd name="connsiteX227-14669" fmla="*/ 426745 w 3586505"/>
                <a:gd name="connsiteY227-14670" fmla="*/ 2011680 h 2611120"/>
                <a:gd name="connsiteX228-14671" fmla="*/ 477545 w 3586505"/>
                <a:gd name="connsiteY228-14672" fmla="*/ 2037080 h 2611120"/>
                <a:gd name="connsiteX229-14673" fmla="*/ 492785 w 3586505"/>
                <a:gd name="connsiteY229-14674" fmla="*/ 2047240 h 2611120"/>
                <a:gd name="connsiteX230-14675" fmla="*/ 492785 w 3586505"/>
                <a:gd name="connsiteY230-14676" fmla="*/ 2047240 h 2611120"/>
                <a:gd name="connsiteX231-14677" fmla="*/ 462305 w 3586505"/>
                <a:gd name="connsiteY231-14678" fmla="*/ 2087880 h 2611120"/>
                <a:gd name="connsiteX232-14679" fmla="*/ 441985 w 3586505"/>
                <a:gd name="connsiteY232-14680" fmla="*/ 2108200 h 2611120"/>
                <a:gd name="connsiteX233-14681" fmla="*/ 421665 w 3586505"/>
                <a:gd name="connsiteY233-14682" fmla="*/ 2138680 h 2611120"/>
                <a:gd name="connsiteX234-14683" fmla="*/ 406425 w 3586505"/>
                <a:gd name="connsiteY234-14684" fmla="*/ 2169160 h 2611120"/>
                <a:gd name="connsiteX235-14685" fmla="*/ 406425 w 3586505"/>
                <a:gd name="connsiteY235-14686" fmla="*/ 2169160 h 2611120"/>
                <a:gd name="connsiteX236-14687" fmla="*/ 396265 w 3586505"/>
                <a:gd name="connsiteY236-14688" fmla="*/ 2230120 h 2611120"/>
                <a:gd name="connsiteX237-14689" fmla="*/ 386105 w 3586505"/>
                <a:gd name="connsiteY237-14690" fmla="*/ 2255520 h 2611120"/>
                <a:gd name="connsiteX238-14691" fmla="*/ 386105 w 3586505"/>
                <a:gd name="connsiteY238-14692" fmla="*/ 2255520 h 2611120"/>
                <a:gd name="connsiteX239-14693" fmla="*/ 416585 w 3586505"/>
                <a:gd name="connsiteY239-14694" fmla="*/ 2270760 h 2611120"/>
                <a:gd name="connsiteX240-14695" fmla="*/ 436905 w 3586505"/>
                <a:gd name="connsiteY240-14696" fmla="*/ 2438400 h 2611120"/>
                <a:gd name="connsiteX241-14697" fmla="*/ 447065 w 3586505"/>
                <a:gd name="connsiteY241-14698" fmla="*/ 2443480 h 2611120"/>
                <a:gd name="connsiteX242-14699" fmla="*/ 447065 w 3586505"/>
                <a:gd name="connsiteY242-14700" fmla="*/ 2443480 h 2611120"/>
                <a:gd name="connsiteX243-14701" fmla="*/ 487705 w 3586505"/>
                <a:gd name="connsiteY243-14702" fmla="*/ 2458720 h 2611120"/>
                <a:gd name="connsiteX244-14703" fmla="*/ 502945 w 3586505"/>
                <a:gd name="connsiteY244-14704" fmla="*/ 2463800 h 2611120"/>
                <a:gd name="connsiteX245-14705" fmla="*/ 528345 w 3586505"/>
                <a:gd name="connsiteY245-14706" fmla="*/ 2463800 h 2611120"/>
                <a:gd name="connsiteX246-14707" fmla="*/ 528345 w 3586505"/>
                <a:gd name="connsiteY246-14708" fmla="*/ 2463800 h 2611120"/>
                <a:gd name="connsiteX247-14709" fmla="*/ 574065 w 3586505"/>
                <a:gd name="connsiteY247-14710" fmla="*/ 2448560 h 2611120"/>
                <a:gd name="connsiteX248-14711" fmla="*/ 574065 w 3586505"/>
                <a:gd name="connsiteY248-14712" fmla="*/ 2448560 h 2611120"/>
                <a:gd name="connsiteX249-14713" fmla="*/ 594385 w 3586505"/>
                <a:gd name="connsiteY249-14714" fmla="*/ 2382520 h 2611120"/>
                <a:gd name="connsiteX250-14715" fmla="*/ 614705 w 3586505"/>
                <a:gd name="connsiteY250-14716" fmla="*/ 2362200 h 2611120"/>
                <a:gd name="connsiteX251-14717" fmla="*/ 624865 w 3586505"/>
                <a:gd name="connsiteY251-14718" fmla="*/ 2321560 h 2611120"/>
                <a:gd name="connsiteX252-14719" fmla="*/ 624865 w 3586505"/>
                <a:gd name="connsiteY252-14720" fmla="*/ 2321560 h 2611120"/>
                <a:gd name="connsiteX253-14721" fmla="*/ 731545 w 3586505"/>
                <a:gd name="connsiteY253-14722" fmla="*/ 2326640 h 2611120"/>
                <a:gd name="connsiteX254-14723" fmla="*/ 731545 w 3586505"/>
                <a:gd name="connsiteY254-14724" fmla="*/ 2326640 h 2611120"/>
                <a:gd name="connsiteX255-14725" fmla="*/ 777265 w 3586505"/>
                <a:gd name="connsiteY255-14726" fmla="*/ 2336800 h 2611120"/>
                <a:gd name="connsiteX256-14727" fmla="*/ 782345 w 3586505"/>
                <a:gd name="connsiteY256-14728" fmla="*/ 2352040 h 2611120"/>
                <a:gd name="connsiteX257-14729" fmla="*/ 797585 w 3586505"/>
                <a:gd name="connsiteY257-14730" fmla="*/ 2357120 h 2611120"/>
                <a:gd name="connsiteX258-14731" fmla="*/ 838225 w 3586505"/>
                <a:gd name="connsiteY258-14732" fmla="*/ 2346960 h 2611120"/>
                <a:gd name="connsiteX259-14733" fmla="*/ 843305 w 3586505"/>
                <a:gd name="connsiteY259-14734" fmla="*/ 2336800 h 2611120"/>
                <a:gd name="connsiteX260-14735" fmla="*/ 843305 w 3586505"/>
                <a:gd name="connsiteY260-14736" fmla="*/ 2336800 h 2611120"/>
                <a:gd name="connsiteX261-14737" fmla="*/ 883945 w 3586505"/>
                <a:gd name="connsiteY261-14738" fmla="*/ 2311400 h 2611120"/>
                <a:gd name="connsiteX262-14739" fmla="*/ 894105 w 3586505"/>
                <a:gd name="connsiteY262-14740" fmla="*/ 2296160 h 2611120"/>
                <a:gd name="connsiteX263-14741" fmla="*/ 914425 w 3586505"/>
                <a:gd name="connsiteY263-14742" fmla="*/ 2275840 h 2611120"/>
                <a:gd name="connsiteX264-14743" fmla="*/ 914425 w 3586505"/>
                <a:gd name="connsiteY264-14744" fmla="*/ 2275840 h 2611120"/>
                <a:gd name="connsiteX265-14745" fmla="*/ 1010945 w 3586505"/>
                <a:gd name="connsiteY265-14746" fmla="*/ 2255520 h 2611120"/>
                <a:gd name="connsiteX266-14747" fmla="*/ 1016025 w 3586505"/>
                <a:gd name="connsiteY266-14748" fmla="*/ 2240280 h 2611120"/>
                <a:gd name="connsiteX267-14749" fmla="*/ 1016025 w 3586505"/>
                <a:gd name="connsiteY267-14750" fmla="*/ 2230120 h 2611120"/>
                <a:gd name="connsiteX268-14751" fmla="*/ 1016025 w 3586505"/>
                <a:gd name="connsiteY268-14752" fmla="*/ 2230120 h 2611120"/>
                <a:gd name="connsiteX269-14753" fmla="*/ 1102385 w 3586505"/>
                <a:gd name="connsiteY269-14754" fmla="*/ 2230120 h 2611120"/>
                <a:gd name="connsiteX270-14755" fmla="*/ 1193825 w 3586505"/>
                <a:gd name="connsiteY270-14756" fmla="*/ 2286000 h 2611120"/>
                <a:gd name="connsiteX271-14757" fmla="*/ 1310665 w 3586505"/>
                <a:gd name="connsiteY271-14758" fmla="*/ 2458720 h 2611120"/>
                <a:gd name="connsiteX272-14759" fmla="*/ 1336065 w 3586505"/>
                <a:gd name="connsiteY272-14760" fmla="*/ 2499360 h 2611120"/>
                <a:gd name="connsiteX273-14761" fmla="*/ 1351305 w 3586505"/>
                <a:gd name="connsiteY273-14762" fmla="*/ 2534920 h 2611120"/>
                <a:gd name="connsiteX274-14763" fmla="*/ 1366545 w 3586505"/>
                <a:gd name="connsiteY274-14764" fmla="*/ 2545080 h 2611120"/>
                <a:gd name="connsiteX275-14765" fmla="*/ 1376705 w 3586505"/>
                <a:gd name="connsiteY275-14766" fmla="*/ 2575560 h 2611120"/>
                <a:gd name="connsiteX276-14767" fmla="*/ 1381785 w 3586505"/>
                <a:gd name="connsiteY276-14768" fmla="*/ 2590800 h 2611120"/>
                <a:gd name="connsiteX277-14769" fmla="*/ 1397025 w 3586505"/>
                <a:gd name="connsiteY277-14770" fmla="*/ 2595880 h 2611120"/>
                <a:gd name="connsiteX278-14771" fmla="*/ 1417345 w 3586505"/>
                <a:gd name="connsiteY278-14772" fmla="*/ 2600960 h 2611120"/>
                <a:gd name="connsiteX279-14773" fmla="*/ 1417345 w 3586505"/>
                <a:gd name="connsiteY279-14774" fmla="*/ 2611120 h 2611120"/>
                <a:gd name="connsiteX280-14775" fmla="*/ 1417345 w 3586505"/>
                <a:gd name="connsiteY280-14776" fmla="*/ 2611120 h 2611120"/>
                <a:gd name="connsiteX0-14777" fmla="*/ 3586505 w 3586505"/>
                <a:gd name="connsiteY0-14778" fmla="*/ 452120 h 2611120"/>
                <a:gd name="connsiteX1-14779" fmla="*/ 3586505 w 3586505"/>
                <a:gd name="connsiteY1-14780" fmla="*/ 452120 h 2611120"/>
                <a:gd name="connsiteX2-14781" fmla="*/ 3545865 w 3586505"/>
                <a:gd name="connsiteY2-14782" fmla="*/ 436880 h 2611120"/>
                <a:gd name="connsiteX3-14783" fmla="*/ 3540785 w 3586505"/>
                <a:gd name="connsiteY3-14784" fmla="*/ 421640 h 2611120"/>
                <a:gd name="connsiteX4-14785" fmla="*/ 3510305 w 3586505"/>
                <a:gd name="connsiteY4-14786" fmla="*/ 401320 h 2611120"/>
                <a:gd name="connsiteX5-14787" fmla="*/ 3495065 w 3586505"/>
                <a:gd name="connsiteY5-14788" fmla="*/ 381000 h 2611120"/>
                <a:gd name="connsiteX6-14789" fmla="*/ 3495065 w 3586505"/>
                <a:gd name="connsiteY6-14790" fmla="*/ 381000 h 2611120"/>
                <a:gd name="connsiteX7-14791" fmla="*/ 3449345 w 3586505"/>
                <a:gd name="connsiteY7-14792" fmla="*/ 416560 h 2611120"/>
                <a:gd name="connsiteX8-14793" fmla="*/ 3449345 w 3586505"/>
                <a:gd name="connsiteY8-14794" fmla="*/ 416560 h 2611120"/>
                <a:gd name="connsiteX9-14795" fmla="*/ 3403625 w 3586505"/>
                <a:gd name="connsiteY9-14796" fmla="*/ 411480 h 2611120"/>
                <a:gd name="connsiteX10-14797" fmla="*/ 3388385 w 3586505"/>
                <a:gd name="connsiteY10-14798" fmla="*/ 406400 h 2611120"/>
                <a:gd name="connsiteX11-14799" fmla="*/ 3362985 w 3586505"/>
                <a:gd name="connsiteY11-14800" fmla="*/ 401320 h 2611120"/>
                <a:gd name="connsiteX12-14801" fmla="*/ 3352825 w 3586505"/>
                <a:gd name="connsiteY12-14802" fmla="*/ 386080 h 2611120"/>
                <a:gd name="connsiteX13-14803" fmla="*/ 3352825 w 3586505"/>
                <a:gd name="connsiteY13-14804" fmla="*/ 386080 h 2611120"/>
                <a:gd name="connsiteX14-14805" fmla="*/ 3322345 w 3586505"/>
                <a:gd name="connsiteY14-14806" fmla="*/ 350520 h 2611120"/>
                <a:gd name="connsiteX15-14807" fmla="*/ 3302025 w 3586505"/>
                <a:gd name="connsiteY15-14808" fmla="*/ 335280 h 2611120"/>
                <a:gd name="connsiteX16-14809" fmla="*/ 3276625 w 3586505"/>
                <a:gd name="connsiteY16-14810" fmla="*/ 309880 h 2611120"/>
                <a:gd name="connsiteX17-14811" fmla="*/ 3266465 w 3586505"/>
                <a:gd name="connsiteY17-14812" fmla="*/ 294640 h 2611120"/>
                <a:gd name="connsiteX18-14813" fmla="*/ 3261385 w 3586505"/>
                <a:gd name="connsiteY18-14814" fmla="*/ 279400 h 2611120"/>
                <a:gd name="connsiteX19-14815" fmla="*/ 3246145 w 3586505"/>
                <a:gd name="connsiteY19-14816" fmla="*/ 254000 h 2611120"/>
                <a:gd name="connsiteX20-14817" fmla="*/ 3246145 w 3586505"/>
                <a:gd name="connsiteY20-14818" fmla="*/ 254000 h 2611120"/>
                <a:gd name="connsiteX21-14819" fmla="*/ 3164865 w 3586505"/>
                <a:gd name="connsiteY21-14820" fmla="*/ 243840 h 2611120"/>
                <a:gd name="connsiteX22-14821" fmla="*/ 3154705 w 3586505"/>
                <a:gd name="connsiteY22-14822" fmla="*/ 238760 h 2611120"/>
                <a:gd name="connsiteX23-14823" fmla="*/ 3154705 w 3586505"/>
                <a:gd name="connsiteY23-14824" fmla="*/ 238760 h 2611120"/>
                <a:gd name="connsiteX24-14825" fmla="*/ 3139465 w 3586505"/>
                <a:gd name="connsiteY24-14826" fmla="*/ 279400 h 2611120"/>
                <a:gd name="connsiteX25-14827" fmla="*/ 3134385 w 3586505"/>
                <a:gd name="connsiteY25-14828" fmla="*/ 299720 h 2611120"/>
                <a:gd name="connsiteX26-14829" fmla="*/ 3134385 w 3586505"/>
                <a:gd name="connsiteY26-14830" fmla="*/ 299720 h 2611120"/>
                <a:gd name="connsiteX27-14831" fmla="*/ 3093745 w 3586505"/>
                <a:gd name="connsiteY27-14832" fmla="*/ 279400 h 2611120"/>
                <a:gd name="connsiteX28-14833" fmla="*/ 3078505 w 3586505"/>
                <a:gd name="connsiteY28-14834" fmla="*/ 274320 h 2611120"/>
                <a:gd name="connsiteX29-14835" fmla="*/ 3063265 w 3586505"/>
                <a:gd name="connsiteY29-14836" fmla="*/ 264160 h 2611120"/>
                <a:gd name="connsiteX30-14837" fmla="*/ 3032785 w 3586505"/>
                <a:gd name="connsiteY30-14838" fmla="*/ 248920 h 2611120"/>
                <a:gd name="connsiteX31-14839" fmla="*/ 3032785 w 3586505"/>
                <a:gd name="connsiteY31-14840" fmla="*/ 238760 h 2611120"/>
                <a:gd name="connsiteX32-14841" fmla="*/ 3032785 w 3586505"/>
                <a:gd name="connsiteY32-14842" fmla="*/ 238760 h 2611120"/>
                <a:gd name="connsiteX33-14843" fmla="*/ 2921025 w 3586505"/>
                <a:gd name="connsiteY33-14844" fmla="*/ 248920 h 2611120"/>
                <a:gd name="connsiteX34-14845" fmla="*/ 2921025 w 3586505"/>
                <a:gd name="connsiteY34-14846" fmla="*/ 248920 h 2611120"/>
                <a:gd name="connsiteX35-14847" fmla="*/ 2880385 w 3586505"/>
                <a:gd name="connsiteY35-14848" fmla="*/ 233680 h 2611120"/>
                <a:gd name="connsiteX36-14849" fmla="*/ 2870225 w 3586505"/>
                <a:gd name="connsiteY36-14850" fmla="*/ 218440 h 2611120"/>
                <a:gd name="connsiteX37-14851" fmla="*/ 2839745 w 3586505"/>
                <a:gd name="connsiteY37-14852" fmla="*/ 198120 h 2611120"/>
                <a:gd name="connsiteX38-14853" fmla="*/ 2824505 w 3586505"/>
                <a:gd name="connsiteY38-14854" fmla="*/ 187960 h 2611120"/>
                <a:gd name="connsiteX39-14855" fmla="*/ 2824505 w 3586505"/>
                <a:gd name="connsiteY39-14856" fmla="*/ 187960 h 2611120"/>
                <a:gd name="connsiteX40-14857" fmla="*/ 2849905 w 3586505"/>
                <a:gd name="connsiteY40-14858" fmla="*/ 142240 h 2611120"/>
                <a:gd name="connsiteX41-14859" fmla="*/ 2860065 w 3586505"/>
                <a:gd name="connsiteY41-14860" fmla="*/ 127000 h 2611120"/>
                <a:gd name="connsiteX42-14861" fmla="*/ 2849905 w 3586505"/>
                <a:gd name="connsiteY42-14862" fmla="*/ 127000 h 2611120"/>
                <a:gd name="connsiteX43-14863" fmla="*/ 2849905 w 3586505"/>
                <a:gd name="connsiteY43-14864" fmla="*/ 127000 h 2611120"/>
                <a:gd name="connsiteX44-14865" fmla="*/ 2824505 w 3586505"/>
                <a:gd name="connsiteY44-14866" fmla="*/ 86360 h 2611120"/>
                <a:gd name="connsiteX45-14867" fmla="*/ 2809265 w 3586505"/>
                <a:gd name="connsiteY45-14868" fmla="*/ 76200 h 2611120"/>
                <a:gd name="connsiteX46-14869" fmla="*/ 2788945 w 3586505"/>
                <a:gd name="connsiteY46-14870" fmla="*/ 45720 h 2611120"/>
                <a:gd name="connsiteX47-14871" fmla="*/ 2773705 w 3586505"/>
                <a:gd name="connsiteY47-14872" fmla="*/ 30480 h 2611120"/>
                <a:gd name="connsiteX48-14873" fmla="*/ 2773705 w 3586505"/>
                <a:gd name="connsiteY48-14874" fmla="*/ 30480 h 2611120"/>
                <a:gd name="connsiteX49-14875" fmla="*/ 2651785 w 3586505"/>
                <a:gd name="connsiteY49-14876" fmla="*/ 10160 h 2611120"/>
                <a:gd name="connsiteX50-14877" fmla="*/ 2651785 w 3586505"/>
                <a:gd name="connsiteY50-14878" fmla="*/ 0 h 2611120"/>
                <a:gd name="connsiteX51-14879" fmla="*/ 2651785 w 3586505"/>
                <a:gd name="connsiteY51-14880" fmla="*/ 0 h 2611120"/>
                <a:gd name="connsiteX52-14881" fmla="*/ 2611145 w 3586505"/>
                <a:gd name="connsiteY52-14882" fmla="*/ 35560 h 2611120"/>
                <a:gd name="connsiteX53-14883" fmla="*/ 2580665 w 3586505"/>
                <a:gd name="connsiteY53-14884" fmla="*/ 60960 h 2611120"/>
                <a:gd name="connsiteX54-14885" fmla="*/ 2570505 w 3586505"/>
                <a:gd name="connsiteY54-14886" fmla="*/ 76200 h 2611120"/>
                <a:gd name="connsiteX55-14887" fmla="*/ 2555265 w 3586505"/>
                <a:gd name="connsiteY55-14888" fmla="*/ 86360 h 2611120"/>
                <a:gd name="connsiteX56-14889" fmla="*/ 2550185 w 3586505"/>
                <a:gd name="connsiteY56-14890" fmla="*/ 101600 h 2611120"/>
                <a:gd name="connsiteX57-14891" fmla="*/ 2534945 w 3586505"/>
                <a:gd name="connsiteY57-14892" fmla="*/ 106680 h 2611120"/>
                <a:gd name="connsiteX58-14893" fmla="*/ 2489225 w 3586505"/>
                <a:gd name="connsiteY58-14894" fmla="*/ 132080 h 2611120"/>
                <a:gd name="connsiteX59-14895" fmla="*/ 2479065 w 3586505"/>
                <a:gd name="connsiteY59-14896" fmla="*/ 152400 h 2611120"/>
                <a:gd name="connsiteX60-14897" fmla="*/ 2479065 w 3586505"/>
                <a:gd name="connsiteY60-14898" fmla="*/ 152400 h 2611120"/>
                <a:gd name="connsiteX61-14899" fmla="*/ 2479065 w 3586505"/>
                <a:gd name="connsiteY61-14900" fmla="*/ 187960 h 2611120"/>
                <a:gd name="connsiteX62-14901" fmla="*/ 2433345 w 3586505"/>
                <a:gd name="connsiteY62-14902" fmla="*/ 208280 h 2611120"/>
                <a:gd name="connsiteX63-14903" fmla="*/ 2418105 w 3586505"/>
                <a:gd name="connsiteY63-14904" fmla="*/ 228600 h 2611120"/>
                <a:gd name="connsiteX64-14905" fmla="*/ 2397785 w 3586505"/>
                <a:gd name="connsiteY64-14906" fmla="*/ 243840 h 2611120"/>
                <a:gd name="connsiteX65-14907" fmla="*/ 2377465 w 3586505"/>
                <a:gd name="connsiteY65-14908" fmla="*/ 264160 h 2611120"/>
                <a:gd name="connsiteX66-14909" fmla="*/ 2357145 w 3586505"/>
                <a:gd name="connsiteY66-14910" fmla="*/ 269240 h 2611120"/>
                <a:gd name="connsiteX67-14911" fmla="*/ 2329205 w 3586505"/>
                <a:gd name="connsiteY67-14912" fmla="*/ 313055 h 2611120"/>
                <a:gd name="connsiteX68-14913" fmla="*/ 2291105 w 3586505"/>
                <a:gd name="connsiteY68-14914" fmla="*/ 330200 h 2611120"/>
                <a:gd name="connsiteX69-14915" fmla="*/ 2291105 w 3586505"/>
                <a:gd name="connsiteY69-14916" fmla="*/ 330200 h 2611120"/>
                <a:gd name="connsiteX70-14917" fmla="*/ 2245385 w 3586505"/>
                <a:gd name="connsiteY70-14918" fmla="*/ 335280 h 2611120"/>
                <a:gd name="connsiteX71-14919" fmla="*/ 2222525 w 3586505"/>
                <a:gd name="connsiteY71-14920" fmla="*/ 370840 h 2611120"/>
                <a:gd name="connsiteX72-14921" fmla="*/ 2159025 w 3586505"/>
                <a:gd name="connsiteY72-14922" fmla="*/ 345440 h 2611120"/>
                <a:gd name="connsiteX73-14923" fmla="*/ 2143785 w 3586505"/>
                <a:gd name="connsiteY73-14924" fmla="*/ 350520 h 2611120"/>
                <a:gd name="connsiteX74-14925" fmla="*/ 2123465 w 3586505"/>
                <a:gd name="connsiteY74-14926" fmla="*/ 381000 h 2611120"/>
                <a:gd name="connsiteX75-14927" fmla="*/ 2103145 w 3586505"/>
                <a:gd name="connsiteY75-14928" fmla="*/ 386080 h 2611120"/>
                <a:gd name="connsiteX76-14929" fmla="*/ 2103145 w 3586505"/>
                <a:gd name="connsiteY76-14930" fmla="*/ 386080 h 2611120"/>
                <a:gd name="connsiteX77-14931" fmla="*/ 2072665 w 3586505"/>
                <a:gd name="connsiteY77-14932" fmla="*/ 421640 h 2611120"/>
                <a:gd name="connsiteX78-14933" fmla="*/ 2057425 w 3586505"/>
                <a:gd name="connsiteY78-14934" fmla="*/ 426720 h 2611120"/>
                <a:gd name="connsiteX79-14935" fmla="*/ 2057425 w 3586505"/>
                <a:gd name="connsiteY79-14936" fmla="*/ 426720 h 2611120"/>
                <a:gd name="connsiteX80-14937" fmla="*/ 1981225 w 3586505"/>
                <a:gd name="connsiteY80-14938" fmla="*/ 411480 h 2611120"/>
                <a:gd name="connsiteX81-14939" fmla="*/ 1960905 w 3586505"/>
                <a:gd name="connsiteY81-14940" fmla="*/ 406400 h 2611120"/>
                <a:gd name="connsiteX82-14941" fmla="*/ 1951380 w 3586505"/>
                <a:gd name="connsiteY82-14942" fmla="*/ 367665 h 2611120"/>
                <a:gd name="connsiteX83-14943" fmla="*/ 1823745 w 3586505"/>
                <a:gd name="connsiteY83-14944" fmla="*/ 289560 h 2611120"/>
                <a:gd name="connsiteX84-14945" fmla="*/ 1849145 w 3586505"/>
                <a:gd name="connsiteY84-14946" fmla="*/ 304800 h 2611120"/>
                <a:gd name="connsiteX85-14947" fmla="*/ 1833905 w 3586505"/>
                <a:gd name="connsiteY85-14948" fmla="*/ 299720 h 2611120"/>
                <a:gd name="connsiteX86-14949" fmla="*/ 1813585 w 3586505"/>
                <a:gd name="connsiteY86-14950" fmla="*/ 259080 h 2611120"/>
                <a:gd name="connsiteX87-14951" fmla="*/ 1798345 w 3586505"/>
                <a:gd name="connsiteY87-14952" fmla="*/ 228600 h 2611120"/>
                <a:gd name="connsiteX88-14953" fmla="*/ 1798345 w 3586505"/>
                <a:gd name="connsiteY88-14954" fmla="*/ 228600 h 2611120"/>
                <a:gd name="connsiteX89-14955" fmla="*/ 1752625 w 3586505"/>
                <a:gd name="connsiteY89-14956" fmla="*/ 172720 h 2611120"/>
                <a:gd name="connsiteX90-14957" fmla="*/ 1752625 w 3586505"/>
                <a:gd name="connsiteY90-14958" fmla="*/ 172720 h 2611120"/>
                <a:gd name="connsiteX91-14959" fmla="*/ 1691665 w 3586505"/>
                <a:gd name="connsiteY91-14960" fmla="*/ 157480 h 2611120"/>
                <a:gd name="connsiteX92-14961" fmla="*/ 1686585 w 3586505"/>
                <a:gd name="connsiteY92-14962" fmla="*/ 142240 h 2611120"/>
                <a:gd name="connsiteX93-14963" fmla="*/ 1676425 w 3586505"/>
                <a:gd name="connsiteY93-14964" fmla="*/ 127000 h 2611120"/>
                <a:gd name="connsiteX94-14965" fmla="*/ 1645945 w 3586505"/>
                <a:gd name="connsiteY94-14966" fmla="*/ 111760 h 2611120"/>
                <a:gd name="connsiteX95-14967" fmla="*/ 1635785 w 3586505"/>
                <a:gd name="connsiteY95-14968" fmla="*/ 111760 h 2611120"/>
                <a:gd name="connsiteX96-14969" fmla="*/ 1635785 w 3586505"/>
                <a:gd name="connsiteY96-14970" fmla="*/ 111760 h 2611120"/>
                <a:gd name="connsiteX97-14971" fmla="*/ 1564665 w 3586505"/>
                <a:gd name="connsiteY97-14972" fmla="*/ 121920 h 2611120"/>
                <a:gd name="connsiteX98-14973" fmla="*/ 1564665 w 3586505"/>
                <a:gd name="connsiteY98-14974" fmla="*/ 121920 h 2611120"/>
                <a:gd name="connsiteX99-14975" fmla="*/ 1544345 w 3586505"/>
                <a:gd name="connsiteY99-14976" fmla="*/ 162560 h 2611120"/>
                <a:gd name="connsiteX100-14977" fmla="*/ 1513865 w 3586505"/>
                <a:gd name="connsiteY100-14978" fmla="*/ 193040 h 2611120"/>
                <a:gd name="connsiteX101-14979" fmla="*/ 1508785 w 3586505"/>
                <a:gd name="connsiteY101-14980" fmla="*/ 213360 h 2611120"/>
                <a:gd name="connsiteX102-14981" fmla="*/ 1503705 w 3586505"/>
                <a:gd name="connsiteY102-14982" fmla="*/ 238760 h 2611120"/>
                <a:gd name="connsiteX103-14983" fmla="*/ 1483385 w 3586505"/>
                <a:gd name="connsiteY103-14984" fmla="*/ 274320 h 2611120"/>
                <a:gd name="connsiteX104-14985" fmla="*/ 1478305 w 3586505"/>
                <a:gd name="connsiteY104-14986" fmla="*/ 289560 h 2611120"/>
                <a:gd name="connsiteX105-14987" fmla="*/ 1447825 w 3586505"/>
                <a:gd name="connsiteY105-14988" fmla="*/ 345440 h 2611120"/>
                <a:gd name="connsiteX106-14989" fmla="*/ 1437665 w 3586505"/>
                <a:gd name="connsiteY106-14990" fmla="*/ 375920 h 2611120"/>
                <a:gd name="connsiteX107-14991" fmla="*/ 1432585 w 3586505"/>
                <a:gd name="connsiteY107-14992" fmla="*/ 391160 h 2611120"/>
                <a:gd name="connsiteX108-14993" fmla="*/ 1402105 w 3586505"/>
                <a:gd name="connsiteY108-14994" fmla="*/ 411480 h 2611120"/>
                <a:gd name="connsiteX109-14995" fmla="*/ 1386865 w 3586505"/>
                <a:gd name="connsiteY109-14996" fmla="*/ 441960 h 2611120"/>
                <a:gd name="connsiteX110-14997" fmla="*/ 1361465 w 3586505"/>
                <a:gd name="connsiteY110-14998" fmla="*/ 447040 h 2611120"/>
                <a:gd name="connsiteX111-14999" fmla="*/ 1330985 w 3586505"/>
                <a:gd name="connsiteY111-15000" fmla="*/ 457200 h 2611120"/>
                <a:gd name="connsiteX112-15001" fmla="*/ 1330985 w 3586505"/>
                <a:gd name="connsiteY112-15002" fmla="*/ 457200 h 2611120"/>
                <a:gd name="connsiteX113-15003" fmla="*/ 1361465 w 3586505"/>
                <a:gd name="connsiteY113-15004" fmla="*/ 492760 h 2611120"/>
                <a:gd name="connsiteX114-15005" fmla="*/ 1366545 w 3586505"/>
                <a:gd name="connsiteY114-15006" fmla="*/ 508000 h 2611120"/>
                <a:gd name="connsiteX115-15007" fmla="*/ 1371625 w 3586505"/>
                <a:gd name="connsiteY115-15008" fmla="*/ 518160 h 2611120"/>
                <a:gd name="connsiteX116-15009" fmla="*/ 1371625 w 3586505"/>
                <a:gd name="connsiteY116-15010" fmla="*/ 518160 h 2611120"/>
                <a:gd name="connsiteX117-15011" fmla="*/ 1371625 w 3586505"/>
                <a:gd name="connsiteY117-15012" fmla="*/ 568960 h 2611120"/>
                <a:gd name="connsiteX118-15013" fmla="*/ 1381150 w 3586505"/>
                <a:gd name="connsiteY118-15014" fmla="*/ 584200 h 2611120"/>
                <a:gd name="connsiteX119-15015" fmla="*/ 1320825 w 3586505"/>
                <a:gd name="connsiteY119-15016" fmla="*/ 609600 h 2611120"/>
                <a:gd name="connsiteX120-15017" fmla="*/ 1320825 w 3586505"/>
                <a:gd name="connsiteY120-15018" fmla="*/ 609600 h 2611120"/>
                <a:gd name="connsiteX121-15019" fmla="*/ 1371625 w 3586505"/>
                <a:gd name="connsiteY121-15020" fmla="*/ 665480 h 2611120"/>
                <a:gd name="connsiteX122-15021" fmla="*/ 1376705 w 3586505"/>
                <a:gd name="connsiteY122-15022" fmla="*/ 711200 h 2611120"/>
                <a:gd name="connsiteX123-15023" fmla="*/ 1386865 w 3586505"/>
                <a:gd name="connsiteY123-15024" fmla="*/ 746760 h 2611120"/>
                <a:gd name="connsiteX124-15025" fmla="*/ 1402105 w 3586505"/>
                <a:gd name="connsiteY124-15026" fmla="*/ 746760 h 2611120"/>
                <a:gd name="connsiteX125-15027" fmla="*/ 1398930 w 3586505"/>
                <a:gd name="connsiteY125-15028" fmla="*/ 817245 h 2611120"/>
                <a:gd name="connsiteX126-15029" fmla="*/ 1376705 w 3586505"/>
                <a:gd name="connsiteY126-15030" fmla="*/ 858520 h 2611120"/>
                <a:gd name="connsiteX127-15031" fmla="*/ 1376705 w 3586505"/>
                <a:gd name="connsiteY127-15032" fmla="*/ 858520 h 2611120"/>
                <a:gd name="connsiteX128-15033" fmla="*/ 1341145 w 3586505"/>
                <a:gd name="connsiteY128-15034" fmla="*/ 889000 h 2611120"/>
                <a:gd name="connsiteX129-15035" fmla="*/ 1315745 w 3586505"/>
                <a:gd name="connsiteY129-15036" fmla="*/ 919480 h 2611120"/>
                <a:gd name="connsiteX130-15037" fmla="*/ 1330985 w 3586505"/>
                <a:gd name="connsiteY130-15038" fmla="*/ 919480 h 2611120"/>
                <a:gd name="connsiteX131-15039" fmla="*/ 1382420 w 3586505"/>
                <a:gd name="connsiteY131-15040" fmla="*/ 949960 h 2611120"/>
                <a:gd name="connsiteX132-15041" fmla="*/ 1330985 w 3586505"/>
                <a:gd name="connsiteY132-15042" fmla="*/ 1041400 h 2611120"/>
                <a:gd name="connsiteX133-15043" fmla="*/ 1330985 w 3586505"/>
                <a:gd name="connsiteY133-15044" fmla="*/ 1041400 h 2611120"/>
                <a:gd name="connsiteX134-15045" fmla="*/ 1280185 w 3586505"/>
                <a:gd name="connsiteY134-15046" fmla="*/ 1046480 h 2611120"/>
                <a:gd name="connsiteX135-15047" fmla="*/ 1275105 w 3586505"/>
                <a:gd name="connsiteY135-15048" fmla="*/ 1061720 h 2611120"/>
                <a:gd name="connsiteX136-15049" fmla="*/ 1259865 w 3586505"/>
                <a:gd name="connsiteY136-15050" fmla="*/ 1061720 h 2611120"/>
                <a:gd name="connsiteX137-15051" fmla="*/ 1259865 w 3586505"/>
                <a:gd name="connsiteY137-15052" fmla="*/ 1061720 h 2611120"/>
                <a:gd name="connsiteX138-15053" fmla="*/ 1259865 w 3586505"/>
                <a:gd name="connsiteY138-15054" fmla="*/ 1168400 h 2611120"/>
                <a:gd name="connsiteX139-15055" fmla="*/ 1259865 w 3586505"/>
                <a:gd name="connsiteY139-15056" fmla="*/ 1168400 h 2611120"/>
                <a:gd name="connsiteX140-15057" fmla="*/ 1224305 w 3586505"/>
                <a:gd name="connsiteY140-15058" fmla="*/ 1193800 h 2611120"/>
                <a:gd name="connsiteX141-15059" fmla="*/ 1214145 w 3586505"/>
                <a:gd name="connsiteY141-15060" fmla="*/ 1209040 h 2611120"/>
                <a:gd name="connsiteX142-15061" fmla="*/ 1209065 w 3586505"/>
                <a:gd name="connsiteY142-15062" fmla="*/ 1224280 h 2611120"/>
                <a:gd name="connsiteX143-15063" fmla="*/ 1209065 w 3586505"/>
                <a:gd name="connsiteY143-15064" fmla="*/ 1224280 h 2611120"/>
                <a:gd name="connsiteX144-15065" fmla="*/ 1183665 w 3586505"/>
                <a:gd name="connsiteY144-15066" fmla="*/ 1188720 h 2611120"/>
                <a:gd name="connsiteX145-15067" fmla="*/ 1168425 w 3586505"/>
                <a:gd name="connsiteY145-15068" fmla="*/ 1178560 h 2611120"/>
                <a:gd name="connsiteX146-15069" fmla="*/ 1163345 w 3586505"/>
                <a:gd name="connsiteY146-15070" fmla="*/ 1163320 h 2611120"/>
                <a:gd name="connsiteX147-15071" fmla="*/ 1122705 w 3586505"/>
                <a:gd name="connsiteY147-15072" fmla="*/ 1153160 h 2611120"/>
                <a:gd name="connsiteX148-15073" fmla="*/ 1122705 w 3586505"/>
                <a:gd name="connsiteY148-15074" fmla="*/ 1153160 h 2611120"/>
                <a:gd name="connsiteX149-15075" fmla="*/ 1076985 w 3586505"/>
                <a:gd name="connsiteY149-15076" fmla="*/ 1158240 h 2611120"/>
                <a:gd name="connsiteX150-15077" fmla="*/ 889025 w 3586505"/>
                <a:gd name="connsiteY150-15078" fmla="*/ 1153160 h 2611120"/>
                <a:gd name="connsiteX151-15079" fmla="*/ 889025 w 3586505"/>
                <a:gd name="connsiteY151-15080" fmla="*/ 1153160 h 2611120"/>
                <a:gd name="connsiteX152-15081" fmla="*/ 863625 w 3586505"/>
                <a:gd name="connsiteY152-15082" fmla="*/ 1188720 h 2611120"/>
                <a:gd name="connsiteX153-15083" fmla="*/ 848385 w 3586505"/>
                <a:gd name="connsiteY153-15084" fmla="*/ 1219200 h 2611120"/>
                <a:gd name="connsiteX154-15085" fmla="*/ 838225 w 3586505"/>
                <a:gd name="connsiteY154-15086" fmla="*/ 1224280 h 2611120"/>
                <a:gd name="connsiteX155-15087" fmla="*/ 838225 w 3586505"/>
                <a:gd name="connsiteY155-15088" fmla="*/ 1224280 h 2611120"/>
                <a:gd name="connsiteX156-15089" fmla="*/ 751865 w 3586505"/>
                <a:gd name="connsiteY156-15090" fmla="*/ 1224280 h 2611120"/>
                <a:gd name="connsiteX157-15091" fmla="*/ 751865 w 3586505"/>
                <a:gd name="connsiteY157-15092" fmla="*/ 1224280 h 2611120"/>
                <a:gd name="connsiteX158-15093" fmla="*/ 716305 w 3586505"/>
                <a:gd name="connsiteY158-15094" fmla="*/ 1178560 h 2611120"/>
                <a:gd name="connsiteX159-15095" fmla="*/ 701065 w 3586505"/>
                <a:gd name="connsiteY159-15096" fmla="*/ 1168400 h 2611120"/>
                <a:gd name="connsiteX160-15097" fmla="*/ 695985 w 3586505"/>
                <a:gd name="connsiteY160-15098" fmla="*/ 1153160 h 2611120"/>
                <a:gd name="connsiteX161-15099" fmla="*/ 670585 w 3586505"/>
                <a:gd name="connsiteY161-15100" fmla="*/ 1102360 h 2611120"/>
                <a:gd name="connsiteX162-15101" fmla="*/ 665505 w 3586505"/>
                <a:gd name="connsiteY162-15102" fmla="*/ 1087120 h 2611120"/>
                <a:gd name="connsiteX163-15103" fmla="*/ 645185 w 3586505"/>
                <a:gd name="connsiteY163-15104" fmla="*/ 1056640 h 2611120"/>
                <a:gd name="connsiteX164-15105" fmla="*/ 624865 w 3586505"/>
                <a:gd name="connsiteY164-15106" fmla="*/ 1000760 h 2611120"/>
                <a:gd name="connsiteX165-15107" fmla="*/ 609625 w 3586505"/>
                <a:gd name="connsiteY165-15108" fmla="*/ 995680 h 2611120"/>
                <a:gd name="connsiteX166-15109" fmla="*/ 568985 w 3586505"/>
                <a:gd name="connsiteY166-15110" fmla="*/ 985520 h 2611120"/>
                <a:gd name="connsiteX167-15111" fmla="*/ 543585 w 3586505"/>
                <a:gd name="connsiteY167-15112" fmla="*/ 955040 h 2611120"/>
                <a:gd name="connsiteX168-15113" fmla="*/ 533425 w 3586505"/>
                <a:gd name="connsiteY168-15114" fmla="*/ 924560 h 2611120"/>
                <a:gd name="connsiteX169-15115" fmla="*/ 523265 w 3586505"/>
                <a:gd name="connsiteY169-15116" fmla="*/ 914400 h 2611120"/>
                <a:gd name="connsiteX170-15117" fmla="*/ 523265 w 3586505"/>
                <a:gd name="connsiteY170-15118" fmla="*/ 914400 h 2611120"/>
                <a:gd name="connsiteX171-15119" fmla="*/ 482625 w 3586505"/>
                <a:gd name="connsiteY171-15120" fmla="*/ 934720 h 2611120"/>
                <a:gd name="connsiteX172-15121" fmla="*/ 457225 w 3586505"/>
                <a:gd name="connsiteY172-15122" fmla="*/ 939800 h 2611120"/>
                <a:gd name="connsiteX173-15123" fmla="*/ 441985 w 3586505"/>
                <a:gd name="connsiteY173-15124" fmla="*/ 944880 h 2611120"/>
                <a:gd name="connsiteX174-15125" fmla="*/ 436905 w 3586505"/>
                <a:gd name="connsiteY174-15126" fmla="*/ 965200 h 2611120"/>
                <a:gd name="connsiteX175-15127" fmla="*/ 421665 w 3586505"/>
                <a:gd name="connsiteY175-15128" fmla="*/ 970280 h 2611120"/>
                <a:gd name="connsiteX176-15129" fmla="*/ 406425 w 3586505"/>
                <a:gd name="connsiteY176-15130" fmla="*/ 985520 h 2611120"/>
                <a:gd name="connsiteX177-15131" fmla="*/ 401345 w 3586505"/>
                <a:gd name="connsiteY177-15132" fmla="*/ 990600 h 2611120"/>
                <a:gd name="connsiteX178-15133" fmla="*/ 401345 w 3586505"/>
                <a:gd name="connsiteY178-15134" fmla="*/ 990600 h 2611120"/>
                <a:gd name="connsiteX179-15135" fmla="*/ 370865 w 3586505"/>
                <a:gd name="connsiteY179-15136" fmla="*/ 1026160 h 2611120"/>
                <a:gd name="connsiteX180-15137" fmla="*/ 345465 w 3586505"/>
                <a:gd name="connsiteY180-15138" fmla="*/ 1061720 h 2611120"/>
                <a:gd name="connsiteX181-15139" fmla="*/ 345465 w 3586505"/>
                <a:gd name="connsiteY181-15140" fmla="*/ 1061720 h 2611120"/>
                <a:gd name="connsiteX182-15141" fmla="*/ 299745 w 3586505"/>
                <a:gd name="connsiteY182-15142" fmla="*/ 1066800 h 2611120"/>
                <a:gd name="connsiteX183-15143" fmla="*/ 269265 w 3586505"/>
                <a:gd name="connsiteY183-15144" fmla="*/ 1071880 h 2611120"/>
                <a:gd name="connsiteX184-15145" fmla="*/ 259105 w 3586505"/>
                <a:gd name="connsiteY184-15146" fmla="*/ 1112520 h 2611120"/>
                <a:gd name="connsiteX185-15147" fmla="*/ 259105 w 3586505"/>
                <a:gd name="connsiteY185-15148" fmla="*/ 1112520 h 2611120"/>
                <a:gd name="connsiteX186-15149" fmla="*/ 208305 w 3586505"/>
                <a:gd name="connsiteY186-15150" fmla="*/ 1112520 h 2611120"/>
                <a:gd name="connsiteX187-15151" fmla="*/ 208305 w 3586505"/>
                <a:gd name="connsiteY187-15152" fmla="*/ 1112520 h 2611120"/>
                <a:gd name="connsiteX188-15153" fmla="*/ 208305 w 3586505"/>
                <a:gd name="connsiteY188-15154" fmla="*/ 1203960 h 2611120"/>
                <a:gd name="connsiteX189-15155" fmla="*/ 208305 w 3586505"/>
                <a:gd name="connsiteY189-15156" fmla="*/ 1203960 h 2611120"/>
                <a:gd name="connsiteX190-15157" fmla="*/ 167665 w 3586505"/>
                <a:gd name="connsiteY190-15158" fmla="*/ 1219200 h 2611120"/>
                <a:gd name="connsiteX191-15159" fmla="*/ 137185 w 3586505"/>
                <a:gd name="connsiteY191-15160" fmla="*/ 1249680 h 2611120"/>
                <a:gd name="connsiteX192-15161" fmla="*/ 121945 w 3586505"/>
                <a:gd name="connsiteY192-15162" fmla="*/ 1259840 h 2611120"/>
                <a:gd name="connsiteX193-15163" fmla="*/ 111785 w 3586505"/>
                <a:gd name="connsiteY193-15164" fmla="*/ 1275080 h 2611120"/>
                <a:gd name="connsiteX194-15165" fmla="*/ 81305 w 3586505"/>
                <a:gd name="connsiteY194-15166" fmla="*/ 1290320 h 2611120"/>
                <a:gd name="connsiteX195-15167" fmla="*/ 86385 w 3586505"/>
                <a:gd name="connsiteY195-15168" fmla="*/ 1305560 h 2611120"/>
                <a:gd name="connsiteX196-15169" fmla="*/ 50825 w 3586505"/>
                <a:gd name="connsiteY196-15170" fmla="*/ 1290320 h 2611120"/>
                <a:gd name="connsiteX197-15171" fmla="*/ 45745 w 3586505"/>
                <a:gd name="connsiteY197-15172" fmla="*/ 1478280 h 2611120"/>
                <a:gd name="connsiteX198-15173" fmla="*/ 30505 w 3586505"/>
                <a:gd name="connsiteY198-15174" fmla="*/ 1513840 h 2611120"/>
                <a:gd name="connsiteX199-15175" fmla="*/ 30505 w 3586505"/>
                <a:gd name="connsiteY199-15176" fmla="*/ 1513840 h 2611120"/>
                <a:gd name="connsiteX200-15177" fmla="*/ 25 w 3586505"/>
                <a:gd name="connsiteY200-15178" fmla="*/ 1564640 h 2611120"/>
                <a:gd name="connsiteX201-15179" fmla="*/ 25 w 3586505"/>
                <a:gd name="connsiteY201-15180" fmla="*/ 1564640 h 2611120"/>
                <a:gd name="connsiteX202-15181" fmla="*/ 40665 w 3586505"/>
                <a:gd name="connsiteY202-15182" fmla="*/ 1584960 h 2611120"/>
                <a:gd name="connsiteX203-15183" fmla="*/ 50825 w 3586505"/>
                <a:gd name="connsiteY203-15184" fmla="*/ 1600200 h 2611120"/>
                <a:gd name="connsiteX204-15185" fmla="*/ 66065 w 3586505"/>
                <a:gd name="connsiteY204-15186" fmla="*/ 1610360 h 2611120"/>
                <a:gd name="connsiteX205-15187" fmla="*/ 76225 w 3586505"/>
                <a:gd name="connsiteY205-15188" fmla="*/ 1640840 h 2611120"/>
                <a:gd name="connsiteX206-15189" fmla="*/ 81305 w 3586505"/>
                <a:gd name="connsiteY206-15190" fmla="*/ 1656080 h 2611120"/>
                <a:gd name="connsiteX207-15191" fmla="*/ 86385 w 3586505"/>
                <a:gd name="connsiteY207-15192" fmla="*/ 1701800 h 2611120"/>
                <a:gd name="connsiteX208-15193" fmla="*/ 101625 w 3586505"/>
                <a:gd name="connsiteY208-15194" fmla="*/ 1711960 h 2611120"/>
                <a:gd name="connsiteX209-15195" fmla="*/ 101625 w 3586505"/>
                <a:gd name="connsiteY209-15196" fmla="*/ 1711960 h 2611120"/>
                <a:gd name="connsiteX210-15197" fmla="*/ 142265 w 3586505"/>
                <a:gd name="connsiteY210-15198" fmla="*/ 1742440 h 2611120"/>
                <a:gd name="connsiteX211-15199" fmla="*/ 157505 w 3586505"/>
                <a:gd name="connsiteY211-15200" fmla="*/ 1752600 h 2611120"/>
                <a:gd name="connsiteX212-15201" fmla="*/ 177825 w 3586505"/>
                <a:gd name="connsiteY212-15202" fmla="*/ 1757680 h 2611120"/>
                <a:gd name="connsiteX213-15203" fmla="*/ 198145 w 3586505"/>
                <a:gd name="connsiteY213-15204" fmla="*/ 1762760 h 2611120"/>
                <a:gd name="connsiteX214-15205" fmla="*/ 198145 w 3586505"/>
                <a:gd name="connsiteY214-15206" fmla="*/ 1762760 h 2611120"/>
                <a:gd name="connsiteX215-15207" fmla="*/ 243865 w 3586505"/>
                <a:gd name="connsiteY215-15208" fmla="*/ 1838960 h 2611120"/>
                <a:gd name="connsiteX216-15209" fmla="*/ 254025 w 3586505"/>
                <a:gd name="connsiteY216-15210" fmla="*/ 1889760 h 2611120"/>
                <a:gd name="connsiteX217-15211" fmla="*/ 259105 w 3586505"/>
                <a:gd name="connsiteY217-15212" fmla="*/ 1915160 h 2611120"/>
                <a:gd name="connsiteX218-15213" fmla="*/ 264185 w 3586505"/>
                <a:gd name="connsiteY218-15214" fmla="*/ 1930400 h 2611120"/>
                <a:gd name="connsiteX219-15215" fmla="*/ 279425 w 3586505"/>
                <a:gd name="connsiteY219-15216" fmla="*/ 1935480 h 2611120"/>
                <a:gd name="connsiteX220-15217" fmla="*/ 284505 w 3586505"/>
                <a:gd name="connsiteY220-15218" fmla="*/ 1940560 h 2611120"/>
                <a:gd name="connsiteX221-15219" fmla="*/ 284505 w 3586505"/>
                <a:gd name="connsiteY221-15220" fmla="*/ 1940560 h 2611120"/>
                <a:gd name="connsiteX222-15221" fmla="*/ 325145 w 3586505"/>
                <a:gd name="connsiteY222-15222" fmla="*/ 1960880 h 2611120"/>
                <a:gd name="connsiteX223-15223" fmla="*/ 340385 w 3586505"/>
                <a:gd name="connsiteY223-15224" fmla="*/ 1965960 h 2611120"/>
                <a:gd name="connsiteX224-15225" fmla="*/ 350545 w 3586505"/>
                <a:gd name="connsiteY224-15226" fmla="*/ 1981200 h 2611120"/>
                <a:gd name="connsiteX225-15227" fmla="*/ 381025 w 3586505"/>
                <a:gd name="connsiteY225-15228" fmla="*/ 1991360 h 2611120"/>
                <a:gd name="connsiteX226-15229" fmla="*/ 411505 w 3586505"/>
                <a:gd name="connsiteY226-15230" fmla="*/ 2006600 h 2611120"/>
                <a:gd name="connsiteX227-15231" fmla="*/ 426745 w 3586505"/>
                <a:gd name="connsiteY227-15232" fmla="*/ 2011680 h 2611120"/>
                <a:gd name="connsiteX228-15233" fmla="*/ 477545 w 3586505"/>
                <a:gd name="connsiteY228-15234" fmla="*/ 2037080 h 2611120"/>
                <a:gd name="connsiteX229-15235" fmla="*/ 492785 w 3586505"/>
                <a:gd name="connsiteY229-15236" fmla="*/ 2047240 h 2611120"/>
                <a:gd name="connsiteX230-15237" fmla="*/ 492785 w 3586505"/>
                <a:gd name="connsiteY230-15238" fmla="*/ 2047240 h 2611120"/>
                <a:gd name="connsiteX231-15239" fmla="*/ 462305 w 3586505"/>
                <a:gd name="connsiteY231-15240" fmla="*/ 2087880 h 2611120"/>
                <a:gd name="connsiteX232-15241" fmla="*/ 441985 w 3586505"/>
                <a:gd name="connsiteY232-15242" fmla="*/ 2108200 h 2611120"/>
                <a:gd name="connsiteX233-15243" fmla="*/ 421665 w 3586505"/>
                <a:gd name="connsiteY233-15244" fmla="*/ 2138680 h 2611120"/>
                <a:gd name="connsiteX234-15245" fmla="*/ 406425 w 3586505"/>
                <a:gd name="connsiteY234-15246" fmla="*/ 2169160 h 2611120"/>
                <a:gd name="connsiteX235-15247" fmla="*/ 406425 w 3586505"/>
                <a:gd name="connsiteY235-15248" fmla="*/ 2169160 h 2611120"/>
                <a:gd name="connsiteX236-15249" fmla="*/ 396265 w 3586505"/>
                <a:gd name="connsiteY236-15250" fmla="*/ 2230120 h 2611120"/>
                <a:gd name="connsiteX237-15251" fmla="*/ 386105 w 3586505"/>
                <a:gd name="connsiteY237-15252" fmla="*/ 2255520 h 2611120"/>
                <a:gd name="connsiteX238-15253" fmla="*/ 386105 w 3586505"/>
                <a:gd name="connsiteY238-15254" fmla="*/ 2255520 h 2611120"/>
                <a:gd name="connsiteX239-15255" fmla="*/ 416585 w 3586505"/>
                <a:gd name="connsiteY239-15256" fmla="*/ 2270760 h 2611120"/>
                <a:gd name="connsiteX240-15257" fmla="*/ 436905 w 3586505"/>
                <a:gd name="connsiteY240-15258" fmla="*/ 2438400 h 2611120"/>
                <a:gd name="connsiteX241-15259" fmla="*/ 447065 w 3586505"/>
                <a:gd name="connsiteY241-15260" fmla="*/ 2443480 h 2611120"/>
                <a:gd name="connsiteX242-15261" fmla="*/ 447065 w 3586505"/>
                <a:gd name="connsiteY242-15262" fmla="*/ 2443480 h 2611120"/>
                <a:gd name="connsiteX243-15263" fmla="*/ 487705 w 3586505"/>
                <a:gd name="connsiteY243-15264" fmla="*/ 2458720 h 2611120"/>
                <a:gd name="connsiteX244-15265" fmla="*/ 502945 w 3586505"/>
                <a:gd name="connsiteY244-15266" fmla="*/ 2463800 h 2611120"/>
                <a:gd name="connsiteX245-15267" fmla="*/ 528345 w 3586505"/>
                <a:gd name="connsiteY245-15268" fmla="*/ 2463800 h 2611120"/>
                <a:gd name="connsiteX246-15269" fmla="*/ 528345 w 3586505"/>
                <a:gd name="connsiteY246-15270" fmla="*/ 2463800 h 2611120"/>
                <a:gd name="connsiteX247-15271" fmla="*/ 574065 w 3586505"/>
                <a:gd name="connsiteY247-15272" fmla="*/ 2448560 h 2611120"/>
                <a:gd name="connsiteX248-15273" fmla="*/ 574065 w 3586505"/>
                <a:gd name="connsiteY248-15274" fmla="*/ 2448560 h 2611120"/>
                <a:gd name="connsiteX249-15275" fmla="*/ 594385 w 3586505"/>
                <a:gd name="connsiteY249-15276" fmla="*/ 2382520 h 2611120"/>
                <a:gd name="connsiteX250-15277" fmla="*/ 614705 w 3586505"/>
                <a:gd name="connsiteY250-15278" fmla="*/ 2362200 h 2611120"/>
                <a:gd name="connsiteX251-15279" fmla="*/ 624865 w 3586505"/>
                <a:gd name="connsiteY251-15280" fmla="*/ 2321560 h 2611120"/>
                <a:gd name="connsiteX252-15281" fmla="*/ 624865 w 3586505"/>
                <a:gd name="connsiteY252-15282" fmla="*/ 2321560 h 2611120"/>
                <a:gd name="connsiteX253-15283" fmla="*/ 731545 w 3586505"/>
                <a:gd name="connsiteY253-15284" fmla="*/ 2326640 h 2611120"/>
                <a:gd name="connsiteX254-15285" fmla="*/ 731545 w 3586505"/>
                <a:gd name="connsiteY254-15286" fmla="*/ 2326640 h 2611120"/>
                <a:gd name="connsiteX255-15287" fmla="*/ 777265 w 3586505"/>
                <a:gd name="connsiteY255-15288" fmla="*/ 2336800 h 2611120"/>
                <a:gd name="connsiteX256-15289" fmla="*/ 782345 w 3586505"/>
                <a:gd name="connsiteY256-15290" fmla="*/ 2352040 h 2611120"/>
                <a:gd name="connsiteX257-15291" fmla="*/ 797585 w 3586505"/>
                <a:gd name="connsiteY257-15292" fmla="*/ 2357120 h 2611120"/>
                <a:gd name="connsiteX258-15293" fmla="*/ 838225 w 3586505"/>
                <a:gd name="connsiteY258-15294" fmla="*/ 2346960 h 2611120"/>
                <a:gd name="connsiteX259-15295" fmla="*/ 843305 w 3586505"/>
                <a:gd name="connsiteY259-15296" fmla="*/ 2336800 h 2611120"/>
                <a:gd name="connsiteX260-15297" fmla="*/ 843305 w 3586505"/>
                <a:gd name="connsiteY260-15298" fmla="*/ 2336800 h 2611120"/>
                <a:gd name="connsiteX261-15299" fmla="*/ 883945 w 3586505"/>
                <a:gd name="connsiteY261-15300" fmla="*/ 2311400 h 2611120"/>
                <a:gd name="connsiteX262-15301" fmla="*/ 894105 w 3586505"/>
                <a:gd name="connsiteY262-15302" fmla="*/ 2296160 h 2611120"/>
                <a:gd name="connsiteX263-15303" fmla="*/ 914425 w 3586505"/>
                <a:gd name="connsiteY263-15304" fmla="*/ 2275840 h 2611120"/>
                <a:gd name="connsiteX264-15305" fmla="*/ 914425 w 3586505"/>
                <a:gd name="connsiteY264-15306" fmla="*/ 2275840 h 2611120"/>
                <a:gd name="connsiteX265-15307" fmla="*/ 1010945 w 3586505"/>
                <a:gd name="connsiteY265-15308" fmla="*/ 2255520 h 2611120"/>
                <a:gd name="connsiteX266-15309" fmla="*/ 1016025 w 3586505"/>
                <a:gd name="connsiteY266-15310" fmla="*/ 2240280 h 2611120"/>
                <a:gd name="connsiteX267-15311" fmla="*/ 1016025 w 3586505"/>
                <a:gd name="connsiteY267-15312" fmla="*/ 2230120 h 2611120"/>
                <a:gd name="connsiteX268-15313" fmla="*/ 1016025 w 3586505"/>
                <a:gd name="connsiteY268-15314" fmla="*/ 2230120 h 2611120"/>
                <a:gd name="connsiteX269-15315" fmla="*/ 1102385 w 3586505"/>
                <a:gd name="connsiteY269-15316" fmla="*/ 2230120 h 2611120"/>
                <a:gd name="connsiteX270-15317" fmla="*/ 1193825 w 3586505"/>
                <a:gd name="connsiteY270-15318" fmla="*/ 2286000 h 2611120"/>
                <a:gd name="connsiteX271-15319" fmla="*/ 1310665 w 3586505"/>
                <a:gd name="connsiteY271-15320" fmla="*/ 2458720 h 2611120"/>
                <a:gd name="connsiteX272-15321" fmla="*/ 1336065 w 3586505"/>
                <a:gd name="connsiteY272-15322" fmla="*/ 2499360 h 2611120"/>
                <a:gd name="connsiteX273-15323" fmla="*/ 1351305 w 3586505"/>
                <a:gd name="connsiteY273-15324" fmla="*/ 2534920 h 2611120"/>
                <a:gd name="connsiteX274-15325" fmla="*/ 1366545 w 3586505"/>
                <a:gd name="connsiteY274-15326" fmla="*/ 2545080 h 2611120"/>
                <a:gd name="connsiteX275-15327" fmla="*/ 1376705 w 3586505"/>
                <a:gd name="connsiteY275-15328" fmla="*/ 2575560 h 2611120"/>
                <a:gd name="connsiteX276-15329" fmla="*/ 1381785 w 3586505"/>
                <a:gd name="connsiteY276-15330" fmla="*/ 2590800 h 2611120"/>
                <a:gd name="connsiteX277-15331" fmla="*/ 1397025 w 3586505"/>
                <a:gd name="connsiteY277-15332" fmla="*/ 2595880 h 2611120"/>
                <a:gd name="connsiteX278-15333" fmla="*/ 1417345 w 3586505"/>
                <a:gd name="connsiteY278-15334" fmla="*/ 2600960 h 2611120"/>
                <a:gd name="connsiteX279-15335" fmla="*/ 1417345 w 3586505"/>
                <a:gd name="connsiteY279-15336" fmla="*/ 2611120 h 2611120"/>
                <a:gd name="connsiteX280-15337" fmla="*/ 1417345 w 3586505"/>
                <a:gd name="connsiteY280-15338" fmla="*/ 2611120 h 26111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55" y="connsiteY27-56"/>
                </a:cxn>
                <a:cxn ang="0">
                  <a:pos x="connsiteX28-57" y="connsiteY28-58"/>
                </a:cxn>
                <a:cxn ang="0">
                  <a:pos x="connsiteX29-59" y="connsiteY29-60"/>
                </a:cxn>
                <a:cxn ang="0">
                  <a:pos x="connsiteX30-61" y="connsiteY30-62"/>
                </a:cxn>
                <a:cxn ang="0">
                  <a:pos x="connsiteX31-63" y="connsiteY31-64"/>
                </a:cxn>
                <a:cxn ang="0">
                  <a:pos x="connsiteX32-65" y="connsiteY32-66"/>
                </a:cxn>
                <a:cxn ang="0">
                  <a:pos x="connsiteX33-67" y="connsiteY33-68"/>
                </a:cxn>
                <a:cxn ang="0">
                  <a:pos x="connsiteX34-69" y="connsiteY34-70"/>
                </a:cxn>
                <a:cxn ang="0">
                  <a:pos x="connsiteX35-71" y="connsiteY35-72"/>
                </a:cxn>
                <a:cxn ang="0">
                  <a:pos x="connsiteX36-73" y="connsiteY36-74"/>
                </a:cxn>
                <a:cxn ang="0">
                  <a:pos x="connsiteX37-75" y="connsiteY37-76"/>
                </a:cxn>
                <a:cxn ang="0">
                  <a:pos x="connsiteX38-77" y="connsiteY38-78"/>
                </a:cxn>
                <a:cxn ang="0">
                  <a:pos x="connsiteX39-79" y="connsiteY39-80"/>
                </a:cxn>
                <a:cxn ang="0">
                  <a:pos x="connsiteX40-81" y="connsiteY40-82"/>
                </a:cxn>
                <a:cxn ang="0">
                  <a:pos x="connsiteX41-83" y="connsiteY41-84"/>
                </a:cxn>
                <a:cxn ang="0">
                  <a:pos x="connsiteX42-85" y="connsiteY42-86"/>
                </a:cxn>
                <a:cxn ang="0">
                  <a:pos x="connsiteX43-87" y="connsiteY43-88"/>
                </a:cxn>
                <a:cxn ang="0">
                  <a:pos x="connsiteX44-89" y="connsiteY44-90"/>
                </a:cxn>
                <a:cxn ang="0">
                  <a:pos x="connsiteX45-91" y="connsiteY45-92"/>
                </a:cxn>
                <a:cxn ang="0">
                  <a:pos x="connsiteX46-93" y="connsiteY46-94"/>
                </a:cxn>
                <a:cxn ang="0">
                  <a:pos x="connsiteX47-95" y="connsiteY47-96"/>
                </a:cxn>
                <a:cxn ang="0">
                  <a:pos x="connsiteX48-97" y="connsiteY48-98"/>
                </a:cxn>
                <a:cxn ang="0">
                  <a:pos x="connsiteX49-99" y="connsiteY49-100"/>
                </a:cxn>
                <a:cxn ang="0">
                  <a:pos x="connsiteX50-101" y="connsiteY50-102"/>
                </a:cxn>
                <a:cxn ang="0">
                  <a:pos x="connsiteX51-103" y="connsiteY51-104"/>
                </a:cxn>
                <a:cxn ang="0">
                  <a:pos x="connsiteX52-105" y="connsiteY52-106"/>
                </a:cxn>
                <a:cxn ang="0">
                  <a:pos x="connsiteX53-107" y="connsiteY53-108"/>
                </a:cxn>
                <a:cxn ang="0">
                  <a:pos x="connsiteX54-109" y="connsiteY54-110"/>
                </a:cxn>
                <a:cxn ang="0">
                  <a:pos x="connsiteX55-111" y="connsiteY55-112"/>
                </a:cxn>
                <a:cxn ang="0">
                  <a:pos x="connsiteX56-113" y="connsiteY56-114"/>
                </a:cxn>
                <a:cxn ang="0">
                  <a:pos x="connsiteX57-115" y="connsiteY57-116"/>
                </a:cxn>
                <a:cxn ang="0">
                  <a:pos x="connsiteX58-117" y="connsiteY58-118"/>
                </a:cxn>
                <a:cxn ang="0">
                  <a:pos x="connsiteX59-119" y="connsiteY59-120"/>
                </a:cxn>
                <a:cxn ang="0">
                  <a:pos x="connsiteX60-121" y="connsiteY60-122"/>
                </a:cxn>
                <a:cxn ang="0">
                  <a:pos x="connsiteX61-123" y="connsiteY61-124"/>
                </a:cxn>
                <a:cxn ang="0">
                  <a:pos x="connsiteX62-125" y="connsiteY62-126"/>
                </a:cxn>
                <a:cxn ang="0">
                  <a:pos x="connsiteX63-127" y="connsiteY63-128"/>
                </a:cxn>
                <a:cxn ang="0">
                  <a:pos x="connsiteX64-129" y="connsiteY64-130"/>
                </a:cxn>
                <a:cxn ang="0">
                  <a:pos x="connsiteX65-131" y="connsiteY65-132"/>
                </a:cxn>
                <a:cxn ang="0">
                  <a:pos x="connsiteX66-133" y="connsiteY66-134"/>
                </a:cxn>
                <a:cxn ang="0">
                  <a:pos x="connsiteX67-135" y="connsiteY67-136"/>
                </a:cxn>
                <a:cxn ang="0">
                  <a:pos x="connsiteX68-137" y="connsiteY68-138"/>
                </a:cxn>
                <a:cxn ang="0">
                  <a:pos x="connsiteX69-139" y="connsiteY69-140"/>
                </a:cxn>
                <a:cxn ang="0">
                  <a:pos x="connsiteX70-141" y="connsiteY70-142"/>
                </a:cxn>
                <a:cxn ang="0">
                  <a:pos x="connsiteX71-143" y="connsiteY71-144"/>
                </a:cxn>
                <a:cxn ang="0">
                  <a:pos x="connsiteX72-145" y="connsiteY72-146"/>
                </a:cxn>
                <a:cxn ang="0">
                  <a:pos x="connsiteX73-147" y="connsiteY73-148"/>
                </a:cxn>
                <a:cxn ang="0">
                  <a:pos x="connsiteX74-149" y="connsiteY74-150"/>
                </a:cxn>
                <a:cxn ang="0">
                  <a:pos x="connsiteX75-151" y="connsiteY75-152"/>
                </a:cxn>
                <a:cxn ang="0">
                  <a:pos x="connsiteX76-153" y="connsiteY76-154"/>
                </a:cxn>
                <a:cxn ang="0">
                  <a:pos x="connsiteX77-155" y="connsiteY77-156"/>
                </a:cxn>
                <a:cxn ang="0">
                  <a:pos x="connsiteX78-157" y="connsiteY78-158"/>
                </a:cxn>
                <a:cxn ang="0">
                  <a:pos x="connsiteX79-159" y="connsiteY79-160"/>
                </a:cxn>
                <a:cxn ang="0">
                  <a:pos x="connsiteX80-161" y="connsiteY80-162"/>
                </a:cxn>
                <a:cxn ang="0">
                  <a:pos x="connsiteX81-163" y="connsiteY81-164"/>
                </a:cxn>
                <a:cxn ang="0">
                  <a:pos x="connsiteX82-165" y="connsiteY82-166"/>
                </a:cxn>
                <a:cxn ang="0">
                  <a:pos x="connsiteX83-167" y="connsiteY83-168"/>
                </a:cxn>
                <a:cxn ang="0">
                  <a:pos x="connsiteX84-169" y="connsiteY84-170"/>
                </a:cxn>
                <a:cxn ang="0">
                  <a:pos x="connsiteX85-171" y="connsiteY85-172"/>
                </a:cxn>
                <a:cxn ang="0">
                  <a:pos x="connsiteX86-173" y="connsiteY86-174"/>
                </a:cxn>
                <a:cxn ang="0">
                  <a:pos x="connsiteX87-175" y="connsiteY87-176"/>
                </a:cxn>
                <a:cxn ang="0">
                  <a:pos x="connsiteX88-177" y="connsiteY88-178"/>
                </a:cxn>
                <a:cxn ang="0">
                  <a:pos x="connsiteX89-179" y="connsiteY89-180"/>
                </a:cxn>
                <a:cxn ang="0">
                  <a:pos x="connsiteX90-181" y="connsiteY90-182"/>
                </a:cxn>
                <a:cxn ang="0">
                  <a:pos x="connsiteX91-183" y="connsiteY91-184"/>
                </a:cxn>
                <a:cxn ang="0">
                  <a:pos x="connsiteX92-185" y="connsiteY92-186"/>
                </a:cxn>
                <a:cxn ang="0">
                  <a:pos x="connsiteX93-187" y="connsiteY93-188"/>
                </a:cxn>
                <a:cxn ang="0">
                  <a:pos x="connsiteX94-189" y="connsiteY94-190"/>
                </a:cxn>
                <a:cxn ang="0">
                  <a:pos x="connsiteX95-191" y="connsiteY95-192"/>
                </a:cxn>
                <a:cxn ang="0">
                  <a:pos x="connsiteX96-193" y="connsiteY96-194"/>
                </a:cxn>
                <a:cxn ang="0">
                  <a:pos x="connsiteX97-195" y="connsiteY97-196"/>
                </a:cxn>
                <a:cxn ang="0">
                  <a:pos x="connsiteX98-197" y="connsiteY98-198"/>
                </a:cxn>
                <a:cxn ang="0">
                  <a:pos x="connsiteX99-199" y="connsiteY99-200"/>
                </a:cxn>
                <a:cxn ang="0">
                  <a:pos x="connsiteX100-201" y="connsiteY100-202"/>
                </a:cxn>
                <a:cxn ang="0">
                  <a:pos x="connsiteX101-203" y="connsiteY101-204"/>
                </a:cxn>
                <a:cxn ang="0">
                  <a:pos x="connsiteX102-205" y="connsiteY102-206"/>
                </a:cxn>
                <a:cxn ang="0">
                  <a:pos x="connsiteX103-207" y="connsiteY103-208"/>
                </a:cxn>
                <a:cxn ang="0">
                  <a:pos x="connsiteX104-209" y="connsiteY104-210"/>
                </a:cxn>
                <a:cxn ang="0">
                  <a:pos x="connsiteX105-211" y="connsiteY105-212"/>
                </a:cxn>
                <a:cxn ang="0">
                  <a:pos x="connsiteX106-213" y="connsiteY106-214"/>
                </a:cxn>
                <a:cxn ang="0">
                  <a:pos x="connsiteX107-215" y="connsiteY107-216"/>
                </a:cxn>
                <a:cxn ang="0">
                  <a:pos x="connsiteX108-217" y="connsiteY108-218"/>
                </a:cxn>
                <a:cxn ang="0">
                  <a:pos x="connsiteX109-219" y="connsiteY109-220"/>
                </a:cxn>
                <a:cxn ang="0">
                  <a:pos x="connsiteX110-221" y="connsiteY110-222"/>
                </a:cxn>
                <a:cxn ang="0">
                  <a:pos x="connsiteX111-223" y="connsiteY111-224"/>
                </a:cxn>
                <a:cxn ang="0">
                  <a:pos x="connsiteX112-225" y="connsiteY112-226"/>
                </a:cxn>
                <a:cxn ang="0">
                  <a:pos x="connsiteX113-227" y="connsiteY113-228"/>
                </a:cxn>
                <a:cxn ang="0">
                  <a:pos x="connsiteX114-229" y="connsiteY114-230"/>
                </a:cxn>
                <a:cxn ang="0">
                  <a:pos x="connsiteX115-231" y="connsiteY115-232"/>
                </a:cxn>
                <a:cxn ang="0">
                  <a:pos x="connsiteX116-233" y="connsiteY116-234"/>
                </a:cxn>
                <a:cxn ang="0">
                  <a:pos x="connsiteX117-235" y="connsiteY117-236"/>
                </a:cxn>
                <a:cxn ang="0">
                  <a:pos x="connsiteX118-237" y="connsiteY118-238"/>
                </a:cxn>
                <a:cxn ang="0">
                  <a:pos x="connsiteX119-239" y="connsiteY119-240"/>
                </a:cxn>
                <a:cxn ang="0">
                  <a:pos x="connsiteX120-241" y="connsiteY120-242"/>
                </a:cxn>
                <a:cxn ang="0">
                  <a:pos x="connsiteX121-243" y="connsiteY121-244"/>
                </a:cxn>
                <a:cxn ang="0">
                  <a:pos x="connsiteX122-245" y="connsiteY122-246"/>
                </a:cxn>
                <a:cxn ang="0">
                  <a:pos x="connsiteX123-247" y="connsiteY123-248"/>
                </a:cxn>
                <a:cxn ang="0">
                  <a:pos x="connsiteX124-249" y="connsiteY124-250"/>
                </a:cxn>
                <a:cxn ang="0">
                  <a:pos x="connsiteX125-251" y="connsiteY125-252"/>
                </a:cxn>
                <a:cxn ang="0">
                  <a:pos x="connsiteX126-253" y="connsiteY126-254"/>
                </a:cxn>
                <a:cxn ang="0">
                  <a:pos x="connsiteX127-255" y="connsiteY127-256"/>
                </a:cxn>
                <a:cxn ang="0">
                  <a:pos x="connsiteX128-257" y="connsiteY128-258"/>
                </a:cxn>
                <a:cxn ang="0">
                  <a:pos x="connsiteX129-259" y="connsiteY129-260"/>
                </a:cxn>
                <a:cxn ang="0">
                  <a:pos x="connsiteX130-261" y="connsiteY130-262"/>
                </a:cxn>
                <a:cxn ang="0">
                  <a:pos x="connsiteX131-263" y="connsiteY131-264"/>
                </a:cxn>
                <a:cxn ang="0">
                  <a:pos x="connsiteX132-265" y="connsiteY132-266"/>
                </a:cxn>
                <a:cxn ang="0">
                  <a:pos x="connsiteX133-267" y="connsiteY133-268"/>
                </a:cxn>
                <a:cxn ang="0">
                  <a:pos x="connsiteX134-269" y="connsiteY134-270"/>
                </a:cxn>
                <a:cxn ang="0">
                  <a:pos x="connsiteX135-271" y="connsiteY135-272"/>
                </a:cxn>
                <a:cxn ang="0">
                  <a:pos x="connsiteX136-273" y="connsiteY136-274"/>
                </a:cxn>
                <a:cxn ang="0">
                  <a:pos x="connsiteX137-275" y="connsiteY137-276"/>
                </a:cxn>
                <a:cxn ang="0">
                  <a:pos x="connsiteX138-277" y="connsiteY138-278"/>
                </a:cxn>
                <a:cxn ang="0">
                  <a:pos x="connsiteX139-279" y="connsiteY139-280"/>
                </a:cxn>
                <a:cxn ang="0">
                  <a:pos x="connsiteX140-281" y="connsiteY140-282"/>
                </a:cxn>
                <a:cxn ang="0">
                  <a:pos x="connsiteX141-283" y="connsiteY141-284"/>
                </a:cxn>
                <a:cxn ang="0">
                  <a:pos x="connsiteX142-285" y="connsiteY142-286"/>
                </a:cxn>
                <a:cxn ang="0">
                  <a:pos x="connsiteX143-287" y="connsiteY143-288"/>
                </a:cxn>
                <a:cxn ang="0">
                  <a:pos x="connsiteX144-289" y="connsiteY144-290"/>
                </a:cxn>
                <a:cxn ang="0">
                  <a:pos x="connsiteX145-291" y="connsiteY145-292"/>
                </a:cxn>
                <a:cxn ang="0">
                  <a:pos x="connsiteX146-293" y="connsiteY146-294"/>
                </a:cxn>
                <a:cxn ang="0">
                  <a:pos x="connsiteX147-295" y="connsiteY147-296"/>
                </a:cxn>
                <a:cxn ang="0">
                  <a:pos x="connsiteX148-297" y="connsiteY148-298"/>
                </a:cxn>
                <a:cxn ang="0">
                  <a:pos x="connsiteX149-299" y="connsiteY149-300"/>
                </a:cxn>
                <a:cxn ang="0">
                  <a:pos x="connsiteX150-301" y="connsiteY150-302"/>
                </a:cxn>
                <a:cxn ang="0">
                  <a:pos x="connsiteX151-303" y="connsiteY151-304"/>
                </a:cxn>
                <a:cxn ang="0">
                  <a:pos x="connsiteX152-305" y="connsiteY152-306"/>
                </a:cxn>
                <a:cxn ang="0">
                  <a:pos x="connsiteX153-307" y="connsiteY153-308"/>
                </a:cxn>
                <a:cxn ang="0">
                  <a:pos x="connsiteX154-309" y="connsiteY154-310"/>
                </a:cxn>
                <a:cxn ang="0">
                  <a:pos x="connsiteX155-311" y="connsiteY155-312"/>
                </a:cxn>
                <a:cxn ang="0">
                  <a:pos x="connsiteX156-313" y="connsiteY156-314"/>
                </a:cxn>
                <a:cxn ang="0">
                  <a:pos x="connsiteX157-315" y="connsiteY157-316"/>
                </a:cxn>
                <a:cxn ang="0">
                  <a:pos x="connsiteX158-317" y="connsiteY158-318"/>
                </a:cxn>
                <a:cxn ang="0">
                  <a:pos x="connsiteX159-319" y="connsiteY159-320"/>
                </a:cxn>
                <a:cxn ang="0">
                  <a:pos x="connsiteX160-321" y="connsiteY160-322"/>
                </a:cxn>
                <a:cxn ang="0">
                  <a:pos x="connsiteX161-323" y="connsiteY161-324"/>
                </a:cxn>
                <a:cxn ang="0">
                  <a:pos x="connsiteX162-325" y="connsiteY162-326"/>
                </a:cxn>
                <a:cxn ang="0">
                  <a:pos x="connsiteX163-327" y="connsiteY163-328"/>
                </a:cxn>
                <a:cxn ang="0">
                  <a:pos x="connsiteX164-329" y="connsiteY164-330"/>
                </a:cxn>
                <a:cxn ang="0">
                  <a:pos x="connsiteX165-331" y="connsiteY165-332"/>
                </a:cxn>
                <a:cxn ang="0">
                  <a:pos x="connsiteX166-333" y="connsiteY166-334"/>
                </a:cxn>
                <a:cxn ang="0">
                  <a:pos x="connsiteX167-335" y="connsiteY167-336"/>
                </a:cxn>
                <a:cxn ang="0">
                  <a:pos x="connsiteX168-337" y="connsiteY168-338"/>
                </a:cxn>
                <a:cxn ang="0">
                  <a:pos x="connsiteX169-339" y="connsiteY169-340"/>
                </a:cxn>
                <a:cxn ang="0">
                  <a:pos x="connsiteX170-341" y="connsiteY170-342"/>
                </a:cxn>
                <a:cxn ang="0">
                  <a:pos x="connsiteX171-343" y="connsiteY171-344"/>
                </a:cxn>
                <a:cxn ang="0">
                  <a:pos x="connsiteX172-345" y="connsiteY172-346"/>
                </a:cxn>
                <a:cxn ang="0">
                  <a:pos x="connsiteX173-347" y="connsiteY173-348"/>
                </a:cxn>
                <a:cxn ang="0">
                  <a:pos x="connsiteX174-349" y="connsiteY174-350"/>
                </a:cxn>
                <a:cxn ang="0">
                  <a:pos x="connsiteX175-351" y="connsiteY175-352"/>
                </a:cxn>
                <a:cxn ang="0">
                  <a:pos x="connsiteX176-353" y="connsiteY176-354"/>
                </a:cxn>
                <a:cxn ang="0">
                  <a:pos x="connsiteX177-355" y="connsiteY177-356"/>
                </a:cxn>
                <a:cxn ang="0">
                  <a:pos x="connsiteX178-357" y="connsiteY178-358"/>
                </a:cxn>
                <a:cxn ang="0">
                  <a:pos x="connsiteX179-359" y="connsiteY179-360"/>
                </a:cxn>
                <a:cxn ang="0">
                  <a:pos x="connsiteX180-361" y="connsiteY180-362"/>
                </a:cxn>
                <a:cxn ang="0">
                  <a:pos x="connsiteX181-363" y="connsiteY181-364"/>
                </a:cxn>
                <a:cxn ang="0">
                  <a:pos x="connsiteX182-365" y="connsiteY182-366"/>
                </a:cxn>
                <a:cxn ang="0">
                  <a:pos x="connsiteX183-367" y="connsiteY183-368"/>
                </a:cxn>
                <a:cxn ang="0">
                  <a:pos x="connsiteX184-369" y="connsiteY184-370"/>
                </a:cxn>
                <a:cxn ang="0">
                  <a:pos x="connsiteX185-371" y="connsiteY185-372"/>
                </a:cxn>
                <a:cxn ang="0">
                  <a:pos x="connsiteX186-373" y="connsiteY186-374"/>
                </a:cxn>
                <a:cxn ang="0">
                  <a:pos x="connsiteX187-375" y="connsiteY187-376"/>
                </a:cxn>
                <a:cxn ang="0">
                  <a:pos x="connsiteX188-377" y="connsiteY188-378"/>
                </a:cxn>
                <a:cxn ang="0">
                  <a:pos x="connsiteX189-379" y="connsiteY189-380"/>
                </a:cxn>
                <a:cxn ang="0">
                  <a:pos x="connsiteX190-381" y="connsiteY190-382"/>
                </a:cxn>
                <a:cxn ang="0">
                  <a:pos x="connsiteX191-383" y="connsiteY191-384"/>
                </a:cxn>
                <a:cxn ang="0">
                  <a:pos x="connsiteX192-385" y="connsiteY192-386"/>
                </a:cxn>
                <a:cxn ang="0">
                  <a:pos x="connsiteX193-387" y="connsiteY193-388"/>
                </a:cxn>
                <a:cxn ang="0">
                  <a:pos x="connsiteX194-389" y="connsiteY194-390"/>
                </a:cxn>
                <a:cxn ang="0">
                  <a:pos x="connsiteX195-391" y="connsiteY195-392"/>
                </a:cxn>
                <a:cxn ang="0">
                  <a:pos x="connsiteX196-393" y="connsiteY196-394"/>
                </a:cxn>
                <a:cxn ang="0">
                  <a:pos x="connsiteX197-395" y="connsiteY197-396"/>
                </a:cxn>
                <a:cxn ang="0">
                  <a:pos x="connsiteX198-397" y="connsiteY198-398"/>
                </a:cxn>
                <a:cxn ang="0">
                  <a:pos x="connsiteX199-399" y="connsiteY199-400"/>
                </a:cxn>
                <a:cxn ang="0">
                  <a:pos x="connsiteX200-401" y="connsiteY200-402"/>
                </a:cxn>
                <a:cxn ang="0">
                  <a:pos x="connsiteX201-403" y="connsiteY201-404"/>
                </a:cxn>
                <a:cxn ang="0">
                  <a:pos x="connsiteX202-405" y="connsiteY202-406"/>
                </a:cxn>
                <a:cxn ang="0">
                  <a:pos x="connsiteX203-407" y="connsiteY203-408"/>
                </a:cxn>
                <a:cxn ang="0">
                  <a:pos x="connsiteX204-409" y="connsiteY204-410"/>
                </a:cxn>
                <a:cxn ang="0">
                  <a:pos x="connsiteX205-411" y="connsiteY205-412"/>
                </a:cxn>
                <a:cxn ang="0">
                  <a:pos x="connsiteX206-413" y="connsiteY206-414"/>
                </a:cxn>
                <a:cxn ang="0">
                  <a:pos x="connsiteX207-415" y="connsiteY207-416"/>
                </a:cxn>
                <a:cxn ang="0">
                  <a:pos x="connsiteX208-417" y="connsiteY208-418"/>
                </a:cxn>
                <a:cxn ang="0">
                  <a:pos x="connsiteX209-419" y="connsiteY209-420"/>
                </a:cxn>
                <a:cxn ang="0">
                  <a:pos x="connsiteX210-421" y="connsiteY210-422"/>
                </a:cxn>
                <a:cxn ang="0">
                  <a:pos x="connsiteX211-423" y="connsiteY211-424"/>
                </a:cxn>
                <a:cxn ang="0">
                  <a:pos x="connsiteX212-425" y="connsiteY212-426"/>
                </a:cxn>
                <a:cxn ang="0">
                  <a:pos x="connsiteX213-427" y="connsiteY213-428"/>
                </a:cxn>
                <a:cxn ang="0">
                  <a:pos x="connsiteX214-429" y="connsiteY214-430"/>
                </a:cxn>
                <a:cxn ang="0">
                  <a:pos x="connsiteX215-431" y="connsiteY215-432"/>
                </a:cxn>
                <a:cxn ang="0">
                  <a:pos x="connsiteX216-433" y="connsiteY216-434"/>
                </a:cxn>
                <a:cxn ang="0">
                  <a:pos x="connsiteX217-435" y="connsiteY217-436"/>
                </a:cxn>
                <a:cxn ang="0">
                  <a:pos x="connsiteX218-437" y="connsiteY218-438"/>
                </a:cxn>
                <a:cxn ang="0">
                  <a:pos x="connsiteX219-439" y="connsiteY219-440"/>
                </a:cxn>
                <a:cxn ang="0">
                  <a:pos x="connsiteX220-441" y="connsiteY220-442"/>
                </a:cxn>
                <a:cxn ang="0">
                  <a:pos x="connsiteX221-443" y="connsiteY221-444"/>
                </a:cxn>
                <a:cxn ang="0">
                  <a:pos x="connsiteX222-445" y="connsiteY222-446"/>
                </a:cxn>
                <a:cxn ang="0">
                  <a:pos x="connsiteX223-447" y="connsiteY223-448"/>
                </a:cxn>
                <a:cxn ang="0">
                  <a:pos x="connsiteX224-449" y="connsiteY224-450"/>
                </a:cxn>
                <a:cxn ang="0">
                  <a:pos x="connsiteX225-451" y="connsiteY225-452"/>
                </a:cxn>
                <a:cxn ang="0">
                  <a:pos x="connsiteX226-453" y="connsiteY226-454"/>
                </a:cxn>
                <a:cxn ang="0">
                  <a:pos x="connsiteX227-455" y="connsiteY227-456"/>
                </a:cxn>
                <a:cxn ang="0">
                  <a:pos x="connsiteX228-457" y="connsiteY228-458"/>
                </a:cxn>
                <a:cxn ang="0">
                  <a:pos x="connsiteX229-459" y="connsiteY229-460"/>
                </a:cxn>
                <a:cxn ang="0">
                  <a:pos x="connsiteX230-461" y="connsiteY230-462"/>
                </a:cxn>
                <a:cxn ang="0">
                  <a:pos x="connsiteX231-463" y="connsiteY231-464"/>
                </a:cxn>
                <a:cxn ang="0">
                  <a:pos x="connsiteX232-465" y="connsiteY232-466"/>
                </a:cxn>
                <a:cxn ang="0">
                  <a:pos x="connsiteX233-467" y="connsiteY233-468"/>
                </a:cxn>
                <a:cxn ang="0">
                  <a:pos x="connsiteX234-469" y="connsiteY234-470"/>
                </a:cxn>
                <a:cxn ang="0">
                  <a:pos x="connsiteX235-471" y="connsiteY235-472"/>
                </a:cxn>
                <a:cxn ang="0">
                  <a:pos x="connsiteX236-473" y="connsiteY236-474"/>
                </a:cxn>
                <a:cxn ang="0">
                  <a:pos x="connsiteX237-475" y="connsiteY237-476"/>
                </a:cxn>
                <a:cxn ang="0">
                  <a:pos x="connsiteX238-477" y="connsiteY238-478"/>
                </a:cxn>
                <a:cxn ang="0">
                  <a:pos x="connsiteX239-479" y="connsiteY239-480"/>
                </a:cxn>
                <a:cxn ang="0">
                  <a:pos x="connsiteX240-481" y="connsiteY240-482"/>
                </a:cxn>
                <a:cxn ang="0">
                  <a:pos x="connsiteX241-483" y="connsiteY241-484"/>
                </a:cxn>
                <a:cxn ang="0">
                  <a:pos x="connsiteX242-485" y="connsiteY242-486"/>
                </a:cxn>
                <a:cxn ang="0">
                  <a:pos x="connsiteX243-487" y="connsiteY243-488"/>
                </a:cxn>
                <a:cxn ang="0">
                  <a:pos x="connsiteX244-489" y="connsiteY244-490"/>
                </a:cxn>
                <a:cxn ang="0">
                  <a:pos x="connsiteX245-491" y="connsiteY245-492"/>
                </a:cxn>
                <a:cxn ang="0">
                  <a:pos x="connsiteX246-493" y="connsiteY246-494"/>
                </a:cxn>
                <a:cxn ang="0">
                  <a:pos x="connsiteX247-495" y="connsiteY247-496"/>
                </a:cxn>
                <a:cxn ang="0">
                  <a:pos x="connsiteX248-497" y="connsiteY248-498"/>
                </a:cxn>
                <a:cxn ang="0">
                  <a:pos x="connsiteX249-499" y="connsiteY249-500"/>
                </a:cxn>
                <a:cxn ang="0">
                  <a:pos x="connsiteX250-501" y="connsiteY250-502"/>
                </a:cxn>
                <a:cxn ang="0">
                  <a:pos x="connsiteX251-503" y="connsiteY251-504"/>
                </a:cxn>
                <a:cxn ang="0">
                  <a:pos x="connsiteX252-505" y="connsiteY252-506"/>
                </a:cxn>
                <a:cxn ang="0">
                  <a:pos x="connsiteX253-507" y="connsiteY253-508"/>
                </a:cxn>
                <a:cxn ang="0">
                  <a:pos x="connsiteX254-509" y="connsiteY254-510"/>
                </a:cxn>
                <a:cxn ang="0">
                  <a:pos x="connsiteX255-511" y="connsiteY255-512"/>
                </a:cxn>
                <a:cxn ang="0">
                  <a:pos x="connsiteX256-513" y="connsiteY256-514"/>
                </a:cxn>
                <a:cxn ang="0">
                  <a:pos x="connsiteX257-515" y="connsiteY257-516"/>
                </a:cxn>
                <a:cxn ang="0">
                  <a:pos x="connsiteX258-517" y="connsiteY258-518"/>
                </a:cxn>
                <a:cxn ang="0">
                  <a:pos x="connsiteX259-519" y="connsiteY259-520"/>
                </a:cxn>
                <a:cxn ang="0">
                  <a:pos x="connsiteX260-521" y="connsiteY260-522"/>
                </a:cxn>
                <a:cxn ang="0">
                  <a:pos x="connsiteX261-523" y="connsiteY261-524"/>
                </a:cxn>
                <a:cxn ang="0">
                  <a:pos x="connsiteX262-525" y="connsiteY262-526"/>
                </a:cxn>
                <a:cxn ang="0">
                  <a:pos x="connsiteX263-527" y="connsiteY263-528"/>
                </a:cxn>
                <a:cxn ang="0">
                  <a:pos x="connsiteX264-529" y="connsiteY264-530"/>
                </a:cxn>
                <a:cxn ang="0">
                  <a:pos x="connsiteX265-531" y="connsiteY265-532"/>
                </a:cxn>
                <a:cxn ang="0">
                  <a:pos x="connsiteX266-533" y="connsiteY266-534"/>
                </a:cxn>
                <a:cxn ang="0">
                  <a:pos x="connsiteX267-535" y="connsiteY267-536"/>
                </a:cxn>
                <a:cxn ang="0">
                  <a:pos x="connsiteX268-537" y="connsiteY268-538"/>
                </a:cxn>
                <a:cxn ang="0">
                  <a:pos x="connsiteX269-539" y="connsiteY269-540"/>
                </a:cxn>
                <a:cxn ang="0">
                  <a:pos x="connsiteX270-541" y="connsiteY270-542"/>
                </a:cxn>
                <a:cxn ang="0">
                  <a:pos x="connsiteX271-543" y="connsiteY271-544"/>
                </a:cxn>
                <a:cxn ang="0">
                  <a:pos x="connsiteX272-545" y="connsiteY272-546"/>
                </a:cxn>
                <a:cxn ang="0">
                  <a:pos x="connsiteX273-547" y="connsiteY273-548"/>
                </a:cxn>
                <a:cxn ang="0">
                  <a:pos x="connsiteX274-549" y="connsiteY274-550"/>
                </a:cxn>
                <a:cxn ang="0">
                  <a:pos x="connsiteX275-551" y="connsiteY275-552"/>
                </a:cxn>
                <a:cxn ang="0">
                  <a:pos x="connsiteX276-553" y="connsiteY276-554"/>
                </a:cxn>
                <a:cxn ang="0">
                  <a:pos x="connsiteX277-555" y="connsiteY277-556"/>
                </a:cxn>
                <a:cxn ang="0">
                  <a:pos x="connsiteX278-557" y="connsiteY278-558"/>
                </a:cxn>
                <a:cxn ang="0">
                  <a:pos x="connsiteX279-559" y="connsiteY279-560"/>
                </a:cxn>
                <a:cxn ang="0">
                  <a:pos x="connsiteX280-561" y="connsiteY280-562"/>
                </a:cxn>
              </a:cxnLst>
              <a:rect l="l" t="t" r="r" b="b"/>
              <a:pathLst>
                <a:path w="3586505" h="2611120">
                  <a:moveTo>
                    <a:pt x="3586505" y="452120"/>
                  </a:moveTo>
                  <a:lnTo>
                    <a:pt x="3586505" y="452120"/>
                  </a:lnTo>
                  <a:cubicBezTo>
                    <a:pt x="3572958" y="447040"/>
                    <a:pt x="3557903" y="444905"/>
                    <a:pt x="3545865" y="436880"/>
                  </a:cubicBezTo>
                  <a:cubicBezTo>
                    <a:pt x="3541410" y="433910"/>
                    <a:pt x="3544571" y="425426"/>
                    <a:pt x="3540785" y="421640"/>
                  </a:cubicBezTo>
                  <a:cubicBezTo>
                    <a:pt x="3532151" y="413006"/>
                    <a:pt x="3510305" y="401320"/>
                    <a:pt x="3510305" y="401320"/>
                  </a:cubicBezTo>
                  <a:cubicBezTo>
                    <a:pt x="3504028" y="382488"/>
                    <a:pt x="3510014" y="388475"/>
                    <a:pt x="3495065" y="381000"/>
                  </a:cubicBezTo>
                  <a:lnTo>
                    <a:pt x="3495065" y="381000"/>
                  </a:lnTo>
                  <a:cubicBezTo>
                    <a:pt x="3465728" y="422072"/>
                    <a:pt x="3484232" y="416560"/>
                    <a:pt x="3449345" y="416560"/>
                  </a:cubicBezTo>
                  <a:lnTo>
                    <a:pt x="3449345" y="416560"/>
                  </a:lnTo>
                  <a:cubicBezTo>
                    <a:pt x="3434105" y="414867"/>
                    <a:pt x="3418750" y="414001"/>
                    <a:pt x="3403625" y="411480"/>
                  </a:cubicBezTo>
                  <a:cubicBezTo>
                    <a:pt x="3398343" y="410600"/>
                    <a:pt x="3393580" y="407699"/>
                    <a:pt x="3388385" y="406400"/>
                  </a:cubicBezTo>
                  <a:cubicBezTo>
                    <a:pt x="3380008" y="404306"/>
                    <a:pt x="3371452" y="403013"/>
                    <a:pt x="3362985" y="401320"/>
                  </a:cubicBezTo>
                  <a:lnTo>
                    <a:pt x="3352825" y="386080"/>
                  </a:lnTo>
                  <a:lnTo>
                    <a:pt x="3352825" y="386080"/>
                  </a:lnTo>
                  <a:cubicBezTo>
                    <a:pt x="3342665" y="374227"/>
                    <a:pt x="3333384" y="361559"/>
                    <a:pt x="3322345" y="350520"/>
                  </a:cubicBezTo>
                  <a:cubicBezTo>
                    <a:pt x="3316358" y="344533"/>
                    <a:pt x="3308012" y="341267"/>
                    <a:pt x="3302025" y="335280"/>
                  </a:cubicBezTo>
                  <a:cubicBezTo>
                    <a:pt x="3268158" y="301413"/>
                    <a:pt x="3317265" y="336973"/>
                    <a:pt x="3276625" y="309880"/>
                  </a:cubicBezTo>
                  <a:cubicBezTo>
                    <a:pt x="3273238" y="304800"/>
                    <a:pt x="3269195" y="300101"/>
                    <a:pt x="3266465" y="294640"/>
                  </a:cubicBezTo>
                  <a:cubicBezTo>
                    <a:pt x="3264070" y="289851"/>
                    <a:pt x="3264730" y="283581"/>
                    <a:pt x="3261385" y="279400"/>
                  </a:cubicBezTo>
                  <a:cubicBezTo>
                    <a:pt x="3241918" y="255066"/>
                    <a:pt x="3246145" y="284794"/>
                    <a:pt x="3246145" y="254000"/>
                  </a:cubicBezTo>
                  <a:lnTo>
                    <a:pt x="3246145" y="254000"/>
                  </a:lnTo>
                  <a:cubicBezTo>
                    <a:pt x="3205552" y="250877"/>
                    <a:pt x="3193584" y="255327"/>
                    <a:pt x="3164865" y="243840"/>
                  </a:cubicBezTo>
                  <a:cubicBezTo>
                    <a:pt x="3161349" y="242434"/>
                    <a:pt x="3158092" y="240453"/>
                    <a:pt x="3154705" y="238760"/>
                  </a:cubicBezTo>
                  <a:lnTo>
                    <a:pt x="3154705" y="238760"/>
                  </a:lnTo>
                  <a:cubicBezTo>
                    <a:pt x="3149625" y="252307"/>
                    <a:pt x="3144409" y="265803"/>
                    <a:pt x="3139465" y="279400"/>
                  </a:cubicBezTo>
                  <a:cubicBezTo>
                    <a:pt x="3133850" y="294843"/>
                    <a:pt x="3134385" y="289729"/>
                    <a:pt x="3134385" y="299720"/>
                  </a:cubicBezTo>
                  <a:lnTo>
                    <a:pt x="3134385" y="299720"/>
                  </a:lnTo>
                  <a:cubicBezTo>
                    <a:pt x="3120838" y="292947"/>
                    <a:pt x="3107533" y="285667"/>
                    <a:pt x="3093745" y="279400"/>
                  </a:cubicBezTo>
                  <a:cubicBezTo>
                    <a:pt x="3088870" y="277184"/>
                    <a:pt x="3083294" y="276715"/>
                    <a:pt x="3078505" y="274320"/>
                  </a:cubicBezTo>
                  <a:cubicBezTo>
                    <a:pt x="3073044" y="271590"/>
                    <a:pt x="3068726" y="266890"/>
                    <a:pt x="3063265" y="264160"/>
                  </a:cubicBezTo>
                  <a:cubicBezTo>
                    <a:pt x="3051846" y="258450"/>
                    <a:pt x="3041520" y="260567"/>
                    <a:pt x="3032785" y="248920"/>
                  </a:cubicBezTo>
                  <a:cubicBezTo>
                    <a:pt x="3030753" y="246211"/>
                    <a:pt x="3032785" y="242147"/>
                    <a:pt x="3032785" y="238760"/>
                  </a:cubicBezTo>
                  <a:lnTo>
                    <a:pt x="3032785" y="238760"/>
                  </a:lnTo>
                  <a:cubicBezTo>
                    <a:pt x="2927403" y="244029"/>
                    <a:pt x="2961514" y="228675"/>
                    <a:pt x="2921025" y="248920"/>
                  </a:cubicBezTo>
                  <a:lnTo>
                    <a:pt x="2921025" y="248920"/>
                  </a:lnTo>
                  <a:cubicBezTo>
                    <a:pt x="2907478" y="243840"/>
                    <a:pt x="2892791" y="241124"/>
                    <a:pt x="2880385" y="233680"/>
                  </a:cubicBezTo>
                  <a:cubicBezTo>
                    <a:pt x="2875150" y="230539"/>
                    <a:pt x="2874820" y="222460"/>
                    <a:pt x="2870225" y="218440"/>
                  </a:cubicBezTo>
                  <a:cubicBezTo>
                    <a:pt x="2861035" y="210399"/>
                    <a:pt x="2851329" y="201981"/>
                    <a:pt x="2839745" y="198120"/>
                  </a:cubicBezTo>
                  <a:cubicBezTo>
                    <a:pt x="2822899" y="192505"/>
                    <a:pt x="2824505" y="198395"/>
                    <a:pt x="2824505" y="187960"/>
                  </a:cubicBezTo>
                  <a:lnTo>
                    <a:pt x="2824505" y="187960"/>
                  </a:lnTo>
                  <a:cubicBezTo>
                    <a:pt x="2832972" y="172720"/>
                    <a:pt x="2841121" y="157299"/>
                    <a:pt x="2849905" y="142240"/>
                  </a:cubicBezTo>
                  <a:cubicBezTo>
                    <a:pt x="2852981" y="136966"/>
                    <a:pt x="2860065" y="133105"/>
                    <a:pt x="2860065" y="127000"/>
                  </a:cubicBezTo>
                  <a:cubicBezTo>
                    <a:pt x="2860065" y="123613"/>
                    <a:pt x="2853292" y="127000"/>
                    <a:pt x="2849905" y="127000"/>
                  </a:cubicBezTo>
                  <a:lnTo>
                    <a:pt x="2849905" y="127000"/>
                  </a:lnTo>
                  <a:cubicBezTo>
                    <a:pt x="2841438" y="113453"/>
                    <a:pt x="2834484" y="98834"/>
                    <a:pt x="2824505" y="86360"/>
                  </a:cubicBezTo>
                  <a:cubicBezTo>
                    <a:pt x="2820691" y="81592"/>
                    <a:pt x="2813285" y="80795"/>
                    <a:pt x="2809265" y="76200"/>
                  </a:cubicBezTo>
                  <a:cubicBezTo>
                    <a:pt x="2801224" y="67010"/>
                    <a:pt x="2799105" y="52493"/>
                    <a:pt x="2788945" y="45720"/>
                  </a:cubicBezTo>
                  <a:cubicBezTo>
                    <a:pt x="2772296" y="34621"/>
                    <a:pt x="2773705" y="41665"/>
                    <a:pt x="2773705" y="30480"/>
                  </a:cubicBezTo>
                  <a:lnTo>
                    <a:pt x="2773705" y="30480"/>
                  </a:lnTo>
                  <a:cubicBezTo>
                    <a:pt x="2732604" y="28612"/>
                    <a:pt x="2670064" y="55857"/>
                    <a:pt x="2651785" y="10160"/>
                  </a:cubicBezTo>
                  <a:cubicBezTo>
                    <a:pt x="2650527" y="7016"/>
                    <a:pt x="2651785" y="3387"/>
                    <a:pt x="2651785" y="0"/>
                  </a:cubicBezTo>
                  <a:lnTo>
                    <a:pt x="2651785" y="0"/>
                  </a:lnTo>
                  <a:cubicBezTo>
                    <a:pt x="2638238" y="11853"/>
                    <a:pt x="2624464" y="23452"/>
                    <a:pt x="2611145" y="35560"/>
                  </a:cubicBezTo>
                  <a:cubicBezTo>
                    <a:pt x="2584254" y="60006"/>
                    <a:pt x="2608115" y="42660"/>
                    <a:pt x="2580665" y="60960"/>
                  </a:cubicBezTo>
                  <a:cubicBezTo>
                    <a:pt x="2577278" y="66040"/>
                    <a:pt x="2574822" y="71883"/>
                    <a:pt x="2570505" y="76200"/>
                  </a:cubicBezTo>
                  <a:cubicBezTo>
                    <a:pt x="2566188" y="80517"/>
                    <a:pt x="2559079" y="81592"/>
                    <a:pt x="2555265" y="86360"/>
                  </a:cubicBezTo>
                  <a:cubicBezTo>
                    <a:pt x="2551920" y="90541"/>
                    <a:pt x="2553971" y="97814"/>
                    <a:pt x="2550185" y="101600"/>
                  </a:cubicBezTo>
                  <a:cubicBezTo>
                    <a:pt x="2546399" y="105386"/>
                    <a:pt x="2539626" y="104079"/>
                    <a:pt x="2534945" y="106680"/>
                  </a:cubicBezTo>
                  <a:cubicBezTo>
                    <a:pt x="2482542" y="135793"/>
                    <a:pt x="2523709" y="120585"/>
                    <a:pt x="2489225" y="132080"/>
                  </a:cubicBezTo>
                  <a:cubicBezTo>
                    <a:pt x="2478126" y="148729"/>
                    <a:pt x="2479065" y="141215"/>
                    <a:pt x="2479065" y="152400"/>
                  </a:cubicBezTo>
                  <a:lnTo>
                    <a:pt x="2479065" y="152400"/>
                  </a:lnTo>
                  <a:lnTo>
                    <a:pt x="2479065" y="187960"/>
                  </a:lnTo>
                  <a:cubicBezTo>
                    <a:pt x="2463825" y="194733"/>
                    <a:pt x="2447221" y="199029"/>
                    <a:pt x="2433345" y="208280"/>
                  </a:cubicBezTo>
                  <a:cubicBezTo>
                    <a:pt x="2426300" y="212976"/>
                    <a:pt x="2424092" y="222613"/>
                    <a:pt x="2418105" y="228600"/>
                  </a:cubicBezTo>
                  <a:cubicBezTo>
                    <a:pt x="2412118" y="234587"/>
                    <a:pt x="2404157" y="238265"/>
                    <a:pt x="2397785" y="243840"/>
                  </a:cubicBezTo>
                  <a:cubicBezTo>
                    <a:pt x="2390576" y="250148"/>
                    <a:pt x="2385588" y="259083"/>
                    <a:pt x="2377465" y="264160"/>
                  </a:cubicBezTo>
                  <a:cubicBezTo>
                    <a:pt x="2371544" y="267860"/>
                    <a:pt x="2365188" y="261091"/>
                    <a:pt x="2357145" y="269240"/>
                  </a:cubicBezTo>
                  <a:cubicBezTo>
                    <a:pt x="2349102" y="277389"/>
                    <a:pt x="2376041" y="301346"/>
                    <a:pt x="2329205" y="313055"/>
                  </a:cubicBezTo>
                  <a:cubicBezTo>
                    <a:pt x="2308885" y="340148"/>
                    <a:pt x="2291105" y="296333"/>
                    <a:pt x="2291105" y="330200"/>
                  </a:cubicBezTo>
                  <a:lnTo>
                    <a:pt x="2291105" y="330200"/>
                  </a:lnTo>
                  <a:cubicBezTo>
                    <a:pt x="2275865" y="331893"/>
                    <a:pt x="2256815" y="328507"/>
                    <a:pt x="2245385" y="335280"/>
                  </a:cubicBezTo>
                  <a:cubicBezTo>
                    <a:pt x="2233955" y="342053"/>
                    <a:pt x="2227843" y="370214"/>
                    <a:pt x="2222525" y="370840"/>
                  </a:cubicBezTo>
                  <a:cubicBezTo>
                    <a:pt x="2198921" y="373617"/>
                    <a:pt x="2182732" y="343747"/>
                    <a:pt x="2159025" y="345440"/>
                  </a:cubicBezTo>
                  <a:cubicBezTo>
                    <a:pt x="2153945" y="347133"/>
                    <a:pt x="2147571" y="346734"/>
                    <a:pt x="2143785" y="350520"/>
                  </a:cubicBezTo>
                  <a:cubicBezTo>
                    <a:pt x="2135151" y="359154"/>
                    <a:pt x="2134387" y="375539"/>
                    <a:pt x="2123465" y="381000"/>
                  </a:cubicBezTo>
                  <a:cubicBezTo>
                    <a:pt x="2101630" y="391917"/>
                    <a:pt x="2103145" y="398733"/>
                    <a:pt x="2103145" y="386080"/>
                  </a:cubicBezTo>
                  <a:lnTo>
                    <a:pt x="2103145" y="386080"/>
                  </a:lnTo>
                  <a:cubicBezTo>
                    <a:pt x="2092985" y="397933"/>
                    <a:pt x="2084333" y="411268"/>
                    <a:pt x="2072665" y="421640"/>
                  </a:cubicBezTo>
                  <a:cubicBezTo>
                    <a:pt x="2068663" y="425198"/>
                    <a:pt x="2057425" y="426720"/>
                    <a:pt x="2057425" y="426720"/>
                  </a:cubicBezTo>
                  <a:lnTo>
                    <a:pt x="2057425" y="426720"/>
                  </a:lnTo>
                  <a:cubicBezTo>
                    <a:pt x="2032025" y="421640"/>
                    <a:pt x="2006355" y="417762"/>
                    <a:pt x="1981225" y="411480"/>
                  </a:cubicBezTo>
                  <a:cubicBezTo>
                    <a:pt x="1974452" y="409787"/>
                    <a:pt x="1965879" y="413703"/>
                    <a:pt x="1960905" y="406400"/>
                  </a:cubicBezTo>
                  <a:cubicBezTo>
                    <a:pt x="1955931" y="399098"/>
                    <a:pt x="1974240" y="387138"/>
                    <a:pt x="1951380" y="367665"/>
                  </a:cubicBezTo>
                  <a:cubicBezTo>
                    <a:pt x="1928520" y="348192"/>
                    <a:pt x="1840784" y="300037"/>
                    <a:pt x="1823745" y="289560"/>
                  </a:cubicBezTo>
                  <a:cubicBezTo>
                    <a:pt x="1806706" y="279083"/>
                    <a:pt x="1847452" y="303107"/>
                    <a:pt x="1849145" y="304800"/>
                  </a:cubicBezTo>
                  <a:cubicBezTo>
                    <a:pt x="1850838" y="306493"/>
                    <a:pt x="1838985" y="301413"/>
                    <a:pt x="1833905" y="299720"/>
                  </a:cubicBezTo>
                  <a:cubicBezTo>
                    <a:pt x="1820351" y="279389"/>
                    <a:pt x="1823527" y="286420"/>
                    <a:pt x="1813585" y="259080"/>
                  </a:cubicBezTo>
                  <a:cubicBezTo>
                    <a:pt x="1801917" y="226994"/>
                    <a:pt x="1814288" y="228600"/>
                    <a:pt x="1798345" y="228600"/>
                  </a:cubicBezTo>
                  <a:lnTo>
                    <a:pt x="1798345" y="228600"/>
                  </a:lnTo>
                  <a:cubicBezTo>
                    <a:pt x="1760614" y="174698"/>
                    <a:pt x="1781273" y="187044"/>
                    <a:pt x="1752625" y="172720"/>
                  </a:cubicBezTo>
                  <a:lnTo>
                    <a:pt x="1752625" y="172720"/>
                  </a:lnTo>
                  <a:cubicBezTo>
                    <a:pt x="1736854" y="170968"/>
                    <a:pt x="1705323" y="174552"/>
                    <a:pt x="1691665" y="157480"/>
                  </a:cubicBezTo>
                  <a:cubicBezTo>
                    <a:pt x="1688320" y="153299"/>
                    <a:pt x="1688980" y="147029"/>
                    <a:pt x="1686585" y="142240"/>
                  </a:cubicBezTo>
                  <a:cubicBezTo>
                    <a:pt x="1683855" y="136779"/>
                    <a:pt x="1680742" y="131317"/>
                    <a:pt x="1676425" y="127000"/>
                  </a:cubicBezTo>
                  <a:cubicBezTo>
                    <a:pt x="1668933" y="119508"/>
                    <a:pt x="1656274" y="113826"/>
                    <a:pt x="1645945" y="111760"/>
                  </a:cubicBezTo>
                  <a:cubicBezTo>
                    <a:pt x="1642624" y="111096"/>
                    <a:pt x="1639172" y="111760"/>
                    <a:pt x="1635785" y="111760"/>
                  </a:cubicBezTo>
                  <a:lnTo>
                    <a:pt x="1635785" y="111760"/>
                  </a:lnTo>
                  <a:cubicBezTo>
                    <a:pt x="1581800" y="123757"/>
                    <a:pt x="1605677" y="121920"/>
                    <a:pt x="1564665" y="121920"/>
                  </a:cubicBezTo>
                  <a:lnTo>
                    <a:pt x="1564665" y="121920"/>
                  </a:lnTo>
                  <a:cubicBezTo>
                    <a:pt x="1557892" y="135467"/>
                    <a:pt x="1553148" y="150235"/>
                    <a:pt x="1544345" y="162560"/>
                  </a:cubicBezTo>
                  <a:cubicBezTo>
                    <a:pt x="1535994" y="174252"/>
                    <a:pt x="1513865" y="193040"/>
                    <a:pt x="1513865" y="193040"/>
                  </a:cubicBezTo>
                  <a:cubicBezTo>
                    <a:pt x="1512172" y="199813"/>
                    <a:pt x="1510300" y="206544"/>
                    <a:pt x="1508785" y="213360"/>
                  </a:cubicBezTo>
                  <a:cubicBezTo>
                    <a:pt x="1506912" y="221789"/>
                    <a:pt x="1506435" y="230569"/>
                    <a:pt x="1503705" y="238760"/>
                  </a:cubicBezTo>
                  <a:cubicBezTo>
                    <a:pt x="1494799" y="265478"/>
                    <a:pt x="1494533" y="252023"/>
                    <a:pt x="1483385" y="274320"/>
                  </a:cubicBezTo>
                  <a:cubicBezTo>
                    <a:pt x="1480990" y="279109"/>
                    <a:pt x="1480906" y="284879"/>
                    <a:pt x="1478305" y="289560"/>
                  </a:cubicBezTo>
                  <a:cubicBezTo>
                    <a:pt x="1450091" y="340345"/>
                    <a:pt x="1464638" y="299205"/>
                    <a:pt x="1447825" y="345440"/>
                  </a:cubicBezTo>
                  <a:cubicBezTo>
                    <a:pt x="1444165" y="355505"/>
                    <a:pt x="1441052" y="365760"/>
                    <a:pt x="1437665" y="375920"/>
                  </a:cubicBezTo>
                  <a:cubicBezTo>
                    <a:pt x="1435972" y="381000"/>
                    <a:pt x="1437040" y="388190"/>
                    <a:pt x="1432585" y="391160"/>
                  </a:cubicBezTo>
                  <a:lnTo>
                    <a:pt x="1402105" y="411480"/>
                  </a:lnTo>
                  <a:cubicBezTo>
                    <a:pt x="1399497" y="419303"/>
                    <a:pt x="1394975" y="437326"/>
                    <a:pt x="1386865" y="441960"/>
                  </a:cubicBezTo>
                  <a:cubicBezTo>
                    <a:pt x="1379368" y="446244"/>
                    <a:pt x="1369932" y="445347"/>
                    <a:pt x="1361465" y="447040"/>
                  </a:cubicBezTo>
                  <a:cubicBezTo>
                    <a:pt x="1341998" y="460018"/>
                    <a:pt x="1352330" y="457200"/>
                    <a:pt x="1330985" y="457200"/>
                  </a:cubicBezTo>
                  <a:lnTo>
                    <a:pt x="1330985" y="457200"/>
                  </a:lnTo>
                  <a:cubicBezTo>
                    <a:pt x="1341145" y="469053"/>
                    <a:pt x="1352512" y="479970"/>
                    <a:pt x="1361465" y="492760"/>
                  </a:cubicBezTo>
                  <a:cubicBezTo>
                    <a:pt x="1364536" y="497147"/>
                    <a:pt x="1364556" y="503028"/>
                    <a:pt x="1366545" y="508000"/>
                  </a:cubicBezTo>
                  <a:cubicBezTo>
                    <a:pt x="1367951" y="511516"/>
                    <a:pt x="1369932" y="514773"/>
                    <a:pt x="1371625" y="518160"/>
                  </a:cubicBezTo>
                  <a:lnTo>
                    <a:pt x="1371625" y="518160"/>
                  </a:lnTo>
                  <a:lnTo>
                    <a:pt x="1371625" y="568960"/>
                  </a:lnTo>
                  <a:lnTo>
                    <a:pt x="1381150" y="584200"/>
                  </a:lnTo>
                  <a:cubicBezTo>
                    <a:pt x="1328963" y="620731"/>
                    <a:pt x="1320825" y="583850"/>
                    <a:pt x="1320825" y="609600"/>
                  </a:cubicBezTo>
                  <a:lnTo>
                    <a:pt x="1320825" y="609600"/>
                  </a:lnTo>
                  <a:lnTo>
                    <a:pt x="1371625" y="665480"/>
                  </a:lnTo>
                  <a:cubicBezTo>
                    <a:pt x="1373318" y="680720"/>
                    <a:pt x="1373698" y="696164"/>
                    <a:pt x="1376705" y="711200"/>
                  </a:cubicBezTo>
                  <a:cubicBezTo>
                    <a:pt x="1387400" y="764677"/>
                    <a:pt x="1386865" y="727588"/>
                    <a:pt x="1386865" y="746760"/>
                  </a:cubicBezTo>
                  <a:lnTo>
                    <a:pt x="1402105" y="746760"/>
                  </a:lnTo>
                  <a:cubicBezTo>
                    <a:pt x="1400412" y="762000"/>
                    <a:pt x="1403163" y="798618"/>
                    <a:pt x="1398930" y="817245"/>
                  </a:cubicBezTo>
                  <a:cubicBezTo>
                    <a:pt x="1394697" y="835872"/>
                    <a:pt x="1376705" y="858520"/>
                    <a:pt x="1376705" y="858520"/>
                  </a:cubicBezTo>
                  <a:lnTo>
                    <a:pt x="1376705" y="858520"/>
                  </a:lnTo>
                  <a:cubicBezTo>
                    <a:pt x="1364852" y="868680"/>
                    <a:pt x="1352749" y="878556"/>
                    <a:pt x="1341145" y="889000"/>
                  </a:cubicBezTo>
                  <a:cubicBezTo>
                    <a:pt x="1340292" y="889768"/>
                    <a:pt x="1313995" y="914230"/>
                    <a:pt x="1315745" y="919480"/>
                  </a:cubicBezTo>
                  <a:cubicBezTo>
                    <a:pt x="1317351" y="924299"/>
                    <a:pt x="1325905" y="919480"/>
                    <a:pt x="1330985" y="919480"/>
                  </a:cubicBezTo>
                  <a:lnTo>
                    <a:pt x="1382420" y="949960"/>
                  </a:lnTo>
                  <a:lnTo>
                    <a:pt x="1330985" y="1041400"/>
                  </a:lnTo>
                  <a:lnTo>
                    <a:pt x="1330985" y="1041400"/>
                  </a:lnTo>
                  <a:cubicBezTo>
                    <a:pt x="1314052" y="1043093"/>
                    <a:pt x="1296178" y="1040664"/>
                    <a:pt x="1280185" y="1046480"/>
                  </a:cubicBezTo>
                  <a:cubicBezTo>
                    <a:pt x="1275153" y="1048310"/>
                    <a:pt x="1278891" y="1057934"/>
                    <a:pt x="1275105" y="1061720"/>
                  </a:cubicBezTo>
                  <a:cubicBezTo>
                    <a:pt x="1258259" y="1078566"/>
                    <a:pt x="1259865" y="1068603"/>
                    <a:pt x="1259865" y="1061720"/>
                  </a:cubicBezTo>
                  <a:lnTo>
                    <a:pt x="1259865" y="1061720"/>
                  </a:lnTo>
                  <a:lnTo>
                    <a:pt x="1259865" y="1168400"/>
                  </a:lnTo>
                  <a:lnTo>
                    <a:pt x="1259865" y="1168400"/>
                  </a:lnTo>
                  <a:cubicBezTo>
                    <a:pt x="1248012" y="1176867"/>
                    <a:pt x="1235192" y="1184122"/>
                    <a:pt x="1224305" y="1193800"/>
                  </a:cubicBezTo>
                  <a:cubicBezTo>
                    <a:pt x="1219742" y="1197856"/>
                    <a:pt x="1216875" y="1203579"/>
                    <a:pt x="1214145" y="1209040"/>
                  </a:cubicBezTo>
                  <a:cubicBezTo>
                    <a:pt x="1211750" y="1213829"/>
                    <a:pt x="1209065" y="1224280"/>
                    <a:pt x="1209065" y="1224280"/>
                  </a:cubicBezTo>
                  <a:lnTo>
                    <a:pt x="1209065" y="1224280"/>
                  </a:lnTo>
                  <a:cubicBezTo>
                    <a:pt x="1200598" y="1212427"/>
                    <a:pt x="1193343" y="1199607"/>
                    <a:pt x="1183665" y="1188720"/>
                  </a:cubicBezTo>
                  <a:cubicBezTo>
                    <a:pt x="1179609" y="1184157"/>
                    <a:pt x="1172239" y="1183328"/>
                    <a:pt x="1168425" y="1178560"/>
                  </a:cubicBezTo>
                  <a:cubicBezTo>
                    <a:pt x="1165080" y="1174379"/>
                    <a:pt x="1166690" y="1167501"/>
                    <a:pt x="1163345" y="1163320"/>
                  </a:cubicBezTo>
                  <a:cubicBezTo>
                    <a:pt x="1151460" y="1148464"/>
                    <a:pt x="1139789" y="1153160"/>
                    <a:pt x="1122705" y="1153160"/>
                  </a:cubicBezTo>
                  <a:lnTo>
                    <a:pt x="1122705" y="1153160"/>
                  </a:lnTo>
                  <a:cubicBezTo>
                    <a:pt x="1107465" y="1154853"/>
                    <a:pt x="1092319" y="1158240"/>
                    <a:pt x="1076985" y="1158240"/>
                  </a:cubicBezTo>
                  <a:cubicBezTo>
                    <a:pt x="1014309" y="1158240"/>
                    <a:pt x="951701" y="1153160"/>
                    <a:pt x="889025" y="1153160"/>
                  </a:cubicBezTo>
                  <a:lnTo>
                    <a:pt x="889025" y="1153160"/>
                  </a:lnTo>
                  <a:cubicBezTo>
                    <a:pt x="880558" y="1165013"/>
                    <a:pt x="871119" y="1176229"/>
                    <a:pt x="863625" y="1188720"/>
                  </a:cubicBezTo>
                  <a:cubicBezTo>
                    <a:pt x="851230" y="1209378"/>
                    <a:pt x="867654" y="1199931"/>
                    <a:pt x="848385" y="1219200"/>
                  </a:cubicBezTo>
                  <a:cubicBezTo>
                    <a:pt x="845708" y="1221877"/>
                    <a:pt x="841612" y="1222587"/>
                    <a:pt x="838225" y="1224280"/>
                  </a:cubicBezTo>
                  <a:lnTo>
                    <a:pt x="838225" y="1224280"/>
                  </a:lnTo>
                  <a:lnTo>
                    <a:pt x="751865" y="1224280"/>
                  </a:lnTo>
                  <a:lnTo>
                    <a:pt x="751865" y="1224280"/>
                  </a:lnTo>
                  <a:cubicBezTo>
                    <a:pt x="740012" y="1209040"/>
                    <a:pt x="729292" y="1192846"/>
                    <a:pt x="716305" y="1178560"/>
                  </a:cubicBezTo>
                  <a:cubicBezTo>
                    <a:pt x="712198" y="1174042"/>
                    <a:pt x="704879" y="1173168"/>
                    <a:pt x="701065" y="1168400"/>
                  </a:cubicBezTo>
                  <a:cubicBezTo>
                    <a:pt x="697720" y="1164219"/>
                    <a:pt x="698229" y="1158022"/>
                    <a:pt x="695985" y="1153160"/>
                  </a:cubicBezTo>
                  <a:cubicBezTo>
                    <a:pt x="688051" y="1135970"/>
                    <a:pt x="676572" y="1120321"/>
                    <a:pt x="670585" y="1102360"/>
                  </a:cubicBezTo>
                  <a:cubicBezTo>
                    <a:pt x="668892" y="1097280"/>
                    <a:pt x="668106" y="1091801"/>
                    <a:pt x="665505" y="1087120"/>
                  </a:cubicBezTo>
                  <a:cubicBezTo>
                    <a:pt x="659575" y="1076446"/>
                    <a:pt x="645185" y="1056640"/>
                    <a:pt x="645185" y="1056640"/>
                  </a:cubicBezTo>
                  <a:cubicBezTo>
                    <a:pt x="642502" y="1045910"/>
                    <a:pt x="638854" y="1011951"/>
                    <a:pt x="624865" y="1000760"/>
                  </a:cubicBezTo>
                  <a:cubicBezTo>
                    <a:pt x="620684" y="997415"/>
                    <a:pt x="614820" y="996979"/>
                    <a:pt x="609625" y="995680"/>
                  </a:cubicBezTo>
                  <a:lnTo>
                    <a:pt x="568985" y="985520"/>
                  </a:lnTo>
                  <a:cubicBezTo>
                    <a:pt x="553447" y="938907"/>
                    <a:pt x="580491" y="1010399"/>
                    <a:pt x="543585" y="955040"/>
                  </a:cubicBezTo>
                  <a:cubicBezTo>
                    <a:pt x="537644" y="946129"/>
                    <a:pt x="536812" y="934720"/>
                    <a:pt x="533425" y="924560"/>
                  </a:cubicBezTo>
                  <a:cubicBezTo>
                    <a:pt x="531910" y="920016"/>
                    <a:pt x="526652" y="917787"/>
                    <a:pt x="523265" y="914400"/>
                  </a:cubicBezTo>
                  <a:lnTo>
                    <a:pt x="523265" y="914400"/>
                  </a:lnTo>
                  <a:cubicBezTo>
                    <a:pt x="509718" y="921173"/>
                    <a:pt x="496761" y="929283"/>
                    <a:pt x="482625" y="934720"/>
                  </a:cubicBezTo>
                  <a:cubicBezTo>
                    <a:pt x="474566" y="937820"/>
                    <a:pt x="465602" y="937706"/>
                    <a:pt x="457225" y="939800"/>
                  </a:cubicBezTo>
                  <a:cubicBezTo>
                    <a:pt x="452030" y="941099"/>
                    <a:pt x="447065" y="943187"/>
                    <a:pt x="441985" y="944880"/>
                  </a:cubicBezTo>
                  <a:cubicBezTo>
                    <a:pt x="440292" y="951653"/>
                    <a:pt x="441266" y="959748"/>
                    <a:pt x="436905" y="965200"/>
                  </a:cubicBezTo>
                  <a:cubicBezTo>
                    <a:pt x="433560" y="969381"/>
                    <a:pt x="426120" y="967310"/>
                    <a:pt x="421665" y="970280"/>
                  </a:cubicBezTo>
                  <a:cubicBezTo>
                    <a:pt x="415687" y="974265"/>
                    <a:pt x="411505" y="980440"/>
                    <a:pt x="406425" y="985520"/>
                  </a:cubicBezTo>
                  <a:lnTo>
                    <a:pt x="401345" y="990600"/>
                  </a:lnTo>
                  <a:lnTo>
                    <a:pt x="401345" y="990600"/>
                  </a:lnTo>
                  <a:cubicBezTo>
                    <a:pt x="391185" y="1002453"/>
                    <a:pt x="380384" y="1013786"/>
                    <a:pt x="370865" y="1026160"/>
                  </a:cubicBezTo>
                  <a:cubicBezTo>
                    <a:pt x="334784" y="1073065"/>
                    <a:pt x="362010" y="1045175"/>
                    <a:pt x="345465" y="1061720"/>
                  </a:cubicBezTo>
                  <a:lnTo>
                    <a:pt x="345465" y="1061720"/>
                  </a:lnTo>
                  <a:cubicBezTo>
                    <a:pt x="330225" y="1063413"/>
                    <a:pt x="314944" y="1064773"/>
                    <a:pt x="299745" y="1066800"/>
                  </a:cubicBezTo>
                  <a:cubicBezTo>
                    <a:pt x="289535" y="1068161"/>
                    <a:pt x="277017" y="1065097"/>
                    <a:pt x="269265" y="1071880"/>
                  </a:cubicBezTo>
                  <a:cubicBezTo>
                    <a:pt x="258034" y="1081707"/>
                    <a:pt x="259105" y="1099197"/>
                    <a:pt x="259105" y="1112520"/>
                  </a:cubicBezTo>
                  <a:lnTo>
                    <a:pt x="259105" y="1112520"/>
                  </a:lnTo>
                  <a:lnTo>
                    <a:pt x="208305" y="1112520"/>
                  </a:lnTo>
                  <a:lnTo>
                    <a:pt x="208305" y="1112520"/>
                  </a:lnTo>
                  <a:lnTo>
                    <a:pt x="208305" y="1203960"/>
                  </a:lnTo>
                  <a:lnTo>
                    <a:pt x="208305" y="1203960"/>
                  </a:lnTo>
                  <a:cubicBezTo>
                    <a:pt x="194758" y="1209040"/>
                    <a:pt x="179835" y="1211376"/>
                    <a:pt x="167665" y="1219200"/>
                  </a:cubicBezTo>
                  <a:cubicBezTo>
                    <a:pt x="155579" y="1226970"/>
                    <a:pt x="149140" y="1241710"/>
                    <a:pt x="137185" y="1249680"/>
                  </a:cubicBezTo>
                  <a:lnTo>
                    <a:pt x="121945" y="1259840"/>
                  </a:lnTo>
                  <a:cubicBezTo>
                    <a:pt x="118558" y="1264920"/>
                    <a:pt x="116102" y="1270763"/>
                    <a:pt x="111785" y="1275080"/>
                  </a:cubicBezTo>
                  <a:cubicBezTo>
                    <a:pt x="105863" y="1281002"/>
                    <a:pt x="85538" y="1285240"/>
                    <a:pt x="81305" y="1290320"/>
                  </a:cubicBezTo>
                  <a:cubicBezTo>
                    <a:pt x="77072" y="1295400"/>
                    <a:pt x="103318" y="1305560"/>
                    <a:pt x="86385" y="1305560"/>
                  </a:cubicBezTo>
                  <a:lnTo>
                    <a:pt x="50825" y="1290320"/>
                  </a:lnTo>
                  <a:cubicBezTo>
                    <a:pt x="49132" y="1352973"/>
                    <a:pt x="50107" y="1415756"/>
                    <a:pt x="45745" y="1478280"/>
                  </a:cubicBezTo>
                  <a:cubicBezTo>
                    <a:pt x="44107" y="1501752"/>
                    <a:pt x="41083" y="1503262"/>
                    <a:pt x="30505" y="1513840"/>
                  </a:cubicBezTo>
                  <a:lnTo>
                    <a:pt x="30505" y="1513840"/>
                  </a:lnTo>
                  <a:cubicBezTo>
                    <a:pt x="-2007" y="1557189"/>
                    <a:pt x="25" y="1537547"/>
                    <a:pt x="25" y="1564640"/>
                  </a:cubicBezTo>
                  <a:lnTo>
                    <a:pt x="25" y="1564640"/>
                  </a:lnTo>
                  <a:cubicBezTo>
                    <a:pt x="13572" y="1571413"/>
                    <a:pt x="28257" y="1576275"/>
                    <a:pt x="40665" y="1584960"/>
                  </a:cubicBezTo>
                  <a:cubicBezTo>
                    <a:pt x="45667" y="1588461"/>
                    <a:pt x="46508" y="1595883"/>
                    <a:pt x="50825" y="1600200"/>
                  </a:cubicBezTo>
                  <a:cubicBezTo>
                    <a:pt x="55142" y="1604517"/>
                    <a:pt x="60985" y="1606973"/>
                    <a:pt x="66065" y="1610360"/>
                  </a:cubicBezTo>
                  <a:lnTo>
                    <a:pt x="76225" y="1640840"/>
                  </a:lnTo>
                  <a:lnTo>
                    <a:pt x="81305" y="1656080"/>
                  </a:lnTo>
                  <a:cubicBezTo>
                    <a:pt x="82998" y="1671320"/>
                    <a:pt x="81145" y="1687389"/>
                    <a:pt x="86385" y="1701800"/>
                  </a:cubicBezTo>
                  <a:cubicBezTo>
                    <a:pt x="88471" y="1707538"/>
                    <a:pt x="101625" y="1711960"/>
                    <a:pt x="101625" y="1711960"/>
                  </a:cubicBezTo>
                  <a:lnTo>
                    <a:pt x="101625" y="1711960"/>
                  </a:lnTo>
                  <a:cubicBezTo>
                    <a:pt x="115172" y="1722120"/>
                    <a:pt x="128570" y="1732480"/>
                    <a:pt x="142265" y="1742440"/>
                  </a:cubicBezTo>
                  <a:cubicBezTo>
                    <a:pt x="147203" y="1746031"/>
                    <a:pt x="151893" y="1750195"/>
                    <a:pt x="157505" y="1752600"/>
                  </a:cubicBezTo>
                  <a:cubicBezTo>
                    <a:pt x="163922" y="1755350"/>
                    <a:pt x="171112" y="1755762"/>
                    <a:pt x="177825" y="1757680"/>
                  </a:cubicBezTo>
                  <a:cubicBezTo>
                    <a:pt x="197479" y="1763295"/>
                    <a:pt x="186822" y="1762760"/>
                    <a:pt x="198145" y="1762760"/>
                  </a:cubicBezTo>
                  <a:lnTo>
                    <a:pt x="198145" y="1762760"/>
                  </a:lnTo>
                  <a:cubicBezTo>
                    <a:pt x="217164" y="1789930"/>
                    <a:pt x="235633" y="1808089"/>
                    <a:pt x="243865" y="1838960"/>
                  </a:cubicBezTo>
                  <a:cubicBezTo>
                    <a:pt x="248314" y="1855646"/>
                    <a:pt x="250638" y="1872827"/>
                    <a:pt x="254025" y="1889760"/>
                  </a:cubicBezTo>
                  <a:cubicBezTo>
                    <a:pt x="255718" y="1898227"/>
                    <a:pt x="256375" y="1906969"/>
                    <a:pt x="259105" y="1915160"/>
                  </a:cubicBezTo>
                  <a:cubicBezTo>
                    <a:pt x="260798" y="1920240"/>
                    <a:pt x="260399" y="1926614"/>
                    <a:pt x="264185" y="1930400"/>
                  </a:cubicBezTo>
                  <a:cubicBezTo>
                    <a:pt x="267971" y="1934186"/>
                    <a:pt x="274636" y="1933085"/>
                    <a:pt x="279425" y="1935480"/>
                  </a:cubicBezTo>
                  <a:cubicBezTo>
                    <a:pt x="281567" y="1936551"/>
                    <a:pt x="282812" y="1938867"/>
                    <a:pt x="284505" y="1940560"/>
                  </a:cubicBezTo>
                  <a:lnTo>
                    <a:pt x="284505" y="1940560"/>
                  </a:lnTo>
                  <a:cubicBezTo>
                    <a:pt x="298052" y="1947333"/>
                    <a:pt x="311357" y="1954613"/>
                    <a:pt x="325145" y="1960880"/>
                  </a:cubicBezTo>
                  <a:cubicBezTo>
                    <a:pt x="330020" y="1963096"/>
                    <a:pt x="336204" y="1962615"/>
                    <a:pt x="340385" y="1965960"/>
                  </a:cubicBezTo>
                  <a:cubicBezTo>
                    <a:pt x="345153" y="1969774"/>
                    <a:pt x="345368" y="1977964"/>
                    <a:pt x="350545" y="1981200"/>
                  </a:cubicBezTo>
                  <a:cubicBezTo>
                    <a:pt x="359627" y="1986876"/>
                    <a:pt x="370865" y="1987973"/>
                    <a:pt x="381025" y="1991360"/>
                  </a:cubicBezTo>
                  <a:cubicBezTo>
                    <a:pt x="419331" y="2004129"/>
                    <a:pt x="372114" y="1986905"/>
                    <a:pt x="411505" y="2006600"/>
                  </a:cubicBezTo>
                  <a:cubicBezTo>
                    <a:pt x="416294" y="2008995"/>
                    <a:pt x="422064" y="2009079"/>
                    <a:pt x="426745" y="2011680"/>
                  </a:cubicBezTo>
                  <a:cubicBezTo>
                    <a:pt x="476230" y="2039172"/>
                    <a:pt x="437834" y="2027152"/>
                    <a:pt x="477545" y="2037080"/>
                  </a:cubicBezTo>
                  <a:lnTo>
                    <a:pt x="492785" y="2047240"/>
                  </a:lnTo>
                  <a:lnTo>
                    <a:pt x="492785" y="2047240"/>
                  </a:lnTo>
                  <a:cubicBezTo>
                    <a:pt x="482625" y="2060787"/>
                    <a:pt x="473145" y="2074871"/>
                    <a:pt x="462305" y="2087880"/>
                  </a:cubicBezTo>
                  <a:cubicBezTo>
                    <a:pt x="456173" y="2095239"/>
                    <a:pt x="447969" y="2100720"/>
                    <a:pt x="441985" y="2108200"/>
                  </a:cubicBezTo>
                  <a:cubicBezTo>
                    <a:pt x="434357" y="2117735"/>
                    <a:pt x="427126" y="2127758"/>
                    <a:pt x="421665" y="2138680"/>
                  </a:cubicBezTo>
                  <a:lnTo>
                    <a:pt x="406425" y="2169160"/>
                  </a:lnTo>
                  <a:lnTo>
                    <a:pt x="406425" y="2169160"/>
                  </a:lnTo>
                  <a:cubicBezTo>
                    <a:pt x="398169" y="2243465"/>
                    <a:pt x="407097" y="2192209"/>
                    <a:pt x="396265" y="2230120"/>
                  </a:cubicBezTo>
                  <a:cubicBezTo>
                    <a:pt x="389472" y="2253895"/>
                    <a:pt x="396510" y="2245115"/>
                    <a:pt x="386105" y="2255520"/>
                  </a:cubicBezTo>
                  <a:lnTo>
                    <a:pt x="386105" y="2255520"/>
                  </a:lnTo>
                  <a:lnTo>
                    <a:pt x="416585" y="2270760"/>
                  </a:lnTo>
                  <a:cubicBezTo>
                    <a:pt x="420750" y="2399874"/>
                    <a:pt x="378094" y="2403114"/>
                    <a:pt x="436905" y="2438400"/>
                  </a:cubicBezTo>
                  <a:cubicBezTo>
                    <a:pt x="440152" y="2440348"/>
                    <a:pt x="443678" y="2441787"/>
                    <a:pt x="447065" y="2443480"/>
                  </a:cubicBezTo>
                  <a:lnTo>
                    <a:pt x="447065" y="2443480"/>
                  </a:lnTo>
                  <a:lnTo>
                    <a:pt x="487705" y="2458720"/>
                  </a:lnTo>
                  <a:cubicBezTo>
                    <a:pt x="492737" y="2460550"/>
                    <a:pt x="497632" y="2463136"/>
                    <a:pt x="502945" y="2463800"/>
                  </a:cubicBezTo>
                  <a:cubicBezTo>
                    <a:pt x="511346" y="2464850"/>
                    <a:pt x="519878" y="2463800"/>
                    <a:pt x="528345" y="2463800"/>
                  </a:cubicBezTo>
                  <a:lnTo>
                    <a:pt x="528345" y="2463800"/>
                  </a:lnTo>
                  <a:cubicBezTo>
                    <a:pt x="575718" y="2453273"/>
                    <a:pt x="574065" y="2469252"/>
                    <a:pt x="574065" y="2448560"/>
                  </a:cubicBezTo>
                  <a:lnTo>
                    <a:pt x="574065" y="2448560"/>
                  </a:lnTo>
                  <a:cubicBezTo>
                    <a:pt x="583660" y="2352609"/>
                    <a:pt x="565507" y="2425837"/>
                    <a:pt x="594385" y="2382520"/>
                  </a:cubicBezTo>
                  <a:cubicBezTo>
                    <a:pt x="609867" y="2359297"/>
                    <a:pt x="585676" y="2371876"/>
                    <a:pt x="614705" y="2362200"/>
                  </a:cubicBezTo>
                  <a:cubicBezTo>
                    <a:pt x="629561" y="2339915"/>
                    <a:pt x="624865" y="2353065"/>
                    <a:pt x="624865" y="2321560"/>
                  </a:cubicBezTo>
                  <a:lnTo>
                    <a:pt x="624865" y="2321560"/>
                  </a:lnTo>
                  <a:cubicBezTo>
                    <a:pt x="711202" y="2327316"/>
                    <a:pt x="675609" y="2326640"/>
                    <a:pt x="731545" y="2326640"/>
                  </a:cubicBezTo>
                  <a:lnTo>
                    <a:pt x="731545" y="2326640"/>
                  </a:lnTo>
                  <a:cubicBezTo>
                    <a:pt x="746785" y="2330027"/>
                    <a:pt x="763301" y="2329818"/>
                    <a:pt x="777265" y="2336800"/>
                  </a:cubicBezTo>
                  <a:cubicBezTo>
                    <a:pt x="782054" y="2339195"/>
                    <a:pt x="778559" y="2348254"/>
                    <a:pt x="782345" y="2352040"/>
                  </a:cubicBezTo>
                  <a:cubicBezTo>
                    <a:pt x="786131" y="2355826"/>
                    <a:pt x="792505" y="2355427"/>
                    <a:pt x="797585" y="2357120"/>
                  </a:cubicBezTo>
                  <a:cubicBezTo>
                    <a:pt x="799613" y="2356714"/>
                    <a:pt x="832545" y="2351220"/>
                    <a:pt x="838225" y="2346960"/>
                  </a:cubicBezTo>
                  <a:cubicBezTo>
                    <a:pt x="841254" y="2344688"/>
                    <a:pt x="841612" y="2340187"/>
                    <a:pt x="843305" y="2336800"/>
                  </a:cubicBezTo>
                  <a:lnTo>
                    <a:pt x="843305" y="2336800"/>
                  </a:lnTo>
                  <a:cubicBezTo>
                    <a:pt x="856852" y="2328333"/>
                    <a:pt x="871471" y="2321379"/>
                    <a:pt x="883945" y="2311400"/>
                  </a:cubicBezTo>
                  <a:cubicBezTo>
                    <a:pt x="888713" y="2307586"/>
                    <a:pt x="889510" y="2300180"/>
                    <a:pt x="894105" y="2296160"/>
                  </a:cubicBezTo>
                  <a:cubicBezTo>
                    <a:pt x="919475" y="2273961"/>
                    <a:pt x="938995" y="2275840"/>
                    <a:pt x="914425" y="2275840"/>
                  </a:cubicBezTo>
                  <a:lnTo>
                    <a:pt x="914425" y="2275840"/>
                  </a:lnTo>
                  <a:cubicBezTo>
                    <a:pt x="957617" y="2273140"/>
                    <a:pt x="988487" y="2289207"/>
                    <a:pt x="1010945" y="2255520"/>
                  </a:cubicBezTo>
                  <a:cubicBezTo>
                    <a:pt x="1013915" y="2251065"/>
                    <a:pt x="1014975" y="2245531"/>
                    <a:pt x="1016025" y="2240280"/>
                  </a:cubicBezTo>
                  <a:cubicBezTo>
                    <a:pt x="1016689" y="2236959"/>
                    <a:pt x="1016025" y="2233507"/>
                    <a:pt x="1016025" y="2230120"/>
                  </a:cubicBezTo>
                  <a:lnTo>
                    <a:pt x="1016025" y="2230120"/>
                  </a:lnTo>
                  <a:lnTo>
                    <a:pt x="1102385" y="2230120"/>
                  </a:lnTo>
                  <a:lnTo>
                    <a:pt x="1193825" y="2286000"/>
                  </a:lnTo>
                  <a:lnTo>
                    <a:pt x="1310665" y="2458720"/>
                  </a:lnTo>
                  <a:cubicBezTo>
                    <a:pt x="1319132" y="2472267"/>
                    <a:pt x="1328415" y="2485336"/>
                    <a:pt x="1336065" y="2499360"/>
                  </a:cubicBezTo>
                  <a:cubicBezTo>
                    <a:pt x="1346095" y="2517749"/>
                    <a:pt x="1335136" y="2515517"/>
                    <a:pt x="1351305" y="2534920"/>
                  </a:cubicBezTo>
                  <a:cubicBezTo>
                    <a:pt x="1355214" y="2539610"/>
                    <a:pt x="1361465" y="2541693"/>
                    <a:pt x="1366545" y="2545080"/>
                  </a:cubicBezTo>
                  <a:lnTo>
                    <a:pt x="1376705" y="2575560"/>
                  </a:lnTo>
                  <a:cubicBezTo>
                    <a:pt x="1378398" y="2580640"/>
                    <a:pt x="1376705" y="2589107"/>
                    <a:pt x="1381785" y="2590800"/>
                  </a:cubicBezTo>
                  <a:cubicBezTo>
                    <a:pt x="1386865" y="2592493"/>
                    <a:pt x="1391876" y="2594409"/>
                    <a:pt x="1397025" y="2595880"/>
                  </a:cubicBezTo>
                  <a:cubicBezTo>
                    <a:pt x="1403738" y="2597798"/>
                    <a:pt x="1411760" y="2596771"/>
                    <a:pt x="1417345" y="2600960"/>
                  </a:cubicBezTo>
                  <a:cubicBezTo>
                    <a:pt x="1420054" y="2602992"/>
                    <a:pt x="1417345" y="2607733"/>
                    <a:pt x="1417345" y="2611120"/>
                  </a:cubicBezTo>
                  <a:lnTo>
                    <a:pt x="1417345" y="2611120"/>
                  </a:lnTo>
                </a:path>
              </a:pathLst>
            </a:cu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86360" y="0"/>
            <a:ext cx="121050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lnSpc>
                <a:spcPct val="150000"/>
              </a:lnSpc>
              <a:buFont typeface="Wingdings" panose="05000000000000000000" pitchFamily="2" charset="2"/>
              <a:buNone/>
              <a:defRPr/>
            </a:pPr>
            <a:r>
              <a:rPr lang="en-US" altLang="zh-CN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识别图中的宏观地貌类型，如高原、山地、丘陵、盆地、平原等，并描述其特征。</a:t>
            </a:r>
            <a:endParaRPr lang="en-US" altLang="zh-CN" sz="2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lnSpc>
                <a:spcPct val="150000"/>
              </a:lnSpc>
              <a:buFont typeface="Wingdings" panose="05000000000000000000" pitchFamily="2" charset="2"/>
              <a:buNone/>
              <a:defRPr/>
            </a:pPr>
            <a:endParaRPr lang="zh-CN" altLang="en-US" sz="2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215130" y="626745"/>
            <a:ext cx="1907540" cy="5835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FF0000"/>
                </a:solidFill>
              </a:rPr>
              <a:t>东南丘陵</a:t>
            </a:r>
            <a:endParaRPr lang="zh-CN" altLang="en-US" sz="3200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215130" y="1303655"/>
            <a:ext cx="4632325" cy="15684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FF0000"/>
                </a:solidFill>
              </a:rPr>
              <a:t>地形以山地、丘陵为主；地势西北高，东南低；</a:t>
            </a:r>
            <a:endParaRPr lang="zh-CN" altLang="en-US" sz="3200">
              <a:solidFill>
                <a:srgbClr val="FF0000"/>
              </a:solidFill>
            </a:endParaRPr>
          </a:p>
          <a:p>
            <a:r>
              <a:rPr lang="zh-CN" altLang="en-US" sz="3200">
                <a:solidFill>
                  <a:srgbClr val="FF0000"/>
                </a:solidFill>
              </a:rPr>
              <a:t>地面起伏大。</a:t>
            </a:r>
            <a:endParaRPr lang="zh-CN" altLang="en-US" sz="32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/>
      <p:bldP spid="6" grpId="0" bldLvl="0" animBg="1"/>
      <p:bldP spid="6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/>
        </p:nvSpPr>
        <p:spPr>
          <a:xfrm>
            <a:off x="0" y="0"/>
            <a:ext cx="4488180" cy="5259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40000"/>
              </a:lnSpc>
              <a:buFont typeface="Wingdings" panose="05000000000000000000" pitchFamily="2" charset="2"/>
              <a:buNone/>
              <a:defRPr/>
            </a:pPr>
            <a:r>
              <a:rPr lang="en-US" altLang="zh-CN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识别河谷、河漫滩、三角洲、山峰、山谷等微观地貌。</a:t>
            </a:r>
            <a:endParaRPr lang="en-US" altLang="zh-CN" sz="2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lnSpc>
                <a:spcPct val="140000"/>
              </a:lnSpc>
              <a:buFont typeface="Wingdings" panose="05000000000000000000" pitchFamily="2" charset="2"/>
              <a:buNone/>
              <a:defRPr/>
            </a:pPr>
            <a:r>
              <a:rPr lang="en-US" altLang="zh-CN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计算最高点、最低点两地的相对高度。</a:t>
            </a:r>
            <a:endParaRPr lang="zh-CN" altLang="en-US" sz="2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lnSpc>
                <a:spcPct val="140000"/>
              </a:lnSpc>
              <a:buFont typeface="Wingdings" panose="05000000000000000000" pitchFamily="2" charset="2"/>
              <a:buNone/>
              <a:defRPr/>
            </a:pPr>
            <a:endParaRPr lang="en-US" altLang="zh-CN" sz="2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lnSpc>
                <a:spcPct val="140000"/>
              </a:lnSpc>
              <a:buFont typeface="Wingdings" panose="05000000000000000000" pitchFamily="2" charset="2"/>
              <a:buNone/>
              <a:defRPr/>
            </a:pPr>
            <a:endParaRPr lang="en-US" altLang="zh-CN" sz="2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lnSpc>
                <a:spcPct val="140000"/>
              </a:lnSpc>
              <a:buFont typeface="Wingdings" panose="05000000000000000000" pitchFamily="2" charset="2"/>
              <a:buNone/>
              <a:defRPr/>
            </a:pPr>
            <a:r>
              <a:rPr lang="en-US" altLang="zh-CN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绘制最高点、最低点两地地形剖面图，了解地势起伏状况。</a:t>
            </a:r>
            <a:endParaRPr lang="en-US" altLang="zh-CN" sz="2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lnSpc>
                <a:spcPct val="140000"/>
              </a:lnSpc>
              <a:buFont typeface="Wingdings" panose="05000000000000000000" pitchFamily="2" charset="2"/>
              <a:buNone/>
              <a:defRPr/>
            </a:pPr>
            <a:r>
              <a:rPr lang="en-US" altLang="zh-CN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</a:t>
            </a:r>
            <a:r>
              <a:rPr lang="zh-CN" altLang="en-US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考察该地可能存在的安全风险，明确规避风险的措施。</a:t>
            </a:r>
            <a:endParaRPr lang="zh-CN" altLang="en-US" sz="2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内容占位符 1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370070" y="0"/>
            <a:ext cx="7821930" cy="540321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614170" y="2252345"/>
            <a:ext cx="27559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>
                <a:solidFill>
                  <a:srgbClr val="FF0000"/>
                </a:solidFill>
              </a:rPr>
              <a:t>鲤鱼沟     </a:t>
            </a:r>
            <a:r>
              <a:rPr lang="en-US" altLang="zh-CN" sz="2800">
                <a:solidFill>
                  <a:srgbClr val="FF0000"/>
                </a:solidFill>
              </a:rPr>
              <a:t>3m</a:t>
            </a:r>
            <a:endParaRPr lang="en-US" altLang="zh-CN" sz="280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546860" y="1614170"/>
            <a:ext cx="233553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</a:rPr>
              <a:t>李望嶂</a:t>
            </a:r>
            <a:r>
              <a:rPr lang="en-US" altLang="zh-CN" sz="2800">
                <a:solidFill>
                  <a:srgbClr val="FF0000"/>
                </a:solidFill>
              </a:rPr>
              <a:t>1222m</a:t>
            </a:r>
            <a:endParaRPr lang="en-US" altLang="zh-CN" sz="2800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613660" y="2774315"/>
            <a:ext cx="126873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</a:rPr>
              <a:t>1219m</a:t>
            </a:r>
            <a:endParaRPr lang="en-US" altLang="zh-CN" sz="2800">
              <a:solidFill>
                <a:srgbClr val="FF0000"/>
              </a:solidFill>
            </a:endParaRPr>
          </a:p>
        </p:txBody>
      </p:sp>
      <p:sp>
        <p:nvSpPr>
          <p:cNvPr id="9" name="等腰三角形 8"/>
          <p:cNvSpPr/>
          <p:nvPr/>
        </p:nvSpPr>
        <p:spPr>
          <a:xfrm>
            <a:off x="7388225" y="240030"/>
            <a:ext cx="245745" cy="2540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饼形 11"/>
          <p:cNvSpPr/>
          <p:nvPr/>
        </p:nvSpPr>
        <p:spPr>
          <a:xfrm rot="18720000">
            <a:off x="11240135" y="3108325"/>
            <a:ext cx="285750" cy="330200"/>
          </a:xfrm>
          <a:prstGeom prst="pi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3" name="直接连接符 12"/>
          <p:cNvCxnSpPr>
            <a:stCxn id="9" idx="4"/>
          </p:cNvCxnSpPr>
          <p:nvPr/>
        </p:nvCxnSpPr>
        <p:spPr>
          <a:xfrm>
            <a:off x="7633970" y="494030"/>
            <a:ext cx="3700145" cy="277876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7" grpId="1"/>
      <p:bldP spid="8" grpId="1"/>
      <p:bldP spid="7" grpId="2"/>
      <p:bldP spid="6" grpId="2"/>
      <p:bldP spid="8" grpId="2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7956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solidFill>
                  <a:srgbClr val="FFFFFF"/>
                </a:solidFill>
                <a:sym typeface="+mn-ea"/>
              </a:rPr>
              <a:t>06  </a:t>
            </a:r>
            <a:r>
              <a:rPr lang="zh-CN" altLang="en-US" sz="4000" spc="3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家庭作业</a:t>
            </a:r>
            <a:endParaRPr lang="zh-CN" altLang="en-US" sz="4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07975" y="1051560"/>
            <a:ext cx="1122870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6700"/>
            <a:r>
              <a:rPr lang="zh-CN" sz="32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1、完成活动第4题和第5题，答案写在作业本上，下周一收齐检查。</a:t>
            </a:r>
            <a:endParaRPr lang="zh-CN" sz="32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266700"/>
            <a:r>
              <a:rPr lang="zh-CN" sz="32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2、完成练习册第四章第二节的习题，明天收齐检查。</a:t>
            </a:r>
            <a:endParaRPr lang="zh-CN" sz="32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37465" y="0"/>
            <a:ext cx="12192000" cy="68580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455198" y="310564"/>
            <a:ext cx="9341195" cy="3483591"/>
            <a:chOff x="2292842" y="3045374"/>
            <a:chExt cx="9818419" cy="3351630"/>
          </a:xfrm>
        </p:grpSpPr>
        <p:grpSp>
          <p:nvGrpSpPr>
            <p:cNvPr id="2" name="组合 1"/>
            <p:cNvGrpSpPr/>
            <p:nvPr/>
          </p:nvGrpSpPr>
          <p:grpSpPr>
            <a:xfrm>
              <a:off x="2292842" y="3045374"/>
              <a:ext cx="7606324" cy="767255"/>
              <a:chOff x="2292842" y="3045374"/>
              <a:chExt cx="7606324" cy="767255"/>
            </a:xfrm>
          </p:grpSpPr>
          <p:cxnSp>
            <p:nvCxnSpPr>
              <p:cNvPr id="33" name="Straight Connector 10"/>
              <p:cNvCxnSpPr/>
              <p:nvPr/>
            </p:nvCxnSpPr>
            <p:spPr>
              <a:xfrm rot="16200000">
                <a:off x="1909214" y="3429001"/>
                <a:ext cx="767255" cy="0"/>
              </a:xfrm>
              <a:prstGeom prst="line">
                <a:avLst/>
              </a:prstGeom>
              <a:ln w="762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10"/>
              <p:cNvCxnSpPr/>
              <p:nvPr/>
            </p:nvCxnSpPr>
            <p:spPr>
              <a:xfrm rot="16200000">
                <a:off x="9515538" y="3429001"/>
                <a:ext cx="767255" cy="0"/>
              </a:xfrm>
              <a:prstGeom prst="line">
                <a:avLst/>
              </a:prstGeom>
              <a:ln w="762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Title 3"/>
            <p:cNvSpPr txBox="1"/>
            <p:nvPr/>
          </p:nvSpPr>
          <p:spPr>
            <a:xfrm>
              <a:off x="4259486" y="5480699"/>
              <a:ext cx="7851775" cy="916305"/>
            </a:xfrm>
            <a:prstGeom prst="rect">
              <a:avLst/>
            </a:prstGeom>
          </p:spPr>
          <p:txBody>
            <a:bodyPr anchor="ctr"/>
            <a:lstStyle>
              <a:lvl1pPr algn="l" defTabSz="914400" rtl="0" eaLnBrk="1" latinLnBrk="0" hangingPunct="1">
                <a:lnSpc>
                  <a:spcPct val="75000"/>
                </a:lnSpc>
                <a:spcBef>
                  <a:spcPct val="0"/>
                </a:spcBef>
                <a:buNone/>
                <a:defRPr sz="4800" b="1" i="0" kern="1200">
                  <a:solidFill>
                    <a:schemeClr val="tx1"/>
                  </a:solidFill>
                  <a:latin typeface="Bebas Neue" charset="0"/>
                  <a:ea typeface="Bebas Neue" charset="0"/>
                  <a:cs typeface="Bebas Neue" charset="0"/>
                </a:defRPr>
              </a:lvl1pPr>
            </a:lstStyle>
            <a:p>
              <a:pPr lvl="0" algn="l">
                <a:lnSpc>
                  <a:spcPct val="80000"/>
                </a:lnSpc>
              </a:pPr>
              <a:r>
                <a:rPr lang="zh-CN" altLang="en-US" sz="9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谢 谢 ！</a:t>
              </a:r>
              <a:endParaRPr lang="zh-CN" altLang="en-US" sz="9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IMG_9202(20210423-232816)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177030" cy="4738370"/>
          </a:xfrm>
          <a:prstGeom prst="rect">
            <a:avLst/>
          </a:prstGeom>
        </p:spPr>
      </p:pic>
      <p:pic>
        <p:nvPicPr>
          <p:cNvPr id="5" name="图片 4" descr="IMG_92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8480" y="-22860"/>
            <a:ext cx="3839210" cy="6830060"/>
          </a:xfrm>
          <a:prstGeom prst="rect">
            <a:avLst/>
          </a:prstGeom>
        </p:spPr>
      </p:pic>
      <p:pic>
        <p:nvPicPr>
          <p:cNvPr id="6" name="图片 5" descr="IMG_920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8190" y="0"/>
            <a:ext cx="3813810" cy="678497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IMG_92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6845" y="27940"/>
            <a:ext cx="3839210" cy="6830060"/>
          </a:xfrm>
          <a:prstGeom prst="rect">
            <a:avLst/>
          </a:prstGeom>
        </p:spPr>
      </p:pic>
      <p:pic>
        <p:nvPicPr>
          <p:cNvPr id="6" name="图片 5" descr="IMG_92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900" y="36830"/>
            <a:ext cx="3813810" cy="6784975"/>
          </a:xfrm>
          <a:prstGeom prst="rect">
            <a:avLst/>
          </a:prstGeom>
        </p:spPr>
      </p:pic>
      <p:pic>
        <p:nvPicPr>
          <p:cNvPr id="7" name="图片 6" descr="IMG_92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7685" y="36830"/>
            <a:ext cx="3848100" cy="68453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7956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/>
              <a:t>三、学情分析</a:t>
            </a:r>
            <a:endParaRPr lang="zh-CN" altLang="en-US" sz="4000"/>
          </a:p>
        </p:txBody>
      </p:sp>
      <p:sp>
        <p:nvSpPr>
          <p:cNvPr id="5" name="文本框 4"/>
          <p:cNvSpPr txBox="1"/>
          <p:nvPr/>
        </p:nvSpPr>
        <p:spPr>
          <a:xfrm>
            <a:off x="145415" y="1808480"/>
            <a:ext cx="3383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sz="2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高一学生的野外观察 </a:t>
            </a:r>
            <a:endParaRPr lang="zh-CN" altLang="en-US" sz="2800" b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936490" y="1157605"/>
            <a:ext cx="3383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sz="2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观察内容和描述水平</a:t>
            </a:r>
            <a:endParaRPr lang="zh-CN" altLang="en-US" sz="2800" b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936490" y="2005330"/>
            <a:ext cx="725551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高中选择性必修1“自然地理基础”中岩石圈物质循环过程、内外力对地表形态变化的影响、人类活动与地表形态的关系等原理性内容的探讨</a:t>
            </a:r>
            <a:endParaRPr lang="zh-CN" altLang="en-US" sz="2800" b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5415" y="4182110"/>
            <a:ext cx="3383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sz="2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野外地貌观察的训练</a:t>
            </a:r>
            <a:endParaRPr lang="zh-CN" altLang="en-US" sz="2800" b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842635" y="4039235"/>
            <a:ext cx="5161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sz="2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侧重实物或实地体验和感性认识</a:t>
            </a:r>
            <a:endParaRPr lang="zh-CN" altLang="en-US" sz="2800" b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842635" y="4704080"/>
            <a:ext cx="3383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sz="2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感性认识加</a:t>
            </a:r>
            <a:r>
              <a:rPr lang="zh-CN" sz="2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理性认识</a:t>
            </a:r>
            <a:endParaRPr lang="zh-CN" altLang="en-US" sz="28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16" name="直接箭头连接符 15"/>
          <p:cNvCxnSpPr/>
          <p:nvPr/>
        </p:nvCxnSpPr>
        <p:spPr>
          <a:xfrm flipV="1">
            <a:off x="3528695" y="1414145"/>
            <a:ext cx="1384300" cy="59118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>
            <a:endCxn id="7" idx="1"/>
          </p:cNvCxnSpPr>
          <p:nvPr/>
        </p:nvCxnSpPr>
        <p:spPr>
          <a:xfrm>
            <a:off x="3528695" y="2212975"/>
            <a:ext cx="1407795" cy="69977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文本框 99"/>
          <p:cNvSpPr txBox="1"/>
          <p:nvPr/>
        </p:nvSpPr>
        <p:spPr>
          <a:xfrm rot="20220000">
            <a:off x="3261995" y="1099185"/>
            <a:ext cx="200025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24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较高的要求</a:t>
            </a:r>
            <a:endParaRPr lang="zh-CN" altLang="en-US" sz="2400" b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 rot="1980000">
            <a:off x="3432810" y="2717800"/>
            <a:ext cx="157670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24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区别</a:t>
            </a:r>
            <a:endParaRPr lang="zh-CN" altLang="en-US" sz="2400" b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左中括号 18"/>
          <p:cNvSpPr/>
          <p:nvPr/>
        </p:nvSpPr>
        <p:spPr>
          <a:xfrm>
            <a:off x="3528695" y="4182110"/>
            <a:ext cx="71755" cy="914400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3600450" y="4039235"/>
            <a:ext cx="208534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28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小学、初中</a:t>
            </a:r>
            <a:endParaRPr lang="zh-CN" altLang="en-US" sz="2800" b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600450" y="4704080"/>
            <a:ext cx="208534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28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高中</a:t>
            </a:r>
            <a:endParaRPr lang="zh-CN" altLang="en-US" sz="2800" b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下箭头 21"/>
          <p:cNvSpPr/>
          <p:nvPr/>
        </p:nvSpPr>
        <p:spPr>
          <a:xfrm>
            <a:off x="1649095" y="2490470"/>
            <a:ext cx="375285" cy="1548765"/>
          </a:xfrm>
          <a:prstGeom prst="downArrow">
            <a:avLst/>
          </a:prstGeom>
          <a:gradFill>
            <a:gsLst>
              <a:gs pos="0">
                <a:srgbClr val="FBFB11"/>
              </a:gs>
              <a:gs pos="100000">
                <a:srgbClr val="838309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3" name="直接箭头连接符 22"/>
          <p:cNvCxnSpPr>
            <a:endCxn id="9" idx="1"/>
          </p:cNvCxnSpPr>
          <p:nvPr/>
        </p:nvCxnSpPr>
        <p:spPr>
          <a:xfrm flipV="1">
            <a:off x="5566410" y="4300220"/>
            <a:ext cx="276225" cy="1143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>
          <a:xfrm>
            <a:off x="5566410" y="4970780"/>
            <a:ext cx="253365" cy="5715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6" grpId="1"/>
      <p:bldP spid="7" grpId="1"/>
      <p:bldP spid="8" grpId="1"/>
      <p:bldP spid="9" grpId="1"/>
      <p:bldP spid="100" grpId="1"/>
      <p:bldP spid="18" grpId="1"/>
      <p:bldP spid="19" grpId="1" animBg="1"/>
      <p:bldP spid="20" grpId="1"/>
      <p:bldP spid="21" grpId="1"/>
      <p:bldP spid="22" grpId="1" animBg="1"/>
      <p:bldP spid="6" grpId="2"/>
      <p:bldP spid="7" grpId="2"/>
      <p:bldP spid="100" grpId="2"/>
      <p:bldP spid="18" grpId="2"/>
      <p:bldP spid="8" grpId="2"/>
      <p:bldP spid="22" grpId="2" animBg="1"/>
      <p:bldP spid="9" grpId="2"/>
      <p:bldP spid="10" grpId="0"/>
      <p:bldP spid="19" grpId="2" animBg="1"/>
      <p:bldP spid="20" grpId="2"/>
      <p:bldP spid="21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7956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sz="4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四、教学重难点</a:t>
            </a:r>
            <a:endParaRPr lang="zh-CN" altLang="en-US" sz="4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495935" y="1245870"/>
            <a:ext cx="11200130" cy="13709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6700">
              <a:lnSpc>
                <a:spcPct val="130000"/>
              </a:lnSpc>
            </a:pPr>
            <a:r>
              <a:rPr lang="zh-CN" sz="32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1.教学重点：地貌观察的方法。</a:t>
            </a:r>
            <a:endParaRPr lang="zh-CN" sz="3200" b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266700">
              <a:lnSpc>
                <a:spcPct val="130000"/>
              </a:lnSpc>
            </a:pPr>
            <a:r>
              <a:rPr lang="zh-CN" sz="32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2.教学难点：观察坡度、坡向对自然环境及人类活动的影响。</a:t>
            </a:r>
            <a:endParaRPr lang="zh-CN" altLang="en-US" sz="3200" b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7956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sz="4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五、教学方法</a:t>
            </a:r>
            <a:endParaRPr lang="zh-CN" altLang="en-US" sz="4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740275" y="970915"/>
            <a:ext cx="4343400" cy="49161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6700">
              <a:lnSpc>
                <a:spcPct val="140000"/>
              </a:lnSpc>
            </a:pPr>
            <a:r>
              <a:rPr lang="zh-CN" sz="32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问题引导法</a:t>
            </a:r>
            <a:endParaRPr lang="zh-CN" sz="32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266700">
              <a:lnSpc>
                <a:spcPct val="140000"/>
              </a:lnSpc>
            </a:pPr>
            <a:r>
              <a:rPr lang="zh-CN" sz="32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案例分析法</a:t>
            </a:r>
            <a:endParaRPr lang="zh-CN" sz="32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266700">
              <a:lnSpc>
                <a:spcPct val="140000"/>
              </a:lnSpc>
            </a:pPr>
            <a:r>
              <a:rPr lang="zh-CN" sz="32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分组讨论法</a:t>
            </a:r>
            <a:endParaRPr lang="zh-CN" sz="32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266700">
              <a:lnSpc>
                <a:spcPct val="140000"/>
              </a:lnSpc>
            </a:pPr>
            <a:r>
              <a:rPr lang="zh-CN" sz="32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讲授法 </a:t>
            </a:r>
            <a:endParaRPr lang="zh-CN" sz="32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266700">
              <a:lnSpc>
                <a:spcPct val="140000"/>
              </a:lnSpc>
            </a:pPr>
            <a:r>
              <a:rPr lang="zh-CN" sz="32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读图分析法</a:t>
            </a:r>
            <a:endParaRPr lang="zh-CN" sz="32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266700">
              <a:lnSpc>
                <a:spcPct val="140000"/>
              </a:lnSpc>
            </a:pPr>
            <a:r>
              <a:rPr lang="zh-CN" sz="32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讲练结合法</a:t>
            </a:r>
            <a:endParaRPr lang="zh-CN" sz="32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266700">
              <a:lnSpc>
                <a:spcPct val="140000"/>
              </a:lnSpc>
            </a:pPr>
            <a:r>
              <a:rPr lang="zh-CN" sz="32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多媒体辅助教学</a:t>
            </a:r>
            <a:endParaRPr lang="zh-CN" altLang="en-US" sz="3200" b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7956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sz="4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六、教学过程</a:t>
            </a:r>
            <a:endParaRPr lang="zh-CN" altLang="en-US" sz="4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16660" y="8056245"/>
            <a:ext cx="271843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28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达标测评</a:t>
            </a:r>
            <a:endParaRPr lang="zh-CN" altLang="en-US" sz="2800" b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任意多边形 9"/>
          <p:cNvSpPr/>
          <p:nvPr>
            <p:custDataLst>
              <p:tags r:id="rId1"/>
            </p:custDataLst>
          </p:nvPr>
        </p:nvSpPr>
        <p:spPr>
          <a:xfrm>
            <a:off x="1553845" y="1057910"/>
            <a:ext cx="1824990" cy="1603375"/>
          </a:xfrm>
          <a:custGeom>
            <a:avLst/>
            <a:gdLst>
              <a:gd name="connsiteX0" fmla="*/ 671514 w 1343026"/>
              <a:gd name="connsiteY0" fmla="*/ 0 h 975800"/>
              <a:gd name="connsiteX1" fmla="*/ 1343026 w 1343026"/>
              <a:gd name="connsiteY1" fmla="*/ 338444 h 975800"/>
              <a:gd name="connsiteX2" fmla="*/ 1343026 w 1343026"/>
              <a:gd name="connsiteY2" fmla="*/ 851193 h 975800"/>
              <a:gd name="connsiteX3" fmla="*/ 1218419 w 1343026"/>
              <a:gd name="connsiteY3" fmla="*/ 975800 h 975800"/>
              <a:gd name="connsiteX4" fmla="*/ 124607 w 1343026"/>
              <a:gd name="connsiteY4" fmla="*/ 975800 h 975800"/>
              <a:gd name="connsiteX5" fmla="*/ 0 w 1343026"/>
              <a:gd name="connsiteY5" fmla="*/ 851193 h 975800"/>
              <a:gd name="connsiteX6" fmla="*/ 0 w 1343026"/>
              <a:gd name="connsiteY6" fmla="*/ 338445 h 97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6" h="975800">
                <a:moveTo>
                  <a:pt x="671514" y="0"/>
                </a:moveTo>
                <a:lnTo>
                  <a:pt x="1343026" y="338444"/>
                </a:lnTo>
                <a:lnTo>
                  <a:pt x="1343026" y="851193"/>
                </a:lnTo>
                <a:lnTo>
                  <a:pt x="1218419" y="975800"/>
                </a:lnTo>
                <a:lnTo>
                  <a:pt x="124607" y="975800"/>
                </a:lnTo>
                <a:lnTo>
                  <a:pt x="0" y="851193"/>
                </a:lnTo>
                <a:lnTo>
                  <a:pt x="0" y="338445"/>
                </a:lnTo>
                <a:close/>
              </a:path>
            </a:pathLst>
          </a:custGeom>
          <a:solidFill>
            <a:srgbClr val="628EE3"/>
          </a:solidFill>
        </p:spPr>
        <p:txBody>
          <a:bodyPr rot="0" spcFirstLastPara="0" vertOverflow="overflow" horzOverflow="overflow" vert="horz" wrap="square" lIns="91440" tIns="25200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800" kern="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9" name="任意多边形 17"/>
          <p:cNvSpPr/>
          <p:nvPr>
            <p:custDataLst>
              <p:tags r:id="rId2"/>
            </p:custDataLst>
          </p:nvPr>
        </p:nvSpPr>
        <p:spPr>
          <a:xfrm>
            <a:off x="1553845" y="2314575"/>
            <a:ext cx="1824990" cy="935355"/>
          </a:xfrm>
          <a:custGeom>
            <a:avLst/>
            <a:gdLst>
              <a:gd name="connsiteX0" fmla="*/ 124607 w 1343026"/>
              <a:gd name="connsiteY0" fmla="*/ 0 h 569769"/>
              <a:gd name="connsiteX1" fmla="*/ 1218419 w 1343026"/>
              <a:gd name="connsiteY1" fmla="*/ 0 h 569769"/>
              <a:gd name="connsiteX2" fmla="*/ 1343026 w 1343026"/>
              <a:gd name="connsiteY2" fmla="*/ 124607 h 569769"/>
              <a:gd name="connsiteX3" fmla="*/ 1343026 w 1343026"/>
              <a:gd name="connsiteY3" fmla="*/ 231325 h 569769"/>
              <a:gd name="connsiteX4" fmla="*/ 671514 w 1343026"/>
              <a:gd name="connsiteY4" fmla="*/ 569769 h 569769"/>
              <a:gd name="connsiteX5" fmla="*/ 0 w 1343026"/>
              <a:gd name="connsiteY5" fmla="*/ 231324 h 569769"/>
              <a:gd name="connsiteX6" fmla="*/ 0 w 1343026"/>
              <a:gd name="connsiteY6" fmla="*/ 124607 h 569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6" h="569769">
                <a:moveTo>
                  <a:pt x="124607" y="0"/>
                </a:moveTo>
                <a:lnTo>
                  <a:pt x="1218419" y="0"/>
                </a:lnTo>
                <a:lnTo>
                  <a:pt x="1343026" y="124607"/>
                </a:lnTo>
                <a:lnTo>
                  <a:pt x="1343026" y="231325"/>
                </a:lnTo>
                <a:lnTo>
                  <a:pt x="671514" y="569769"/>
                </a:lnTo>
                <a:lnTo>
                  <a:pt x="0" y="231324"/>
                </a:lnTo>
                <a:lnTo>
                  <a:pt x="0" y="124607"/>
                </a:lnTo>
                <a:close/>
              </a:path>
            </a:pathLst>
          </a:custGeom>
          <a:solidFill>
            <a:srgbClr val="628EE3">
              <a:lumMod val="60000"/>
              <a:lumOff val="40000"/>
            </a:srgbClr>
          </a:solidFill>
        </p:spPr>
        <p:txBody>
          <a:bodyPr rot="0" spcFirstLastPara="0" vertOverflow="overflow" horzOverflow="overflow" vert="horz" wrap="square" lIns="91440" tIns="45720" rIns="91440" bIns="14400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2800" b="1" kern="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34" name="任意多边形 20"/>
          <p:cNvSpPr/>
          <p:nvPr>
            <p:custDataLst>
              <p:tags r:id="rId3"/>
            </p:custDataLst>
          </p:nvPr>
        </p:nvSpPr>
        <p:spPr>
          <a:xfrm>
            <a:off x="3906520" y="1057910"/>
            <a:ext cx="1824990" cy="1603375"/>
          </a:xfrm>
          <a:custGeom>
            <a:avLst/>
            <a:gdLst>
              <a:gd name="connsiteX0" fmla="*/ 671514 w 1343026"/>
              <a:gd name="connsiteY0" fmla="*/ 0 h 975800"/>
              <a:gd name="connsiteX1" fmla="*/ 1343026 w 1343026"/>
              <a:gd name="connsiteY1" fmla="*/ 338444 h 975800"/>
              <a:gd name="connsiteX2" fmla="*/ 1343026 w 1343026"/>
              <a:gd name="connsiteY2" fmla="*/ 851193 h 975800"/>
              <a:gd name="connsiteX3" fmla="*/ 1218419 w 1343026"/>
              <a:gd name="connsiteY3" fmla="*/ 975800 h 975800"/>
              <a:gd name="connsiteX4" fmla="*/ 124607 w 1343026"/>
              <a:gd name="connsiteY4" fmla="*/ 975800 h 975800"/>
              <a:gd name="connsiteX5" fmla="*/ 0 w 1343026"/>
              <a:gd name="connsiteY5" fmla="*/ 851193 h 975800"/>
              <a:gd name="connsiteX6" fmla="*/ 0 w 1343026"/>
              <a:gd name="connsiteY6" fmla="*/ 338445 h 97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6" h="975800">
                <a:moveTo>
                  <a:pt x="671514" y="0"/>
                </a:moveTo>
                <a:lnTo>
                  <a:pt x="1343026" y="338444"/>
                </a:lnTo>
                <a:lnTo>
                  <a:pt x="1343026" y="851193"/>
                </a:lnTo>
                <a:lnTo>
                  <a:pt x="1218419" y="975800"/>
                </a:lnTo>
                <a:lnTo>
                  <a:pt x="124607" y="975800"/>
                </a:lnTo>
                <a:lnTo>
                  <a:pt x="0" y="851193"/>
                </a:lnTo>
                <a:lnTo>
                  <a:pt x="0" y="338445"/>
                </a:lnTo>
                <a:close/>
              </a:path>
            </a:pathLst>
          </a:custGeom>
          <a:solidFill>
            <a:srgbClr val="37AFE5"/>
          </a:solidFill>
        </p:spPr>
        <p:txBody>
          <a:bodyPr rot="0" spcFirstLastPara="0" vertOverflow="overflow" horzOverflow="overflow" vert="horz" wrap="square" lIns="91440" tIns="25200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800" kern="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5" name="任意多边形 21"/>
          <p:cNvSpPr/>
          <p:nvPr>
            <p:custDataLst>
              <p:tags r:id="rId4"/>
            </p:custDataLst>
          </p:nvPr>
        </p:nvSpPr>
        <p:spPr>
          <a:xfrm>
            <a:off x="3906520" y="2314575"/>
            <a:ext cx="1824990" cy="935355"/>
          </a:xfrm>
          <a:custGeom>
            <a:avLst/>
            <a:gdLst>
              <a:gd name="connsiteX0" fmla="*/ 124607 w 1343026"/>
              <a:gd name="connsiteY0" fmla="*/ 0 h 569769"/>
              <a:gd name="connsiteX1" fmla="*/ 1218419 w 1343026"/>
              <a:gd name="connsiteY1" fmla="*/ 0 h 569769"/>
              <a:gd name="connsiteX2" fmla="*/ 1343026 w 1343026"/>
              <a:gd name="connsiteY2" fmla="*/ 124607 h 569769"/>
              <a:gd name="connsiteX3" fmla="*/ 1343026 w 1343026"/>
              <a:gd name="connsiteY3" fmla="*/ 231325 h 569769"/>
              <a:gd name="connsiteX4" fmla="*/ 671514 w 1343026"/>
              <a:gd name="connsiteY4" fmla="*/ 569769 h 569769"/>
              <a:gd name="connsiteX5" fmla="*/ 0 w 1343026"/>
              <a:gd name="connsiteY5" fmla="*/ 231324 h 569769"/>
              <a:gd name="connsiteX6" fmla="*/ 0 w 1343026"/>
              <a:gd name="connsiteY6" fmla="*/ 124607 h 569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6" h="569769">
                <a:moveTo>
                  <a:pt x="124607" y="0"/>
                </a:moveTo>
                <a:lnTo>
                  <a:pt x="1218419" y="0"/>
                </a:lnTo>
                <a:lnTo>
                  <a:pt x="1343026" y="124607"/>
                </a:lnTo>
                <a:lnTo>
                  <a:pt x="1343026" y="231325"/>
                </a:lnTo>
                <a:lnTo>
                  <a:pt x="671514" y="569769"/>
                </a:lnTo>
                <a:lnTo>
                  <a:pt x="0" y="231324"/>
                </a:lnTo>
                <a:lnTo>
                  <a:pt x="0" y="124607"/>
                </a:lnTo>
                <a:close/>
              </a:path>
            </a:pathLst>
          </a:custGeom>
          <a:solidFill>
            <a:srgbClr val="37AFE5">
              <a:lumMod val="60000"/>
              <a:lumOff val="40000"/>
            </a:srgbClr>
          </a:solidFill>
        </p:spPr>
        <p:txBody>
          <a:bodyPr rot="0" spcFirstLastPara="0" vertOverflow="overflow" horzOverflow="overflow" vert="horz" wrap="square" lIns="91440" tIns="45720" rIns="91440" bIns="14400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2800" b="1" kern="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43" name="任意多边形 23"/>
          <p:cNvSpPr/>
          <p:nvPr>
            <p:custDataLst>
              <p:tags r:id="rId5"/>
            </p:custDataLst>
          </p:nvPr>
        </p:nvSpPr>
        <p:spPr>
          <a:xfrm>
            <a:off x="6259830" y="1057910"/>
            <a:ext cx="1824990" cy="1603375"/>
          </a:xfrm>
          <a:custGeom>
            <a:avLst/>
            <a:gdLst>
              <a:gd name="connsiteX0" fmla="*/ 671514 w 1343026"/>
              <a:gd name="connsiteY0" fmla="*/ 0 h 975800"/>
              <a:gd name="connsiteX1" fmla="*/ 1343026 w 1343026"/>
              <a:gd name="connsiteY1" fmla="*/ 338444 h 975800"/>
              <a:gd name="connsiteX2" fmla="*/ 1343026 w 1343026"/>
              <a:gd name="connsiteY2" fmla="*/ 851193 h 975800"/>
              <a:gd name="connsiteX3" fmla="*/ 1218419 w 1343026"/>
              <a:gd name="connsiteY3" fmla="*/ 975800 h 975800"/>
              <a:gd name="connsiteX4" fmla="*/ 124607 w 1343026"/>
              <a:gd name="connsiteY4" fmla="*/ 975800 h 975800"/>
              <a:gd name="connsiteX5" fmla="*/ 0 w 1343026"/>
              <a:gd name="connsiteY5" fmla="*/ 851193 h 975800"/>
              <a:gd name="connsiteX6" fmla="*/ 0 w 1343026"/>
              <a:gd name="connsiteY6" fmla="*/ 338445 h 97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6" h="975800">
                <a:moveTo>
                  <a:pt x="671514" y="0"/>
                </a:moveTo>
                <a:lnTo>
                  <a:pt x="1343026" y="338444"/>
                </a:lnTo>
                <a:lnTo>
                  <a:pt x="1343026" y="851193"/>
                </a:lnTo>
                <a:lnTo>
                  <a:pt x="1218419" y="975800"/>
                </a:lnTo>
                <a:lnTo>
                  <a:pt x="124607" y="975800"/>
                </a:lnTo>
                <a:lnTo>
                  <a:pt x="0" y="851193"/>
                </a:lnTo>
                <a:lnTo>
                  <a:pt x="0" y="338445"/>
                </a:lnTo>
                <a:close/>
              </a:path>
            </a:pathLst>
          </a:custGeom>
          <a:solidFill>
            <a:srgbClr val="81A1FB"/>
          </a:solidFill>
        </p:spPr>
        <p:txBody>
          <a:bodyPr rot="0" spcFirstLastPara="0" vertOverflow="overflow" horzOverflow="overflow" vert="horz" wrap="square" lIns="91440" tIns="25200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800" kern="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4" name="任意多边形 24"/>
          <p:cNvSpPr/>
          <p:nvPr>
            <p:custDataLst>
              <p:tags r:id="rId6"/>
            </p:custDataLst>
          </p:nvPr>
        </p:nvSpPr>
        <p:spPr>
          <a:xfrm>
            <a:off x="6259830" y="2314575"/>
            <a:ext cx="1824990" cy="935355"/>
          </a:xfrm>
          <a:custGeom>
            <a:avLst/>
            <a:gdLst>
              <a:gd name="connsiteX0" fmla="*/ 124607 w 1343026"/>
              <a:gd name="connsiteY0" fmla="*/ 0 h 569769"/>
              <a:gd name="connsiteX1" fmla="*/ 1218419 w 1343026"/>
              <a:gd name="connsiteY1" fmla="*/ 0 h 569769"/>
              <a:gd name="connsiteX2" fmla="*/ 1343026 w 1343026"/>
              <a:gd name="connsiteY2" fmla="*/ 124607 h 569769"/>
              <a:gd name="connsiteX3" fmla="*/ 1343026 w 1343026"/>
              <a:gd name="connsiteY3" fmla="*/ 231325 h 569769"/>
              <a:gd name="connsiteX4" fmla="*/ 671514 w 1343026"/>
              <a:gd name="connsiteY4" fmla="*/ 569769 h 569769"/>
              <a:gd name="connsiteX5" fmla="*/ 0 w 1343026"/>
              <a:gd name="connsiteY5" fmla="*/ 231324 h 569769"/>
              <a:gd name="connsiteX6" fmla="*/ 0 w 1343026"/>
              <a:gd name="connsiteY6" fmla="*/ 124607 h 569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6" h="569769">
                <a:moveTo>
                  <a:pt x="124607" y="0"/>
                </a:moveTo>
                <a:lnTo>
                  <a:pt x="1218419" y="0"/>
                </a:lnTo>
                <a:lnTo>
                  <a:pt x="1343026" y="124607"/>
                </a:lnTo>
                <a:lnTo>
                  <a:pt x="1343026" y="231325"/>
                </a:lnTo>
                <a:lnTo>
                  <a:pt x="671514" y="569769"/>
                </a:lnTo>
                <a:lnTo>
                  <a:pt x="0" y="231324"/>
                </a:lnTo>
                <a:lnTo>
                  <a:pt x="0" y="124607"/>
                </a:lnTo>
                <a:close/>
              </a:path>
            </a:pathLst>
          </a:custGeom>
          <a:solidFill>
            <a:srgbClr val="81A1FB">
              <a:lumMod val="60000"/>
              <a:lumOff val="40000"/>
            </a:srgbClr>
          </a:solidFill>
        </p:spPr>
        <p:txBody>
          <a:bodyPr rot="0" spcFirstLastPara="0" vertOverflow="overflow" horzOverflow="overflow" vert="horz" wrap="square" lIns="91440" tIns="45720" rIns="91440" bIns="14400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2800" b="1" kern="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23" name="矩形 22"/>
          <p:cNvSpPr/>
          <p:nvPr>
            <p:custDataLst>
              <p:tags r:id="rId7"/>
            </p:custDataLst>
          </p:nvPr>
        </p:nvSpPr>
        <p:spPr>
          <a:xfrm>
            <a:off x="1520190" y="1297940"/>
            <a:ext cx="1916430" cy="1360805"/>
          </a:xfrm>
          <a:prstGeom prst="rect">
            <a:avLst/>
          </a:prstGeom>
        </p:spPr>
        <p:txBody>
          <a:bodyPr wrap="square" anchor="ctr" anchorCtr="0">
            <a:norm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 spc="3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添加标题</a:t>
            </a:r>
            <a:endParaRPr lang="zh-CN" altLang="en-US" sz="2800" b="1" spc="3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矩形 23"/>
          <p:cNvSpPr/>
          <p:nvPr>
            <p:custDataLst>
              <p:tags r:id="rId8"/>
            </p:custDataLst>
          </p:nvPr>
        </p:nvSpPr>
        <p:spPr>
          <a:xfrm>
            <a:off x="3873500" y="1297940"/>
            <a:ext cx="1916430" cy="1360805"/>
          </a:xfrm>
          <a:prstGeom prst="rect">
            <a:avLst/>
          </a:prstGeom>
        </p:spPr>
        <p:txBody>
          <a:bodyPr wrap="square" anchor="ctr" anchorCtr="0">
            <a:norm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 spc="3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添加标题</a:t>
            </a:r>
            <a:endParaRPr lang="zh-CN" altLang="en-US" sz="2800" b="1" spc="3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矩形 24"/>
          <p:cNvSpPr/>
          <p:nvPr>
            <p:custDataLst>
              <p:tags r:id="rId9"/>
            </p:custDataLst>
          </p:nvPr>
        </p:nvSpPr>
        <p:spPr>
          <a:xfrm>
            <a:off x="6226175" y="1297940"/>
            <a:ext cx="1916430" cy="1360805"/>
          </a:xfrm>
          <a:prstGeom prst="rect">
            <a:avLst/>
          </a:prstGeom>
        </p:spPr>
        <p:txBody>
          <a:bodyPr wrap="square" anchor="ctr" anchorCtr="0">
            <a:norm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 spc="3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添加标题</a:t>
            </a:r>
            <a:endParaRPr lang="zh-CN" altLang="en-US" sz="2800" b="1" spc="3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" name="文本框 26"/>
          <p:cNvSpPr txBox="1"/>
          <p:nvPr>
            <p:custDataLst>
              <p:tags r:id="rId10"/>
            </p:custDataLst>
          </p:nvPr>
        </p:nvSpPr>
        <p:spPr>
          <a:xfrm>
            <a:off x="4244975" y="2410460"/>
            <a:ext cx="906145" cy="70739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altLang="zh-CN" sz="2800" b="1" dirty="0">
                <a:solidFill>
                  <a:srgbClr val="FFFFFF"/>
                </a:solidFill>
              </a:rPr>
              <a:t>02</a:t>
            </a:r>
            <a:endParaRPr lang="en-US" altLang="zh-CN" sz="2800" b="1" dirty="0">
              <a:solidFill>
                <a:srgbClr val="FFFFFF"/>
              </a:solidFill>
            </a:endParaRPr>
          </a:p>
        </p:txBody>
      </p:sp>
      <p:sp>
        <p:nvSpPr>
          <p:cNvPr id="36" name="文本框 35"/>
          <p:cNvSpPr txBox="1"/>
          <p:nvPr>
            <p:custDataLst>
              <p:tags r:id="rId11"/>
            </p:custDataLst>
          </p:nvPr>
        </p:nvSpPr>
        <p:spPr>
          <a:xfrm>
            <a:off x="1891665" y="2402205"/>
            <a:ext cx="906145" cy="70739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altLang="zh-CN" sz="2800" b="1" dirty="0">
                <a:solidFill>
                  <a:srgbClr val="FFFFFF"/>
                </a:solidFill>
              </a:rPr>
              <a:t>01</a:t>
            </a:r>
            <a:endParaRPr lang="en-US" altLang="zh-CN" sz="2800" b="1" dirty="0">
              <a:solidFill>
                <a:srgbClr val="FFFFFF"/>
              </a:solidFill>
            </a:endParaRPr>
          </a:p>
        </p:txBody>
      </p:sp>
      <p:sp>
        <p:nvSpPr>
          <p:cNvPr id="37" name="文本框 36"/>
          <p:cNvSpPr txBox="1"/>
          <p:nvPr>
            <p:custDataLst>
              <p:tags r:id="rId12"/>
            </p:custDataLst>
          </p:nvPr>
        </p:nvSpPr>
        <p:spPr>
          <a:xfrm>
            <a:off x="6598285" y="2402205"/>
            <a:ext cx="906145" cy="70739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altLang="zh-CN" sz="2800" b="1" dirty="0">
                <a:solidFill>
                  <a:srgbClr val="FFFFFF"/>
                </a:solidFill>
              </a:rPr>
              <a:t>03</a:t>
            </a:r>
            <a:endParaRPr lang="en-US" altLang="zh-CN" sz="2800" b="1" dirty="0">
              <a:solidFill>
                <a:srgbClr val="FFFFFF"/>
              </a:solidFill>
            </a:endParaRPr>
          </a:p>
        </p:txBody>
      </p:sp>
      <p:sp>
        <p:nvSpPr>
          <p:cNvPr id="30" name="任意多边形 9"/>
          <p:cNvSpPr/>
          <p:nvPr>
            <p:custDataLst>
              <p:tags r:id="rId13"/>
            </p:custDataLst>
          </p:nvPr>
        </p:nvSpPr>
        <p:spPr>
          <a:xfrm>
            <a:off x="1553845" y="1057910"/>
            <a:ext cx="1824990" cy="1603375"/>
          </a:xfrm>
          <a:custGeom>
            <a:avLst/>
            <a:gdLst>
              <a:gd name="connsiteX0" fmla="*/ 671514 w 1343026"/>
              <a:gd name="connsiteY0" fmla="*/ 0 h 975800"/>
              <a:gd name="connsiteX1" fmla="*/ 1343026 w 1343026"/>
              <a:gd name="connsiteY1" fmla="*/ 338444 h 975800"/>
              <a:gd name="connsiteX2" fmla="*/ 1343026 w 1343026"/>
              <a:gd name="connsiteY2" fmla="*/ 851193 h 975800"/>
              <a:gd name="connsiteX3" fmla="*/ 1218419 w 1343026"/>
              <a:gd name="connsiteY3" fmla="*/ 975800 h 975800"/>
              <a:gd name="connsiteX4" fmla="*/ 124607 w 1343026"/>
              <a:gd name="connsiteY4" fmla="*/ 975800 h 975800"/>
              <a:gd name="connsiteX5" fmla="*/ 0 w 1343026"/>
              <a:gd name="connsiteY5" fmla="*/ 851193 h 975800"/>
              <a:gd name="connsiteX6" fmla="*/ 0 w 1343026"/>
              <a:gd name="connsiteY6" fmla="*/ 338445 h 97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6" h="975800">
                <a:moveTo>
                  <a:pt x="671514" y="0"/>
                </a:moveTo>
                <a:lnTo>
                  <a:pt x="1343026" y="338444"/>
                </a:lnTo>
                <a:lnTo>
                  <a:pt x="1343026" y="851193"/>
                </a:lnTo>
                <a:lnTo>
                  <a:pt x="1218419" y="975800"/>
                </a:lnTo>
                <a:lnTo>
                  <a:pt x="124607" y="975800"/>
                </a:lnTo>
                <a:lnTo>
                  <a:pt x="0" y="851193"/>
                </a:lnTo>
                <a:lnTo>
                  <a:pt x="0" y="338445"/>
                </a:lnTo>
                <a:close/>
              </a:path>
            </a:pathLst>
          </a:custGeom>
          <a:solidFill>
            <a:srgbClr val="628EE3"/>
          </a:solidFill>
        </p:spPr>
        <p:txBody>
          <a:bodyPr rot="0" spcFirstLastPara="0" vertOverflow="overflow" horzOverflow="overflow" vert="horz" wrap="square" lIns="91440" tIns="25200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800" kern="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1" name="任意多边形 17"/>
          <p:cNvSpPr/>
          <p:nvPr>
            <p:custDataLst>
              <p:tags r:id="rId14"/>
            </p:custDataLst>
          </p:nvPr>
        </p:nvSpPr>
        <p:spPr>
          <a:xfrm>
            <a:off x="1553845" y="2314575"/>
            <a:ext cx="1824990" cy="935355"/>
          </a:xfrm>
          <a:custGeom>
            <a:avLst/>
            <a:gdLst>
              <a:gd name="connsiteX0" fmla="*/ 124607 w 1343026"/>
              <a:gd name="connsiteY0" fmla="*/ 0 h 569769"/>
              <a:gd name="connsiteX1" fmla="*/ 1218419 w 1343026"/>
              <a:gd name="connsiteY1" fmla="*/ 0 h 569769"/>
              <a:gd name="connsiteX2" fmla="*/ 1343026 w 1343026"/>
              <a:gd name="connsiteY2" fmla="*/ 124607 h 569769"/>
              <a:gd name="connsiteX3" fmla="*/ 1343026 w 1343026"/>
              <a:gd name="connsiteY3" fmla="*/ 231325 h 569769"/>
              <a:gd name="connsiteX4" fmla="*/ 671514 w 1343026"/>
              <a:gd name="connsiteY4" fmla="*/ 569769 h 569769"/>
              <a:gd name="connsiteX5" fmla="*/ 0 w 1343026"/>
              <a:gd name="connsiteY5" fmla="*/ 231324 h 569769"/>
              <a:gd name="connsiteX6" fmla="*/ 0 w 1343026"/>
              <a:gd name="connsiteY6" fmla="*/ 124607 h 569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6" h="569769">
                <a:moveTo>
                  <a:pt x="124607" y="0"/>
                </a:moveTo>
                <a:lnTo>
                  <a:pt x="1218419" y="0"/>
                </a:lnTo>
                <a:lnTo>
                  <a:pt x="1343026" y="124607"/>
                </a:lnTo>
                <a:lnTo>
                  <a:pt x="1343026" y="231325"/>
                </a:lnTo>
                <a:lnTo>
                  <a:pt x="671514" y="569769"/>
                </a:lnTo>
                <a:lnTo>
                  <a:pt x="0" y="231324"/>
                </a:lnTo>
                <a:lnTo>
                  <a:pt x="0" y="124607"/>
                </a:lnTo>
                <a:close/>
              </a:path>
            </a:pathLst>
          </a:custGeom>
          <a:solidFill>
            <a:srgbClr val="628EE3">
              <a:lumMod val="60000"/>
              <a:lumOff val="40000"/>
            </a:srgbClr>
          </a:solidFill>
        </p:spPr>
        <p:txBody>
          <a:bodyPr rot="0" spcFirstLastPara="0" vertOverflow="overflow" horzOverflow="overflow" vert="horz" wrap="square" lIns="91440" tIns="45720" rIns="91440" bIns="14400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2800" b="1" kern="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38" name="任意多边形 20"/>
          <p:cNvSpPr/>
          <p:nvPr>
            <p:custDataLst>
              <p:tags r:id="rId15"/>
            </p:custDataLst>
          </p:nvPr>
        </p:nvSpPr>
        <p:spPr>
          <a:xfrm>
            <a:off x="3906520" y="1057910"/>
            <a:ext cx="1824990" cy="1603375"/>
          </a:xfrm>
          <a:custGeom>
            <a:avLst/>
            <a:gdLst>
              <a:gd name="connsiteX0" fmla="*/ 671514 w 1343026"/>
              <a:gd name="connsiteY0" fmla="*/ 0 h 975800"/>
              <a:gd name="connsiteX1" fmla="*/ 1343026 w 1343026"/>
              <a:gd name="connsiteY1" fmla="*/ 338444 h 975800"/>
              <a:gd name="connsiteX2" fmla="*/ 1343026 w 1343026"/>
              <a:gd name="connsiteY2" fmla="*/ 851193 h 975800"/>
              <a:gd name="connsiteX3" fmla="*/ 1218419 w 1343026"/>
              <a:gd name="connsiteY3" fmla="*/ 975800 h 975800"/>
              <a:gd name="connsiteX4" fmla="*/ 124607 w 1343026"/>
              <a:gd name="connsiteY4" fmla="*/ 975800 h 975800"/>
              <a:gd name="connsiteX5" fmla="*/ 0 w 1343026"/>
              <a:gd name="connsiteY5" fmla="*/ 851193 h 975800"/>
              <a:gd name="connsiteX6" fmla="*/ 0 w 1343026"/>
              <a:gd name="connsiteY6" fmla="*/ 338445 h 97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6" h="975800">
                <a:moveTo>
                  <a:pt x="671514" y="0"/>
                </a:moveTo>
                <a:lnTo>
                  <a:pt x="1343026" y="338444"/>
                </a:lnTo>
                <a:lnTo>
                  <a:pt x="1343026" y="851193"/>
                </a:lnTo>
                <a:lnTo>
                  <a:pt x="1218419" y="975800"/>
                </a:lnTo>
                <a:lnTo>
                  <a:pt x="124607" y="975800"/>
                </a:lnTo>
                <a:lnTo>
                  <a:pt x="0" y="851193"/>
                </a:lnTo>
                <a:lnTo>
                  <a:pt x="0" y="338445"/>
                </a:lnTo>
                <a:close/>
              </a:path>
            </a:pathLst>
          </a:custGeom>
          <a:solidFill>
            <a:srgbClr val="37AFE5"/>
          </a:solidFill>
        </p:spPr>
        <p:txBody>
          <a:bodyPr rot="0" spcFirstLastPara="0" vertOverflow="overflow" horzOverflow="overflow" vert="horz" wrap="square" lIns="91440" tIns="25200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800" kern="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9" name="任意多边形 21"/>
          <p:cNvSpPr/>
          <p:nvPr>
            <p:custDataLst>
              <p:tags r:id="rId16"/>
            </p:custDataLst>
          </p:nvPr>
        </p:nvSpPr>
        <p:spPr>
          <a:xfrm>
            <a:off x="3906520" y="2314575"/>
            <a:ext cx="1824990" cy="935355"/>
          </a:xfrm>
          <a:custGeom>
            <a:avLst/>
            <a:gdLst>
              <a:gd name="connsiteX0" fmla="*/ 124607 w 1343026"/>
              <a:gd name="connsiteY0" fmla="*/ 0 h 569769"/>
              <a:gd name="connsiteX1" fmla="*/ 1218419 w 1343026"/>
              <a:gd name="connsiteY1" fmla="*/ 0 h 569769"/>
              <a:gd name="connsiteX2" fmla="*/ 1343026 w 1343026"/>
              <a:gd name="connsiteY2" fmla="*/ 124607 h 569769"/>
              <a:gd name="connsiteX3" fmla="*/ 1343026 w 1343026"/>
              <a:gd name="connsiteY3" fmla="*/ 231325 h 569769"/>
              <a:gd name="connsiteX4" fmla="*/ 671514 w 1343026"/>
              <a:gd name="connsiteY4" fmla="*/ 569769 h 569769"/>
              <a:gd name="connsiteX5" fmla="*/ 0 w 1343026"/>
              <a:gd name="connsiteY5" fmla="*/ 231324 h 569769"/>
              <a:gd name="connsiteX6" fmla="*/ 0 w 1343026"/>
              <a:gd name="connsiteY6" fmla="*/ 124607 h 569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6" h="569769">
                <a:moveTo>
                  <a:pt x="124607" y="0"/>
                </a:moveTo>
                <a:lnTo>
                  <a:pt x="1218419" y="0"/>
                </a:lnTo>
                <a:lnTo>
                  <a:pt x="1343026" y="124607"/>
                </a:lnTo>
                <a:lnTo>
                  <a:pt x="1343026" y="231325"/>
                </a:lnTo>
                <a:lnTo>
                  <a:pt x="671514" y="569769"/>
                </a:lnTo>
                <a:lnTo>
                  <a:pt x="0" y="231324"/>
                </a:lnTo>
                <a:lnTo>
                  <a:pt x="0" y="124607"/>
                </a:lnTo>
                <a:close/>
              </a:path>
            </a:pathLst>
          </a:custGeom>
          <a:solidFill>
            <a:srgbClr val="37AFE5">
              <a:lumMod val="60000"/>
              <a:lumOff val="40000"/>
            </a:srgbClr>
          </a:solidFill>
        </p:spPr>
        <p:txBody>
          <a:bodyPr rot="0" spcFirstLastPara="0" vertOverflow="overflow" horzOverflow="overflow" vert="horz" wrap="square" lIns="91440" tIns="45720" rIns="91440" bIns="14400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2800" b="1" kern="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42" name="任意多边形 23"/>
          <p:cNvSpPr/>
          <p:nvPr>
            <p:custDataLst>
              <p:tags r:id="rId17"/>
            </p:custDataLst>
          </p:nvPr>
        </p:nvSpPr>
        <p:spPr>
          <a:xfrm>
            <a:off x="6259830" y="1057910"/>
            <a:ext cx="1824990" cy="1603375"/>
          </a:xfrm>
          <a:custGeom>
            <a:avLst/>
            <a:gdLst>
              <a:gd name="connsiteX0" fmla="*/ 671514 w 1343026"/>
              <a:gd name="connsiteY0" fmla="*/ 0 h 975800"/>
              <a:gd name="connsiteX1" fmla="*/ 1343026 w 1343026"/>
              <a:gd name="connsiteY1" fmla="*/ 338444 h 975800"/>
              <a:gd name="connsiteX2" fmla="*/ 1343026 w 1343026"/>
              <a:gd name="connsiteY2" fmla="*/ 851193 h 975800"/>
              <a:gd name="connsiteX3" fmla="*/ 1218419 w 1343026"/>
              <a:gd name="connsiteY3" fmla="*/ 975800 h 975800"/>
              <a:gd name="connsiteX4" fmla="*/ 124607 w 1343026"/>
              <a:gd name="connsiteY4" fmla="*/ 975800 h 975800"/>
              <a:gd name="connsiteX5" fmla="*/ 0 w 1343026"/>
              <a:gd name="connsiteY5" fmla="*/ 851193 h 975800"/>
              <a:gd name="connsiteX6" fmla="*/ 0 w 1343026"/>
              <a:gd name="connsiteY6" fmla="*/ 338445 h 97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6" h="975800">
                <a:moveTo>
                  <a:pt x="671514" y="0"/>
                </a:moveTo>
                <a:lnTo>
                  <a:pt x="1343026" y="338444"/>
                </a:lnTo>
                <a:lnTo>
                  <a:pt x="1343026" y="851193"/>
                </a:lnTo>
                <a:lnTo>
                  <a:pt x="1218419" y="975800"/>
                </a:lnTo>
                <a:lnTo>
                  <a:pt x="124607" y="975800"/>
                </a:lnTo>
                <a:lnTo>
                  <a:pt x="0" y="851193"/>
                </a:lnTo>
                <a:lnTo>
                  <a:pt x="0" y="338445"/>
                </a:lnTo>
                <a:close/>
              </a:path>
            </a:pathLst>
          </a:custGeom>
          <a:solidFill>
            <a:srgbClr val="81A1FB"/>
          </a:solidFill>
        </p:spPr>
        <p:txBody>
          <a:bodyPr rot="0" spcFirstLastPara="0" vertOverflow="overflow" horzOverflow="overflow" vert="horz" wrap="square" lIns="91440" tIns="25200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800" kern="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5" name="任意多边形 24"/>
          <p:cNvSpPr/>
          <p:nvPr>
            <p:custDataLst>
              <p:tags r:id="rId18"/>
            </p:custDataLst>
          </p:nvPr>
        </p:nvSpPr>
        <p:spPr>
          <a:xfrm>
            <a:off x="6259830" y="2314575"/>
            <a:ext cx="1824990" cy="935355"/>
          </a:xfrm>
          <a:custGeom>
            <a:avLst/>
            <a:gdLst>
              <a:gd name="connsiteX0" fmla="*/ 124607 w 1343026"/>
              <a:gd name="connsiteY0" fmla="*/ 0 h 569769"/>
              <a:gd name="connsiteX1" fmla="*/ 1218419 w 1343026"/>
              <a:gd name="connsiteY1" fmla="*/ 0 h 569769"/>
              <a:gd name="connsiteX2" fmla="*/ 1343026 w 1343026"/>
              <a:gd name="connsiteY2" fmla="*/ 124607 h 569769"/>
              <a:gd name="connsiteX3" fmla="*/ 1343026 w 1343026"/>
              <a:gd name="connsiteY3" fmla="*/ 231325 h 569769"/>
              <a:gd name="connsiteX4" fmla="*/ 671514 w 1343026"/>
              <a:gd name="connsiteY4" fmla="*/ 569769 h 569769"/>
              <a:gd name="connsiteX5" fmla="*/ 0 w 1343026"/>
              <a:gd name="connsiteY5" fmla="*/ 231324 h 569769"/>
              <a:gd name="connsiteX6" fmla="*/ 0 w 1343026"/>
              <a:gd name="connsiteY6" fmla="*/ 124607 h 569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6" h="569769">
                <a:moveTo>
                  <a:pt x="124607" y="0"/>
                </a:moveTo>
                <a:lnTo>
                  <a:pt x="1218419" y="0"/>
                </a:lnTo>
                <a:lnTo>
                  <a:pt x="1343026" y="124607"/>
                </a:lnTo>
                <a:lnTo>
                  <a:pt x="1343026" y="231325"/>
                </a:lnTo>
                <a:lnTo>
                  <a:pt x="671514" y="569769"/>
                </a:lnTo>
                <a:lnTo>
                  <a:pt x="0" y="231324"/>
                </a:lnTo>
                <a:lnTo>
                  <a:pt x="0" y="124607"/>
                </a:lnTo>
                <a:close/>
              </a:path>
            </a:pathLst>
          </a:custGeom>
          <a:solidFill>
            <a:srgbClr val="81A1FB">
              <a:lumMod val="60000"/>
              <a:lumOff val="40000"/>
            </a:srgbClr>
          </a:solidFill>
        </p:spPr>
        <p:txBody>
          <a:bodyPr rot="0" spcFirstLastPara="0" vertOverflow="overflow" horzOverflow="overflow" vert="horz" wrap="square" lIns="91440" tIns="45720" rIns="91440" bIns="14400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2800" b="1" kern="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47" name="矩形 46"/>
          <p:cNvSpPr/>
          <p:nvPr>
            <p:custDataLst>
              <p:tags r:id="rId19"/>
            </p:custDataLst>
          </p:nvPr>
        </p:nvSpPr>
        <p:spPr>
          <a:xfrm>
            <a:off x="1520190" y="1297940"/>
            <a:ext cx="1916430" cy="1360805"/>
          </a:xfrm>
          <a:prstGeom prst="rect">
            <a:avLst/>
          </a:prstGeom>
        </p:spPr>
        <p:txBody>
          <a:bodyPr wrap="square" anchor="ctr" anchorCtr="0">
            <a:norm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 spc="3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添加标题</a:t>
            </a:r>
            <a:endParaRPr lang="zh-CN" altLang="en-US" sz="2800" b="1" spc="3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8" name="矩形 47"/>
          <p:cNvSpPr/>
          <p:nvPr>
            <p:custDataLst>
              <p:tags r:id="rId20"/>
            </p:custDataLst>
          </p:nvPr>
        </p:nvSpPr>
        <p:spPr>
          <a:xfrm>
            <a:off x="3873500" y="1297940"/>
            <a:ext cx="1916430" cy="1360805"/>
          </a:xfrm>
          <a:prstGeom prst="rect">
            <a:avLst/>
          </a:prstGeom>
        </p:spPr>
        <p:txBody>
          <a:bodyPr wrap="square" anchor="ctr" anchorCtr="0">
            <a:norm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 spc="3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添加标题</a:t>
            </a:r>
            <a:endParaRPr lang="zh-CN" altLang="en-US" sz="2800" b="1" spc="3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9" name="矩形 48"/>
          <p:cNvSpPr/>
          <p:nvPr>
            <p:custDataLst>
              <p:tags r:id="rId21"/>
            </p:custDataLst>
          </p:nvPr>
        </p:nvSpPr>
        <p:spPr>
          <a:xfrm>
            <a:off x="6226175" y="1297940"/>
            <a:ext cx="1916430" cy="1360805"/>
          </a:xfrm>
          <a:prstGeom prst="rect">
            <a:avLst/>
          </a:prstGeom>
        </p:spPr>
        <p:txBody>
          <a:bodyPr wrap="square" anchor="ctr" anchorCtr="0">
            <a:norm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 spc="3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添加标题</a:t>
            </a:r>
            <a:endParaRPr lang="zh-CN" altLang="en-US" sz="2800" b="1" spc="3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0" name="文本框 49"/>
          <p:cNvSpPr txBox="1"/>
          <p:nvPr>
            <p:custDataLst>
              <p:tags r:id="rId22"/>
            </p:custDataLst>
          </p:nvPr>
        </p:nvSpPr>
        <p:spPr>
          <a:xfrm>
            <a:off x="4244975" y="2410460"/>
            <a:ext cx="906145" cy="70739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altLang="zh-CN" sz="2800" b="1" dirty="0">
                <a:solidFill>
                  <a:srgbClr val="FFFFFF"/>
                </a:solidFill>
              </a:rPr>
              <a:t>02</a:t>
            </a:r>
            <a:endParaRPr lang="en-US" altLang="zh-CN" sz="2800" b="1" dirty="0">
              <a:solidFill>
                <a:srgbClr val="FFFFFF"/>
              </a:solidFill>
            </a:endParaRPr>
          </a:p>
        </p:txBody>
      </p:sp>
      <p:sp>
        <p:nvSpPr>
          <p:cNvPr id="51" name="文本框 50"/>
          <p:cNvSpPr txBox="1"/>
          <p:nvPr>
            <p:custDataLst>
              <p:tags r:id="rId23"/>
            </p:custDataLst>
          </p:nvPr>
        </p:nvSpPr>
        <p:spPr>
          <a:xfrm>
            <a:off x="1891665" y="2402205"/>
            <a:ext cx="906145" cy="70739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altLang="zh-CN" sz="2800" b="1" dirty="0">
                <a:solidFill>
                  <a:srgbClr val="FFFFFF"/>
                </a:solidFill>
              </a:rPr>
              <a:t>01</a:t>
            </a:r>
            <a:endParaRPr lang="en-US" altLang="zh-CN" sz="2800" b="1" dirty="0">
              <a:solidFill>
                <a:srgbClr val="FFFFFF"/>
              </a:solidFill>
            </a:endParaRPr>
          </a:p>
        </p:txBody>
      </p:sp>
      <p:sp>
        <p:nvSpPr>
          <p:cNvPr id="52" name="文本框 51"/>
          <p:cNvSpPr txBox="1"/>
          <p:nvPr>
            <p:custDataLst>
              <p:tags r:id="rId24"/>
            </p:custDataLst>
          </p:nvPr>
        </p:nvSpPr>
        <p:spPr>
          <a:xfrm>
            <a:off x="6598285" y="2402205"/>
            <a:ext cx="906145" cy="70739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altLang="zh-CN" sz="2800" b="1" dirty="0">
                <a:solidFill>
                  <a:srgbClr val="FFFFFF"/>
                </a:solidFill>
              </a:rPr>
              <a:t>03</a:t>
            </a:r>
            <a:endParaRPr lang="en-US" altLang="zh-CN" sz="2800" b="1" dirty="0">
              <a:solidFill>
                <a:srgbClr val="FFFFFF"/>
              </a:solidFill>
            </a:endParaRPr>
          </a:p>
        </p:txBody>
      </p:sp>
      <p:sp>
        <p:nvSpPr>
          <p:cNvPr id="53" name="任意多边形 9"/>
          <p:cNvSpPr/>
          <p:nvPr>
            <p:custDataLst>
              <p:tags r:id="rId25"/>
            </p:custDataLst>
          </p:nvPr>
        </p:nvSpPr>
        <p:spPr>
          <a:xfrm>
            <a:off x="1553845" y="1057910"/>
            <a:ext cx="1824990" cy="1603375"/>
          </a:xfrm>
          <a:custGeom>
            <a:avLst/>
            <a:gdLst>
              <a:gd name="connsiteX0" fmla="*/ 671514 w 1343026"/>
              <a:gd name="connsiteY0" fmla="*/ 0 h 975800"/>
              <a:gd name="connsiteX1" fmla="*/ 1343026 w 1343026"/>
              <a:gd name="connsiteY1" fmla="*/ 338444 h 975800"/>
              <a:gd name="connsiteX2" fmla="*/ 1343026 w 1343026"/>
              <a:gd name="connsiteY2" fmla="*/ 851193 h 975800"/>
              <a:gd name="connsiteX3" fmla="*/ 1218419 w 1343026"/>
              <a:gd name="connsiteY3" fmla="*/ 975800 h 975800"/>
              <a:gd name="connsiteX4" fmla="*/ 124607 w 1343026"/>
              <a:gd name="connsiteY4" fmla="*/ 975800 h 975800"/>
              <a:gd name="connsiteX5" fmla="*/ 0 w 1343026"/>
              <a:gd name="connsiteY5" fmla="*/ 851193 h 975800"/>
              <a:gd name="connsiteX6" fmla="*/ 0 w 1343026"/>
              <a:gd name="connsiteY6" fmla="*/ 338445 h 97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6" h="975800">
                <a:moveTo>
                  <a:pt x="671514" y="0"/>
                </a:moveTo>
                <a:lnTo>
                  <a:pt x="1343026" y="338444"/>
                </a:lnTo>
                <a:lnTo>
                  <a:pt x="1343026" y="851193"/>
                </a:lnTo>
                <a:lnTo>
                  <a:pt x="1218419" y="975800"/>
                </a:lnTo>
                <a:lnTo>
                  <a:pt x="124607" y="975800"/>
                </a:lnTo>
                <a:lnTo>
                  <a:pt x="0" y="851193"/>
                </a:lnTo>
                <a:lnTo>
                  <a:pt x="0" y="338445"/>
                </a:lnTo>
                <a:close/>
              </a:path>
            </a:pathLst>
          </a:custGeom>
          <a:solidFill>
            <a:srgbClr val="628EE3"/>
          </a:solidFill>
        </p:spPr>
        <p:txBody>
          <a:bodyPr rot="0" spcFirstLastPara="0" vertOverflow="overflow" horzOverflow="overflow" vert="horz" wrap="square" lIns="91440" tIns="25200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800" kern="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4" name="任意多边形 17"/>
          <p:cNvSpPr/>
          <p:nvPr>
            <p:custDataLst>
              <p:tags r:id="rId26"/>
            </p:custDataLst>
          </p:nvPr>
        </p:nvSpPr>
        <p:spPr>
          <a:xfrm>
            <a:off x="1553845" y="2314575"/>
            <a:ext cx="1824990" cy="935355"/>
          </a:xfrm>
          <a:custGeom>
            <a:avLst/>
            <a:gdLst>
              <a:gd name="connsiteX0" fmla="*/ 124607 w 1343026"/>
              <a:gd name="connsiteY0" fmla="*/ 0 h 569769"/>
              <a:gd name="connsiteX1" fmla="*/ 1218419 w 1343026"/>
              <a:gd name="connsiteY1" fmla="*/ 0 h 569769"/>
              <a:gd name="connsiteX2" fmla="*/ 1343026 w 1343026"/>
              <a:gd name="connsiteY2" fmla="*/ 124607 h 569769"/>
              <a:gd name="connsiteX3" fmla="*/ 1343026 w 1343026"/>
              <a:gd name="connsiteY3" fmla="*/ 231325 h 569769"/>
              <a:gd name="connsiteX4" fmla="*/ 671514 w 1343026"/>
              <a:gd name="connsiteY4" fmla="*/ 569769 h 569769"/>
              <a:gd name="connsiteX5" fmla="*/ 0 w 1343026"/>
              <a:gd name="connsiteY5" fmla="*/ 231324 h 569769"/>
              <a:gd name="connsiteX6" fmla="*/ 0 w 1343026"/>
              <a:gd name="connsiteY6" fmla="*/ 124607 h 569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6" h="569769">
                <a:moveTo>
                  <a:pt x="124607" y="0"/>
                </a:moveTo>
                <a:lnTo>
                  <a:pt x="1218419" y="0"/>
                </a:lnTo>
                <a:lnTo>
                  <a:pt x="1343026" y="124607"/>
                </a:lnTo>
                <a:lnTo>
                  <a:pt x="1343026" y="231325"/>
                </a:lnTo>
                <a:lnTo>
                  <a:pt x="671514" y="569769"/>
                </a:lnTo>
                <a:lnTo>
                  <a:pt x="0" y="231324"/>
                </a:lnTo>
                <a:lnTo>
                  <a:pt x="0" y="124607"/>
                </a:lnTo>
                <a:close/>
              </a:path>
            </a:pathLst>
          </a:custGeom>
          <a:solidFill>
            <a:srgbClr val="628EE3">
              <a:lumMod val="60000"/>
              <a:lumOff val="40000"/>
            </a:srgbClr>
          </a:solidFill>
        </p:spPr>
        <p:txBody>
          <a:bodyPr rot="0" spcFirstLastPara="0" vertOverflow="overflow" horzOverflow="overflow" vert="horz" wrap="square" lIns="91440" tIns="45720" rIns="91440" bIns="14400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2800" b="1" kern="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56" name="任意多边形 20"/>
          <p:cNvSpPr/>
          <p:nvPr>
            <p:custDataLst>
              <p:tags r:id="rId27"/>
            </p:custDataLst>
          </p:nvPr>
        </p:nvSpPr>
        <p:spPr>
          <a:xfrm>
            <a:off x="3906520" y="1057910"/>
            <a:ext cx="1824990" cy="1603375"/>
          </a:xfrm>
          <a:custGeom>
            <a:avLst/>
            <a:gdLst>
              <a:gd name="connsiteX0" fmla="*/ 671514 w 1343026"/>
              <a:gd name="connsiteY0" fmla="*/ 0 h 975800"/>
              <a:gd name="connsiteX1" fmla="*/ 1343026 w 1343026"/>
              <a:gd name="connsiteY1" fmla="*/ 338444 h 975800"/>
              <a:gd name="connsiteX2" fmla="*/ 1343026 w 1343026"/>
              <a:gd name="connsiteY2" fmla="*/ 851193 h 975800"/>
              <a:gd name="connsiteX3" fmla="*/ 1218419 w 1343026"/>
              <a:gd name="connsiteY3" fmla="*/ 975800 h 975800"/>
              <a:gd name="connsiteX4" fmla="*/ 124607 w 1343026"/>
              <a:gd name="connsiteY4" fmla="*/ 975800 h 975800"/>
              <a:gd name="connsiteX5" fmla="*/ 0 w 1343026"/>
              <a:gd name="connsiteY5" fmla="*/ 851193 h 975800"/>
              <a:gd name="connsiteX6" fmla="*/ 0 w 1343026"/>
              <a:gd name="connsiteY6" fmla="*/ 338445 h 97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6" h="975800">
                <a:moveTo>
                  <a:pt x="671514" y="0"/>
                </a:moveTo>
                <a:lnTo>
                  <a:pt x="1343026" y="338444"/>
                </a:lnTo>
                <a:lnTo>
                  <a:pt x="1343026" y="851193"/>
                </a:lnTo>
                <a:lnTo>
                  <a:pt x="1218419" y="975800"/>
                </a:lnTo>
                <a:lnTo>
                  <a:pt x="124607" y="975800"/>
                </a:lnTo>
                <a:lnTo>
                  <a:pt x="0" y="851193"/>
                </a:lnTo>
                <a:lnTo>
                  <a:pt x="0" y="338445"/>
                </a:lnTo>
                <a:close/>
              </a:path>
            </a:pathLst>
          </a:custGeom>
          <a:solidFill>
            <a:srgbClr val="37AFE5"/>
          </a:solidFill>
        </p:spPr>
        <p:txBody>
          <a:bodyPr rot="0" spcFirstLastPara="0" vertOverflow="overflow" horzOverflow="overflow" vert="horz" wrap="square" lIns="91440" tIns="25200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800" kern="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7" name="任意多边形 21"/>
          <p:cNvSpPr/>
          <p:nvPr>
            <p:custDataLst>
              <p:tags r:id="rId28"/>
            </p:custDataLst>
          </p:nvPr>
        </p:nvSpPr>
        <p:spPr>
          <a:xfrm>
            <a:off x="3906520" y="2314575"/>
            <a:ext cx="1824990" cy="935355"/>
          </a:xfrm>
          <a:custGeom>
            <a:avLst/>
            <a:gdLst>
              <a:gd name="connsiteX0" fmla="*/ 124607 w 1343026"/>
              <a:gd name="connsiteY0" fmla="*/ 0 h 569769"/>
              <a:gd name="connsiteX1" fmla="*/ 1218419 w 1343026"/>
              <a:gd name="connsiteY1" fmla="*/ 0 h 569769"/>
              <a:gd name="connsiteX2" fmla="*/ 1343026 w 1343026"/>
              <a:gd name="connsiteY2" fmla="*/ 124607 h 569769"/>
              <a:gd name="connsiteX3" fmla="*/ 1343026 w 1343026"/>
              <a:gd name="connsiteY3" fmla="*/ 231325 h 569769"/>
              <a:gd name="connsiteX4" fmla="*/ 671514 w 1343026"/>
              <a:gd name="connsiteY4" fmla="*/ 569769 h 569769"/>
              <a:gd name="connsiteX5" fmla="*/ 0 w 1343026"/>
              <a:gd name="connsiteY5" fmla="*/ 231324 h 569769"/>
              <a:gd name="connsiteX6" fmla="*/ 0 w 1343026"/>
              <a:gd name="connsiteY6" fmla="*/ 124607 h 569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6" h="569769">
                <a:moveTo>
                  <a:pt x="124607" y="0"/>
                </a:moveTo>
                <a:lnTo>
                  <a:pt x="1218419" y="0"/>
                </a:lnTo>
                <a:lnTo>
                  <a:pt x="1343026" y="124607"/>
                </a:lnTo>
                <a:lnTo>
                  <a:pt x="1343026" y="231325"/>
                </a:lnTo>
                <a:lnTo>
                  <a:pt x="671514" y="569769"/>
                </a:lnTo>
                <a:lnTo>
                  <a:pt x="0" y="231324"/>
                </a:lnTo>
                <a:lnTo>
                  <a:pt x="0" y="124607"/>
                </a:lnTo>
                <a:close/>
              </a:path>
            </a:pathLst>
          </a:custGeom>
          <a:solidFill>
            <a:srgbClr val="37AFE5">
              <a:lumMod val="60000"/>
              <a:lumOff val="40000"/>
            </a:srgbClr>
          </a:solidFill>
        </p:spPr>
        <p:txBody>
          <a:bodyPr rot="0" spcFirstLastPara="0" vertOverflow="overflow" horzOverflow="overflow" vert="horz" wrap="square" lIns="91440" tIns="45720" rIns="91440" bIns="14400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2800" b="1" kern="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59" name="任意多边形 23"/>
          <p:cNvSpPr/>
          <p:nvPr>
            <p:custDataLst>
              <p:tags r:id="rId29"/>
            </p:custDataLst>
          </p:nvPr>
        </p:nvSpPr>
        <p:spPr>
          <a:xfrm>
            <a:off x="6259830" y="1057910"/>
            <a:ext cx="1824990" cy="1603375"/>
          </a:xfrm>
          <a:custGeom>
            <a:avLst/>
            <a:gdLst>
              <a:gd name="connsiteX0" fmla="*/ 671514 w 1343026"/>
              <a:gd name="connsiteY0" fmla="*/ 0 h 975800"/>
              <a:gd name="connsiteX1" fmla="*/ 1343026 w 1343026"/>
              <a:gd name="connsiteY1" fmla="*/ 338444 h 975800"/>
              <a:gd name="connsiteX2" fmla="*/ 1343026 w 1343026"/>
              <a:gd name="connsiteY2" fmla="*/ 851193 h 975800"/>
              <a:gd name="connsiteX3" fmla="*/ 1218419 w 1343026"/>
              <a:gd name="connsiteY3" fmla="*/ 975800 h 975800"/>
              <a:gd name="connsiteX4" fmla="*/ 124607 w 1343026"/>
              <a:gd name="connsiteY4" fmla="*/ 975800 h 975800"/>
              <a:gd name="connsiteX5" fmla="*/ 0 w 1343026"/>
              <a:gd name="connsiteY5" fmla="*/ 851193 h 975800"/>
              <a:gd name="connsiteX6" fmla="*/ 0 w 1343026"/>
              <a:gd name="connsiteY6" fmla="*/ 338445 h 97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6" h="975800">
                <a:moveTo>
                  <a:pt x="671514" y="0"/>
                </a:moveTo>
                <a:lnTo>
                  <a:pt x="1343026" y="338444"/>
                </a:lnTo>
                <a:lnTo>
                  <a:pt x="1343026" y="851193"/>
                </a:lnTo>
                <a:lnTo>
                  <a:pt x="1218419" y="975800"/>
                </a:lnTo>
                <a:lnTo>
                  <a:pt x="124607" y="975800"/>
                </a:lnTo>
                <a:lnTo>
                  <a:pt x="0" y="851193"/>
                </a:lnTo>
                <a:lnTo>
                  <a:pt x="0" y="338445"/>
                </a:lnTo>
                <a:close/>
              </a:path>
            </a:pathLst>
          </a:custGeom>
          <a:solidFill>
            <a:srgbClr val="81A1FB"/>
          </a:solidFill>
        </p:spPr>
        <p:txBody>
          <a:bodyPr rot="0" spcFirstLastPara="0" vertOverflow="overflow" horzOverflow="overflow" vert="horz" wrap="square" lIns="91440" tIns="25200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800" kern="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0" name="任意多边形 24"/>
          <p:cNvSpPr/>
          <p:nvPr>
            <p:custDataLst>
              <p:tags r:id="rId30"/>
            </p:custDataLst>
          </p:nvPr>
        </p:nvSpPr>
        <p:spPr>
          <a:xfrm>
            <a:off x="6259830" y="2314575"/>
            <a:ext cx="1824990" cy="935355"/>
          </a:xfrm>
          <a:custGeom>
            <a:avLst/>
            <a:gdLst>
              <a:gd name="connsiteX0" fmla="*/ 124607 w 1343026"/>
              <a:gd name="connsiteY0" fmla="*/ 0 h 569769"/>
              <a:gd name="connsiteX1" fmla="*/ 1218419 w 1343026"/>
              <a:gd name="connsiteY1" fmla="*/ 0 h 569769"/>
              <a:gd name="connsiteX2" fmla="*/ 1343026 w 1343026"/>
              <a:gd name="connsiteY2" fmla="*/ 124607 h 569769"/>
              <a:gd name="connsiteX3" fmla="*/ 1343026 w 1343026"/>
              <a:gd name="connsiteY3" fmla="*/ 231325 h 569769"/>
              <a:gd name="connsiteX4" fmla="*/ 671514 w 1343026"/>
              <a:gd name="connsiteY4" fmla="*/ 569769 h 569769"/>
              <a:gd name="connsiteX5" fmla="*/ 0 w 1343026"/>
              <a:gd name="connsiteY5" fmla="*/ 231324 h 569769"/>
              <a:gd name="connsiteX6" fmla="*/ 0 w 1343026"/>
              <a:gd name="connsiteY6" fmla="*/ 124607 h 569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6" h="569769">
                <a:moveTo>
                  <a:pt x="124607" y="0"/>
                </a:moveTo>
                <a:lnTo>
                  <a:pt x="1218419" y="0"/>
                </a:lnTo>
                <a:lnTo>
                  <a:pt x="1343026" y="124607"/>
                </a:lnTo>
                <a:lnTo>
                  <a:pt x="1343026" y="231325"/>
                </a:lnTo>
                <a:lnTo>
                  <a:pt x="671514" y="569769"/>
                </a:lnTo>
                <a:lnTo>
                  <a:pt x="0" y="231324"/>
                </a:lnTo>
                <a:lnTo>
                  <a:pt x="0" y="124607"/>
                </a:lnTo>
                <a:close/>
              </a:path>
            </a:pathLst>
          </a:custGeom>
          <a:solidFill>
            <a:srgbClr val="81A1FB">
              <a:lumMod val="60000"/>
              <a:lumOff val="40000"/>
            </a:srgbClr>
          </a:solidFill>
        </p:spPr>
        <p:txBody>
          <a:bodyPr rot="0" spcFirstLastPara="0" vertOverflow="overflow" horzOverflow="overflow" vert="horz" wrap="square" lIns="91440" tIns="45720" rIns="91440" bIns="14400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2800" b="1" kern="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62" name="矩形 61"/>
          <p:cNvSpPr/>
          <p:nvPr>
            <p:custDataLst>
              <p:tags r:id="rId31"/>
            </p:custDataLst>
          </p:nvPr>
        </p:nvSpPr>
        <p:spPr>
          <a:xfrm>
            <a:off x="1520190" y="1297940"/>
            <a:ext cx="1916430" cy="1360805"/>
          </a:xfrm>
          <a:prstGeom prst="rect">
            <a:avLst/>
          </a:prstGeom>
        </p:spPr>
        <p:txBody>
          <a:bodyPr wrap="square" anchor="ctr" anchorCtr="0">
            <a:norm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 spc="3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添加标题</a:t>
            </a:r>
            <a:endParaRPr lang="zh-CN" altLang="en-US" sz="2800" b="1" spc="3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3" name="矩形 62"/>
          <p:cNvSpPr/>
          <p:nvPr>
            <p:custDataLst>
              <p:tags r:id="rId32"/>
            </p:custDataLst>
          </p:nvPr>
        </p:nvSpPr>
        <p:spPr>
          <a:xfrm>
            <a:off x="3873500" y="1297940"/>
            <a:ext cx="1916430" cy="1360805"/>
          </a:xfrm>
          <a:prstGeom prst="rect">
            <a:avLst/>
          </a:prstGeom>
        </p:spPr>
        <p:txBody>
          <a:bodyPr wrap="square" anchor="ctr" anchorCtr="0">
            <a:norm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 spc="3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添加标题</a:t>
            </a:r>
            <a:endParaRPr lang="zh-CN" altLang="en-US" sz="2800" b="1" spc="3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4" name="矩形 63"/>
          <p:cNvSpPr/>
          <p:nvPr>
            <p:custDataLst>
              <p:tags r:id="rId33"/>
            </p:custDataLst>
          </p:nvPr>
        </p:nvSpPr>
        <p:spPr>
          <a:xfrm>
            <a:off x="6226175" y="1297940"/>
            <a:ext cx="1916430" cy="1360805"/>
          </a:xfrm>
          <a:prstGeom prst="rect">
            <a:avLst/>
          </a:prstGeom>
        </p:spPr>
        <p:txBody>
          <a:bodyPr wrap="square" anchor="ctr" anchorCtr="0">
            <a:norm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 spc="3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添加标题</a:t>
            </a:r>
            <a:endParaRPr lang="zh-CN" altLang="en-US" sz="2800" b="1" spc="3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5" name="文本框 64"/>
          <p:cNvSpPr txBox="1"/>
          <p:nvPr>
            <p:custDataLst>
              <p:tags r:id="rId34"/>
            </p:custDataLst>
          </p:nvPr>
        </p:nvSpPr>
        <p:spPr>
          <a:xfrm>
            <a:off x="4244975" y="2410460"/>
            <a:ext cx="906145" cy="70739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altLang="zh-CN" sz="2800" b="1" dirty="0">
                <a:solidFill>
                  <a:srgbClr val="FFFFFF"/>
                </a:solidFill>
              </a:rPr>
              <a:t>02</a:t>
            </a:r>
            <a:endParaRPr lang="en-US" altLang="zh-CN" sz="2800" b="1" dirty="0">
              <a:solidFill>
                <a:srgbClr val="FFFFFF"/>
              </a:solidFill>
            </a:endParaRPr>
          </a:p>
        </p:txBody>
      </p:sp>
      <p:sp>
        <p:nvSpPr>
          <p:cNvPr id="66" name="文本框 65"/>
          <p:cNvSpPr txBox="1"/>
          <p:nvPr>
            <p:custDataLst>
              <p:tags r:id="rId35"/>
            </p:custDataLst>
          </p:nvPr>
        </p:nvSpPr>
        <p:spPr>
          <a:xfrm>
            <a:off x="1891665" y="2402205"/>
            <a:ext cx="906145" cy="70739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altLang="zh-CN" sz="2800" b="1" dirty="0">
                <a:solidFill>
                  <a:srgbClr val="FFFFFF"/>
                </a:solidFill>
              </a:rPr>
              <a:t>01</a:t>
            </a:r>
            <a:endParaRPr lang="en-US" altLang="zh-CN" sz="2800" b="1" dirty="0">
              <a:solidFill>
                <a:srgbClr val="FFFFFF"/>
              </a:solidFill>
            </a:endParaRPr>
          </a:p>
        </p:txBody>
      </p:sp>
      <p:sp>
        <p:nvSpPr>
          <p:cNvPr id="67" name="文本框 66"/>
          <p:cNvSpPr txBox="1"/>
          <p:nvPr>
            <p:custDataLst>
              <p:tags r:id="rId36"/>
            </p:custDataLst>
          </p:nvPr>
        </p:nvSpPr>
        <p:spPr>
          <a:xfrm>
            <a:off x="6598285" y="2402205"/>
            <a:ext cx="906145" cy="70739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altLang="zh-CN" sz="2800" b="1" dirty="0">
                <a:solidFill>
                  <a:srgbClr val="FFFFFF"/>
                </a:solidFill>
              </a:rPr>
              <a:t>03</a:t>
            </a:r>
            <a:endParaRPr lang="en-US" altLang="zh-CN" sz="2800" b="1" dirty="0">
              <a:solidFill>
                <a:srgbClr val="FFFFFF"/>
              </a:solidFill>
            </a:endParaRPr>
          </a:p>
        </p:txBody>
      </p:sp>
      <p:sp>
        <p:nvSpPr>
          <p:cNvPr id="68" name="任意多边形 9"/>
          <p:cNvSpPr/>
          <p:nvPr>
            <p:custDataLst>
              <p:tags r:id="rId37"/>
            </p:custDataLst>
          </p:nvPr>
        </p:nvSpPr>
        <p:spPr>
          <a:xfrm>
            <a:off x="1553845" y="1057910"/>
            <a:ext cx="1824990" cy="1603375"/>
          </a:xfrm>
          <a:custGeom>
            <a:avLst/>
            <a:gdLst>
              <a:gd name="connsiteX0" fmla="*/ 671514 w 1343026"/>
              <a:gd name="connsiteY0" fmla="*/ 0 h 975800"/>
              <a:gd name="connsiteX1" fmla="*/ 1343026 w 1343026"/>
              <a:gd name="connsiteY1" fmla="*/ 338444 h 975800"/>
              <a:gd name="connsiteX2" fmla="*/ 1343026 w 1343026"/>
              <a:gd name="connsiteY2" fmla="*/ 851193 h 975800"/>
              <a:gd name="connsiteX3" fmla="*/ 1218419 w 1343026"/>
              <a:gd name="connsiteY3" fmla="*/ 975800 h 975800"/>
              <a:gd name="connsiteX4" fmla="*/ 124607 w 1343026"/>
              <a:gd name="connsiteY4" fmla="*/ 975800 h 975800"/>
              <a:gd name="connsiteX5" fmla="*/ 0 w 1343026"/>
              <a:gd name="connsiteY5" fmla="*/ 851193 h 975800"/>
              <a:gd name="connsiteX6" fmla="*/ 0 w 1343026"/>
              <a:gd name="connsiteY6" fmla="*/ 338445 h 97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6" h="975800">
                <a:moveTo>
                  <a:pt x="671514" y="0"/>
                </a:moveTo>
                <a:lnTo>
                  <a:pt x="1343026" y="338444"/>
                </a:lnTo>
                <a:lnTo>
                  <a:pt x="1343026" y="851193"/>
                </a:lnTo>
                <a:lnTo>
                  <a:pt x="1218419" y="975800"/>
                </a:lnTo>
                <a:lnTo>
                  <a:pt x="124607" y="975800"/>
                </a:lnTo>
                <a:lnTo>
                  <a:pt x="0" y="851193"/>
                </a:lnTo>
                <a:lnTo>
                  <a:pt x="0" y="338445"/>
                </a:lnTo>
                <a:close/>
              </a:path>
            </a:pathLst>
          </a:custGeom>
          <a:solidFill>
            <a:srgbClr val="628EE3"/>
          </a:solidFill>
        </p:spPr>
        <p:txBody>
          <a:bodyPr rot="0" spcFirstLastPara="0" vertOverflow="overflow" horzOverflow="overflow" vert="horz" wrap="square" lIns="91440" tIns="25200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800" kern="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9" name="任意多边形 17"/>
          <p:cNvSpPr/>
          <p:nvPr>
            <p:custDataLst>
              <p:tags r:id="rId38"/>
            </p:custDataLst>
          </p:nvPr>
        </p:nvSpPr>
        <p:spPr>
          <a:xfrm>
            <a:off x="1553845" y="2314575"/>
            <a:ext cx="1824990" cy="935355"/>
          </a:xfrm>
          <a:custGeom>
            <a:avLst/>
            <a:gdLst>
              <a:gd name="connsiteX0" fmla="*/ 124607 w 1343026"/>
              <a:gd name="connsiteY0" fmla="*/ 0 h 569769"/>
              <a:gd name="connsiteX1" fmla="*/ 1218419 w 1343026"/>
              <a:gd name="connsiteY1" fmla="*/ 0 h 569769"/>
              <a:gd name="connsiteX2" fmla="*/ 1343026 w 1343026"/>
              <a:gd name="connsiteY2" fmla="*/ 124607 h 569769"/>
              <a:gd name="connsiteX3" fmla="*/ 1343026 w 1343026"/>
              <a:gd name="connsiteY3" fmla="*/ 231325 h 569769"/>
              <a:gd name="connsiteX4" fmla="*/ 671514 w 1343026"/>
              <a:gd name="connsiteY4" fmla="*/ 569769 h 569769"/>
              <a:gd name="connsiteX5" fmla="*/ 0 w 1343026"/>
              <a:gd name="connsiteY5" fmla="*/ 231324 h 569769"/>
              <a:gd name="connsiteX6" fmla="*/ 0 w 1343026"/>
              <a:gd name="connsiteY6" fmla="*/ 124607 h 569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6" h="569769">
                <a:moveTo>
                  <a:pt x="124607" y="0"/>
                </a:moveTo>
                <a:lnTo>
                  <a:pt x="1218419" y="0"/>
                </a:lnTo>
                <a:lnTo>
                  <a:pt x="1343026" y="124607"/>
                </a:lnTo>
                <a:lnTo>
                  <a:pt x="1343026" y="231325"/>
                </a:lnTo>
                <a:lnTo>
                  <a:pt x="671514" y="569769"/>
                </a:lnTo>
                <a:lnTo>
                  <a:pt x="0" y="231324"/>
                </a:lnTo>
                <a:lnTo>
                  <a:pt x="0" y="124607"/>
                </a:lnTo>
                <a:close/>
              </a:path>
            </a:pathLst>
          </a:custGeom>
          <a:solidFill>
            <a:srgbClr val="628EE3">
              <a:lumMod val="60000"/>
              <a:lumOff val="40000"/>
            </a:srgbClr>
          </a:solidFill>
        </p:spPr>
        <p:txBody>
          <a:bodyPr rot="0" spcFirstLastPara="0" vertOverflow="overflow" horzOverflow="overflow" vert="horz" wrap="square" lIns="91440" tIns="45720" rIns="91440" bIns="14400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2800" b="1" kern="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71" name="任意多边形 20"/>
          <p:cNvSpPr/>
          <p:nvPr>
            <p:custDataLst>
              <p:tags r:id="rId39"/>
            </p:custDataLst>
          </p:nvPr>
        </p:nvSpPr>
        <p:spPr>
          <a:xfrm>
            <a:off x="3906520" y="1057910"/>
            <a:ext cx="1824990" cy="1603375"/>
          </a:xfrm>
          <a:custGeom>
            <a:avLst/>
            <a:gdLst>
              <a:gd name="connsiteX0" fmla="*/ 671514 w 1343026"/>
              <a:gd name="connsiteY0" fmla="*/ 0 h 975800"/>
              <a:gd name="connsiteX1" fmla="*/ 1343026 w 1343026"/>
              <a:gd name="connsiteY1" fmla="*/ 338444 h 975800"/>
              <a:gd name="connsiteX2" fmla="*/ 1343026 w 1343026"/>
              <a:gd name="connsiteY2" fmla="*/ 851193 h 975800"/>
              <a:gd name="connsiteX3" fmla="*/ 1218419 w 1343026"/>
              <a:gd name="connsiteY3" fmla="*/ 975800 h 975800"/>
              <a:gd name="connsiteX4" fmla="*/ 124607 w 1343026"/>
              <a:gd name="connsiteY4" fmla="*/ 975800 h 975800"/>
              <a:gd name="connsiteX5" fmla="*/ 0 w 1343026"/>
              <a:gd name="connsiteY5" fmla="*/ 851193 h 975800"/>
              <a:gd name="connsiteX6" fmla="*/ 0 w 1343026"/>
              <a:gd name="connsiteY6" fmla="*/ 338445 h 97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6" h="975800">
                <a:moveTo>
                  <a:pt x="671514" y="0"/>
                </a:moveTo>
                <a:lnTo>
                  <a:pt x="1343026" y="338444"/>
                </a:lnTo>
                <a:lnTo>
                  <a:pt x="1343026" y="851193"/>
                </a:lnTo>
                <a:lnTo>
                  <a:pt x="1218419" y="975800"/>
                </a:lnTo>
                <a:lnTo>
                  <a:pt x="124607" y="975800"/>
                </a:lnTo>
                <a:lnTo>
                  <a:pt x="0" y="851193"/>
                </a:lnTo>
                <a:lnTo>
                  <a:pt x="0" y="338445"/>
                </a:lnTo>
                <a:close/>
              </a:path>
            </a:pathLst>
          </a:custGeom>
          <a:solidFill>
            <a:srgbClr val="37AFE5"/>
          </a:solidFill>
        </p:spPr>
        <p:txBody>
          <a:bodyPr rot="0" spcFirstLastPara="0" vertOverflow="overflow" horzOverflow="overflow" vert="horz" wrap="square" lIns="91440" tIns="25200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800" kern="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2" name="任意多边形 21"/>
          <p:cNvSpPr/>
          <p:nvPr>
            <p:custDataLst>
              <p:tags r:id="rId40"/>
            </p:custDataLst>
          </p:nvPr>
        </p:nvSpPr>
        <p:spPr>
          <a:xfrm>
            <a:off x="3906520" y="2314575"/>
            <a:ext cx="1824990" cy="935355"/>
          </a:xfrm>
          <a:custGeom>
            <a:avLst/>
            <a:gdLst>
              <a:gd name="connsiteX0" fmla="*/ 124607 w 1343026"/>
              <a:gd name="connsiteY0" fmla="*/ 0 h 569769"/>
              <a:gd name="connsiteX1" fmla="*/ 1218419 w 1343026"/>
              <a:gd name="connsiteY1" fmla="*/ 0 h 569769"/>
              <a:gd name="connsiteX2" fmla="*/ 1343026 w 1343026"/>
              <a:gd name="connsiteY2" fmla="*/ 124607 h 569769"/>
              <a:gd name="connsiteX3" fmla="*/ 1343026 w 1343026"/>
              <a:gd name="connsiteY3" fmla="*/ 231325 h 569769"/>
              <a:gd name="connsiteX4" fmla="*/ 671514 w 1343026"/>
              <a:gd name="connsiteY4" fmla="*/ 569769 h 569769"/>
              <a:gd name="connsiteX5" fmla="*/ 0 w 1343026"/>
              <a:gd name="connsiteY5" fmla="*/ 231324 h 569769"/>
              <a:gd name="connsiteX6" fmla="*/ 0 w 1343026"/>
              <a:gd name="connsiteY6" fmla="*/ 124607 h 569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6" h="569769">
                <a:moveTo>
                  <a:pt x="124607" y="0"/>
                </a:moveTo>
                <a:lnTo>
                  <a:pt x="1218419" y="0"/>
                </a:lnTo>
                <a:lnTo>
                  <a:pt x="1343026" y="124607"/>
                </a:lnTo>
                <a:lnTo>
                  <a:pt x="1343026" y="231325"/>
                </a:lnTo>
                <a:lnTo>
                  <a:pt x="671514" y="569769"/>
                </a:lnTo>
                <a:lnTo>
                  <a:pt x="0" y="231324"/>
                </a:lnTo>
                <a:lnTo>
                  <a:pt x="0" y="124607"/>
                </a:lnTo>
                <a:close/>
              </a:path>
            </a:pathLst>
          </a:custGeom>
          <a:solidFill>
            <a:srgbClr val="37AFE5">
              <a:lumMod val="60000"/>
              <a:lumOff val="40000"/>
            </a:srgbClr>
          </a:solidFill>
        </p:spPr>
        <p:txBody>
          <a:bodyPr rot="0" spcFirstLastPara="0" vertOverflow="overflow" horzOverflow="overflow" vert="horz" wrap="square" lIns="91440" tIns="45720" rIns="91440" bIns="14400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2800" b="1" kern="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74" name="任意多边形 23"/>
          <p:cNvSpPr/>
          <p:nvPr>
            <p:custDataLst>
              <p:tags r:id="rId41"/>
            </p:custDataLst>
          </p:nvPr>
        </p:nvSpPr>
        <p:spPr>
          <a:xfrm>
            <a:off x="6259830" y="1057910"/>
            <a:ext cx="1824990" cy="1603375"/>
          </a:xfrm>
          <a:custGeom>
            <a:avLst/>
            <a:gdLst>
              <a:gd name="connsiteX0" fmla="*/ 671514 w 1343026"/>
              <a:gd name="connsiteY0" fmla="*/ 0 h 975800"/>
              <a:gd name="connsiteX1" fmla="*/ 1343026 w 1343026"/>
              <a:gd name="connsiteY1" fmla="*/ 338444 h 975800"/>
              <a:gd name="connsiteX2" fmla="*/ 1343026 w 1343026"/>
              <a:gd name="connsiteY2" fmla="*/ 851193 h 975800"/>
              <a:gd name="connsiteX3" fmla="*/ 1218419 w 1343026"/>
              <a:gd name="connsiteY3" fmla="*/ 975800 h 975800"/>
              <a:gd name="connsiteX4" fmla="*/ 124607 w 1343026"/>
              <a:gd name="connsiteY4" fmla="*/ 975800 h 975800"/>
              <a:gd name="connsiteX5" fmla="*/ 0 w 1343026"/>
              <a:gd name="connsiteY5" fmla="*/ 851193 h 975800"/>
              <a:gd name="connsiteX6" fmla="*/ 0 w 1343026"/>
              <a:gd name="connsiteY6" fmla="*/ 338445 h 97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6" h="975800">
                <a:moveTo>
                  <a:pt x="671514" y="0"/>
                </a:moveTo>
                <a:lnTo>
                  <a:pt x="1343026" y="338444"/>
                </a:lnTo>
                <a:lnTo>
                  <a:pt x="1343026" y="851193"/>
                </a:lnTo>
                <a:lnTo>
                  <a:pt x="1218419" y="975800"/>
                </a:lnTo>
                <a:lnTo>
                  <a:pt x="124607" y="975800"/>
                </a:lnTo>
                <a:lnTo>
                  <a:pt x="0" y="851193"/>
                </a:lnTo>
                <a:lnTo>
                  <a:pt x="0" y="338445"/>
                </a:lnTo>
                <a:close/>
              </a:path>
            </a:pathLst>
          </a:custGeom>
          <a:solidFill>
            <a:srgbClr val="81A1FB"/>
          </a:solidFill>
        </p:spPr>
        <p:txBody>
          <a:bodyPr rot="0" spcFirstLastPara="0" vertOverflow="overflow" horzOverflow="overflow" vert="horz" wrap="square" lIns="91440" tIns="25200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800" kern="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5" name="任意多边形 24"/>
          <p:cNvSpPr/>
          <p:nvPr>
            <p:custDataLst>
              <p:tags r:id="rId42"/>
            </p:custDataLst>
          </p:nvPr>
        </p:nvSpPr>
        <p:spPr>
          <a:xfrm>
            <a:off x="6259830" y="2314575"/>
            <a:ext cx="1824990" cy="935355"/>
          </a:xfrm>
          <a:custGeom>
            <a:avLst/>
            <a:gdLst>
              <a:gd name="connsiteX0" fmla="*/ 124607 w 1343026"/>
              <a:gd name="connsiteY0" fmla="*/ 0 h 569769"/>
              <a:gd name="connsiteX1" fmla="*/ 1218419 w 1343026"/>
              <a:gd name="connsiteY1" fmla="*/ 0 h 569769"/>
              <a:gd name="connsiteX2" fmla="*/ 1343026 w 1343026"/>
              <a:gd name="connsiteY2" fmla="*/ 124607 h 569769"/>
              <a:gd name="connsiteX3" fmla="*/ 1343026 w 1343026"/>
              <a:gd name="connsiteY3" fmla="*/ 231325 h 569769"/>
              <a:gd name="connsiteX4" fmla="*/ 671514 w 1343026"/>
              <a:gd name="connsiteY4" fmla="*/ 569769 h 569769"/>
              <a:gd name="connsiteX5" fmla="*/ 0 w 1343026"/>
              <a:gd name="connsiteY5" fmla="*/ 231324 h 569769"/>
              <a:gd name="connsiteX6" fmla="*/ 0 w 1343026"/>
              <a:gd name="connsiteY6" fmla="*/ 124607 h 569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6" h="569769">
                <a:moveTo>
                  <a:pt x="124607" y="0"/>
                </a:moveTo>
                <a:lnTo>
                  <a:pt x="1218419" y="0"/>
                </a:lnTo>
                <a:lnTo>
                  <a:pt x="1343026" y="124607"/>
                </a:lnTo>
                <a:lnTo>
                  <a:pt x="1343026" y="231325"/>
                </a:lnTo>
                <a:lnTo>
                  <a:pt x="671514" y="569769"/>
                </a:lnTo>
                <a:lnTo>
                  <a:pt x="0" y="231324"/>
                </a:lnTo>
                <a:lnTo>
                  <a:pt x="0" y="124607"/>
                </a:lnTo>
                <a:close/>
              </a:path>
            </a:pathLst>
          </a:custGeom>
          <a:solidFill>
            <a:srgbClr val="81A1FB">
              <a:lumMod val="60000"/>
              <a:lumOff val="40000"/>
            </a:srgbClr>
          </a:solidFill>
        </p:spPr>
        <p:txBody>
          <a:bodyPr rot="0" spcFirstLastPara="0" vertOverflow="overflow" horzOverflow="overflow" vert="horz" wrap="square" lIns="91440" tIns="45720" rIns="91440" bIns="14400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2800" b="1" kern="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77" name="矩形 76"/>
          <p:cNvSpPr/>
          <p:nvPr>
            <p:custDataLst>
              <p:tags r:id="rId43"/>
            </p:custDataLst>
          </p:nvPr>
        </p:nvSpPr>
        <p:spPr>
          <a:xfrm>
            <a:off x="1520190" y="1297940"/>
            <a:ext cx="1916430" cy="1360805"/>
          </a:xfrm>
          <a:prstGeom prst="rect">
            <a:avLst/>
          </a:prstGeom>
        </p:spPr>
        <p:txBody>
          <a:bodyPr wrap="square" anchor="ctr" anchorCtr="0">
            <a:norm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组织教学</a:t>
            </a:r>
            <a:endParaRPr lang="zh-CN" altLang="en-US" sz="2800" b="1" spc="3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78" name="矩形 77"/>
          <p:cNvSpPr/>
          <p:nvPr>
            <p:custDataLst>
              <p:tags r:id="rId44"/>
            </p:custDataLst>
          </p:nvPr>
        </p:nvSpPr>
        <p:spPr>
          <a:xfrm>
            <a:off x="3843655" y="1499235"/>
            <a:ext cx="1916430" cy="1360805"/>
          </a:xfrm>
          <a:prstGeom prst="rect">
            <a:avLst/>
          </a:prstGeom>
        </p:spPr>
        <p:txBody>
          <a:bodyPr wrap="square" anchor="ctr" anchorCtr="0">
            <a:norm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新课导入</a:t>
            </a:r>
            <a:endParaRPr lang="zh-CN" altLang="en-US" sz="2800" b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2800" b="0" spc="3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9" name="矩形 78"/>
          <p:cNvSpPr/>
          <p:nvPr>
            <p:custDataLst>
              <p:tags r:id="rId45"/>
            </p:custDataLst>
          </p:nvPr>
        </p:nvSpPr>
        <p:spPr>
          <a:xfrm>
            <a:off x="6226175" y="1297940"/>
            <a:ext cx="1916430" cy="1360805"/>
          </a:xfrm>
          <a:prstGeom prst="rect">
            <a:avLst/>
          </a:prstGeom>
        </p:spPr>
        <p:txBody>
          <a:bodyPr wrap="square" anchor="ctr" anchorCtr="0">
            <a:norm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引导探索</a:t>
            </a:r>
            <a:endParaRPr lang="zh-CN" altLang="en-US" sz="2800" b="0" spc="3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80" name="文本框 79"/>
          <p:cNvSpPr txBox="1"/>
          <p:nvPr>
            <p:custDataLst>
              <p:tags r:id="rId46"/>
            </p:custDataLst>
          </p:nvPr>
        </p:nvSpPr>
        <p:spPr>
          <a:xfrm>
            <a:off x="4244975" y="2410460"/>
            <a:ext cx="906145" cy="70739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altLang="zh-CN" sz="3600" b="1" dirty="0">
                <a:solidFill>
                  <a:srgbClr val="FFFFFF"/>
                </a:solidFill>
              </a:rPr>
              <a:t>02</a:t>
            </a:r>
            <a:endParaRPr lang="en-US" altLang="zh-CN" sz="3600" b="1" dirty="0">
              <a:solidFill>
                <a:srgbClr val="FFFFFF"/>
              </a:solidFill>
            </a:endParaRPr>
          </a:p>
        </p:txBody>
      </p:sp>
      <p:sp>
        <p:nvSpPr>
          <p:cNvPr id="81" name="文本框 80"/>
          <p:cNvSpPr txBox="1"/>
          <p:nvPr>
            <p:custDataLst>
              <p:tags r:id="rId47"/>
            </p:custDataLst>
          </p:nvPr>
        </p:nvSpPr>
        <p:spPr>
          <a:xfrm>
            <a:off x="1891665" y="2402205"/>
            <a:ext cx="906145" cy="70739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altLang="zh-CN" sz="3600" b="1" dirty="0">
                <a:solidFill>
                  <a:srgbClr val="FFFFFF"/>
                </a:solidFill>
              </a:rPr>
              <a:t>01</a:t>
            </a:r>
            <a:endParaRPr lang="en-US" altLang="zh-CN" sz="3600" b="1" dirty="0">
              <a:solidFill>
                <a:srgbClr val="FFFFFF"/>
              </a:solidFill>
            </a:endParaRPr>
          </a:p>
        </p:txBody>
      </p:sp>
      <p:sp>
        <p:nvSpPr>
          <p:cNvPr id="82" name="文本框 81"/>
          <p:cNvSpPr txBox="1"/>
          <p:nvPr>
            <p:custDataLst>
              <p:tags r:id="rId48"/>
            </p:custDataLst>
          </p:nvPr>
        </p:nvSpPr>
        <p:spPr>
          <a:xfrm>
            <a:off x="6598285" y="2402205"/>
            <a:ext cx="906145" cy="70739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altLang="zh-CN" sz="3600" b="1" dirty="0">
                <a:solidFill>
                  <a:srgbClr val="FFFFFF"/>
                </a:solidFill>
              </a:rPr>
              <a:t>03</a:t>
            </a:r>
            <a:endParaRPr lang="en-US" altLang="zh-CN" sz="3600" b="1" dirty="0">
              <a:solidFill>
                <a:srgbClr val="FFFFFF"/>
              </a:solidFill>
            </a:endParaRPr>
          </a:p>
        </p:txBody>
      </p:sp>
      <p:sp>
        <p:nvSpPr>
          <p:cNvPr id="132" name="任意多边形 9"/>
          <p:cNvSpPr/>
          <p:nvPr>
            <p:custDataLst>
              <p:tags r:id="rId49"/>
            </p:custDataLst>
          </p:nvPr>
        </p:nvSpPr>
        <p:spPr>
          <a:xfrm>
            <a:off x="4390390" y="3291205"/>
            <a:ext cx="1824990" cy="1603375"/>
          </a:xfrm>
          <a:custGeom>
            <a:avLst/>
            <a:gdLst>
              <a:gd name="connsiteX0" fmla="*/ 671514 w 1343026"/>
              <a:gd name="connsiteY0" fmla="*/ 0 h 975800"/>
              <a:gd name="connsiteX1" fmla="*/ 1343026 w 1343026"/>
              <a:gd name="connsiteY1" fmla="*/ 338444 h 975800"/>
              <a:gd name="connsiteX2" fmla="*/ 1343026 w 1343026"/>
              <a:gd name="connsiteY2" fmla="*/ 851193 h 975800"/>
              <a:gd name="connsiteX3" fmla="*/ 1218419 w 1343026"/>
              <a:gd name="connsiteY3" fmla="*/ 975800 h 975800"/>
              <a:gd name="connsiteX4" fmla="*/ 124607 w 1343026"/>
              <a:gd name="connsiteY4" fmla="*/ 975800 h 975800"/>
              <a:gd name="connsiteX5" fmla="*/ 0 w 1343026"/>
              <a:gd name="connsiteY5" fmla="*/ 851193 h 975800"/>
              <a:gd name="connsiteX6" fmla="*/ 0 w 1343026"/>
              <a:gd name="connsiteY6" fmla="*/ 338445 h 97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6" h="975800">
                <a:moveTo>
                  <a:pt x="671514" y="0"/>
                </a:moveTo>
                <a:lnTo>
                  <a:pt x="1343026" y="338444"/>
                </a:lnTo>
                <a:lnTo>
                  <a:pt x="1343026" y="851193"/>
                </a:lnTo>
                <a:lnTo>
                  <a:pt x="1218419" y="975800"/>
                </a:lnTo>
                <a:lnTo>
                  <a:pt x="124607" y="975800"/>
                </a:lnTo>
                <a:lnTo>
                  <a:pt x="0" y="851193"/>
                </a:lnTo>
                <a:lnTo>
                  <a:pt x="0" y="338445"/>
                </a:lnTo>
                <a:close/>
              </a:path>
            </a:pathLst>
          </a:custGeom>
          <a:solidFill>
            <a:srgbClr val="628EE3"/>
          </a:solidFill>
        </p:spPr>
        <p:txBody>
          <a:bodyPr rot="0" spcFirstLastPara="0" vertOverflow="overflow" horzOverflow="overflow" vert="horz" wrap="square" lIns="91440" tIns="25200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800" kern="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3" name="任意多边形 17"/>
          <p:cNvSpPr/>
          <p:nvPr>
            <p:custDataLst>
              <p:tags r:id="rId50"/>
            </p:custDataLst>
          </p:nvPr>
        </p:nvSpPr>
        <p:spPr>
          <a:xfrm>
            <a:off x="4390390" y="4547870"/>
            <a:ext cx="1824990" cy="935355"/>
          </a:xfrm>
          <a:custGeom>
            <a:avLst/>
            <a:gdLst>
              <a:gd name="connsiteX0" fmla="*/ 124607 w 1343026"/>
              <a:gd name="connsiteY0" fmla="*/ 0 h 569769"/>
              <a:gd name="connsiteX1" fmla="*/ 1218419 w 1343026"/>
              <a:gd name="connsiteY1" fmla="*/ 0 h 569769"/>
              <a:gd name="connsiteX2" fmla="*/ 1343026 w 1343026"/>
              <a:gd name="connsiteY2" fmla="*/ 124607 h 569769"/>
              <a:gd name="connsiteX3" fmla="*/ 1343026 w 1343026"/>
              <a:gd name="connsiteY3" fmla="*/ 231325 h 569769"/>
              <a:gd name="connsiteX4" fmla="*/ 671514 w 1343026"/>
              <a:gd name="connsiteY4" fmla="*/ 569769 h 569769"/>
              <a:gd name="connsiteX5" fmla="*/ 0 w 1343026"/>
              <a:gd name="connsiteY5" fmla="*/ 231324 h 569769"/>
              <a:gd name="connsiteX6" fmla="*/ 0 w 1343026"/>
              <a:gd name="connsiteY6" fmla="*/ 124607 h 569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6" h="569769">
                <a:moveTo>
                  <a:pt x="124607" y="0"/>
                </a:moveTo>
                <a:lnTo>
                  <a:pt x="1218419" y="0"/>
                </a:lnTo>
                <a:lnTo>
                  <a:pt x="1343026" y="124607"/>
                </a:lnTo>
                <a:lnTo>
                  <a:pt x="1343026" y="231325"/>
                </a:lnTo>
                <a:lnTo>
                  <a:pt x="671514" y="569769"/>
                </a:lnTo>
                <a:lnTo>
                  <a:pt x="0" y="231324"/>
                </a:lnTo>
                <a:lnTo>
                  <a:pt x="0" y="124607"/>
                </a:lnTo>
                <a:close/>
              </a:path>
            </a:pathLst>
          </a:custGeom>
          <a:solidFill>
            <a:srgbClr val="628EE3">
              <a:lumMod val="60000"/>
              <a:lumOff val="40000"/>
            </a:srgbClr>
          </a:solidFill>
        </p:spPr>
        <p:txBody>
          <a:bodyPr rot="0" spcFirstLastPara="0" vertOverflow="overflow" horzOverflow="overflow" vert="horz" wrap="square" lIns="91440" tIns="45720" rIns="91440" bIns="14400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2800" b="1" kern="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35" name="任意多边形 20"/>
          <p:cNvSpPr/>
          <p:nvPr>
            <p:custDataLst>
              <p:tags r:id="rId51"/>
            </p:custDataLst>
          </p:nvPr>
        </p:nvSpPr>
        <p:spPr>
          <a:xfrm>
            <a:off x="6743065" y="3291205"/>
            <a:ext cx="1824990" cy="1603375"/>
          </a:xfrm>
          <a:custGeom>
            <a:avLst/>
            <a:gdLst>
              <a:gd name="connsiteX0" fmla="*/ 671514 w 1343026"/>
              <a:gd name="connsiteY0" fmla="*/ 0 h 975800"/>
              <a:gd name="connsiteX1" fmla="*/ 1343026 w 1343026"/>
              <a:gd name="connsiteY1" fmla="*/ 338444 h 975800"/>
              <a:gd name="connsiteX2" fmla="*/ 1343026 w 1343026"/>
              <a:gd name="connsiteY2" fmla="*/ 851193 h 975800"/>
              <a:gd name="connsiteX3" fmla="*/ 1218419 w 1343026"/>
              <a:gd name="connsiteY3" fmla="*/ 975800 h 975800"/>
              <a:gd name="connsiteX4" fmla="*/ 124607 w 1343026"/>
              <a:gd name="connsiteY4" fmla="*/ 975800 h 975800"/>
              <a:gd name="connsiteX5" fmla="*/ 0 w 1343026"/>
              <a:gd name="connsiteY5" fmla="*/ 851193 h 975800"/>
              <a:gd name="connsiteX6" fmla="*/ 0 w 1343026"/>
              <a:gd name="connsiteY6" fmla="*/ 338445 h 97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6" h="975800">
                <a:moveTo>
                  <a:pt x="671514" y="0"/>
                </a:moveTo>
                <a:lnTo>
                  <a:pt x="1343026" y="338444"/>
                </a:lnTo>
                <a:lnTo>
                  <a:pt x="1343026" y="851193"/>
                </a:lnTo>
                <a:lnTo>
                  <a:pt x="1218419" y="975800"/>
                </a:lnTo>
                <a:lnTo>
                  <a:pt x="124607" y="975800"/>
                </a:lnTo>
                <a:lnTo>
                  <a:pt x="0" y="851193"/>
                </a:lnTo>
                <a:lnTo>
                  <a:pt x="0" y="338445"/>
                </a:lnTo>
                <a:close/>
              </a:path>
            </a:pathLst>
          </a:custGeom>
          <a:solidFill>
            <a:srgbClr val="37AFE5"/>
          </a:solidFill>
        </p:spPr>
        <p:txBody>
          <a:bodyPr rot="0" spcFirstLastPara="0" vertOverflow="overflow" horzOverflow="overflow" vert="horz" wrap="square" lIns="91440" tIns="25200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800" kern="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6" name="任意多边形 21"/>
          <p:cNvSpPr/>
          <p:nvPr>
            <p:custDataLst>
              <p:tags r:id="rId52"/>
            </p:custDataLst>
          </p:nvPr>
        </p:nvSpPr>
        <p:spPr>
          <a:xfrm>
            <a:off x="6743065" y="4547870"/>
            <a:ext cx="1824990" cy="935355"/>
          </a:xfrm>
          <a:custGeom>
            <a:avLst/>
            <a:gdLst>
              <a:gd name="connsiteX0" fmla="*/ 124607 w 1343026"/>
              <a:gd name="connsiteY0" fmla="*/ 0 h 569769"/>
              <a:gd name="connsiteX1" fmla="*/ 1218419 w 1343026"/>
              <a:gd name="connsiteY1" fmla="*/ 0 h 569769"/>
              <a:gd name="connsiteX2" fmla="*/ 1343026 w 1343026"/>
              <a:gd name="connsiteY2" fmla="*/ 124607 h 569769"/>
              <a:gd name="connsiteX3" fmla="*/ 1343026 w 1343026"/>
              <a:gd name="connsiteY3" fmla="*/ 231325 h 569769"/>
              <a:gd name="connsiteX4" fmla="*/ 671514 w 1343026"/>
              <a:gd name="connsiteY4" fmla="*/ 569769 h 569769"/>
              <a:gd name="connsiteX5" fmla="*/ 0 w 1343026"/>
              <a:gd name="connsiteY5" fmla="*/ 231324 h 569769"/>
              <a:gd name="connsiteX6" fmla="*/ 0 w 1343026"/>
              <a:gd name="connsiteY6" fmla="*/ 124607 h 569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6" h="569769">
                <a:moveTo>
                  <a:pt x="124607" y="0"/>
                </a:moveTo>
                <a:lnTo>
                  <a:pt x="1218419" y="0"/>
                </a:lnTo>
                <a:lnTo>
                  <a:pt x="1343026" y="124607"/>
                </a:lnTo>
                <a:lnTo>
                  <a:pt x="1343026" y="231325"/>
                </a:lnTo>
                <a:lnTo>
                  <a:pt x="671514" y="569769"/>
                </a:lnTo>
                <a:lnTo>
                  <a:pt x="0" y="231324"/>
                </a:lnTo>
                <a:lnTo>
                  <a:pt x="0" y="124607"/>
                </a:lnTo>
                <a:close/>
              </a:path>
            </a:pathLst>
          </a:custGeom>
          <a:solidFill>
            <a:srgbClr val="37AFE5">
              <a:lumMod val="60000"/>
              <a:lumOff val="40000"/>
            </a:srgbClr>
          </a:solidFill>
        </p:spPr>
        <p:txBody>
          <a:bodyPr rot="0" spcFirstLastPara="0" vertOverflow="overflow" horzOverflow="overflow" vert="horz" wrap="square" lIns="91440" tIns="45720" rIns="91440" bIns="14400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2800" b="1" kern="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38" name="任意多边形 23"/>
          <p:cNvSpPr/>
          <p:nvPr>
            <p:custDataLst>
              <p:tags r:id="rId53"/>
            </p:custDataLst>
          </p:nvPr>
        </p:nvSpPr>
        <p:spPr>
          <a:xfrm>
            <a:off x="9096375" y="3291205"/>
            <a:ext cx="1824990" cy="1603375"/>
          </a:xfrm>
          <a:custGeom>
            <a:avLst/>
            <a:gdLst>
              <a:gd name="connsiteX0" fmla="*/ 671514 w 1343026"/>
              <a:gd name="connsiteY0" fmla="*/ 0 h 975800"/>
              <a:gd name="connsiteX1" fmla="*/ 1343026 w 1343026"/>
              <a:gd name="connsiteY1" fmla="*/ 338444 h 975800"/>
              <a:gd name="connsiteX2" fmla="*/ 1343026 w 1343026"/>
              <a:gd name="connsiteY2" fmla="*/ 851193 h 975800"/>
              <a:gd name="connsiteX3" fmla="*/ 1218419 w 1343026"/>
              <a:gd name="connsiteY3" fmla="*/ 975800 h 975800"/>
              <a:gd name="connsiteX4" fmla="*/ 124607 w 1343026"/>
              <a:gd name="connsiteY4" fmla="*/ 975800 h 975800"/>
              <a:gd name="connsiteX5" fmla="*/ 0 w 1343026"/>
              <a:gd name="connsiteY5" fmla="*/ 851193 h 975800"/>
              <a:gd name="connsiteX6" fmla="*/ 0 w 1343026"/>
              <a:gd name="connsiteY6" fmla="*/ 338445 h 97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6" h="975800">
                <a:moveTo>
                  <a:pt x="671514" y="0"/>
                </a:moveTo>
                <a:lnTo>
                  <a:pt x="1343026" y="338444"/>
                </a:lnTo>
                <a:lnTo>
                  <a:pt x="1343026" y="851193"/>
                </a:lnTo>
                <a:lnTo>
                  <a:pt x="1218419" y="975800"/>
                </a:lnTo>
                <a:lnTo>
                  <a:pt x="124607" y="975800"/>
                </a:lnTo>
                <a:lnTo>
                  <a:pt x="0" y="851193"/>
                </a:lnTo>
                <a:lnTo>
                  <a:pt x="0" y="338445"/>
                </a:lnTo>
                <a:close/>
              </a:path>
            </a:pathLst>
          </a:custGeom>
          <a:solidFill>
            <a:srgbClr val="81A1FB"/>
          </a:solidFill>
        </p:spPr>
        <p:txBody>
          <a:bodyPr rot="0" spcFirstLastPara="0" vertOverflow="overflow" horzOverflow="overflow" vert="horz" wrap="square" lIns="91440" tIns="25200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800" kern="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9" name="任意多边形 24"/>
          <p:cNvSpPr/>
          <p:nvPr>
            <p:custDataLst>
              <p:tags r:id="rId54"/>
            </p:custDataLst>
          </p:nvPr>
        </p:nvSpPr>
        <p:spPr>
          <a:xfrm>
            <a:off x="9096375" y="4547870"/>
            <a:ext cx="1824990" cy="935355"/>
          </a:xfrm>
          <a:custGeom>
            <a:avLst/>
            <a:gdLst>
              <a:gd name="connsiteX0" fmla="*/ 124607 w 1343026"/>
              <a:gd name="connsiteY0" fmla="*/ 0 h 569769"/>
              <a:gd name="connsiteX1" fmla="*/ 1218419 w 1343026"/>
              <a:gd name="connsiteY1" fmla="*/ 0 h 569769"/>
              <a:gd name="connsiteX2" fmla="*/ 1343026 w 1343026"/>
              <a:gd name="connsiteY2" fmla="*/ 124607 h 569769"/>
              <a:gd name="connsiteX3" fmla="*/ 1343026 w 1343026"/>
              <a:gd name="connsiteY3" fmla="*/ 231325 h 569769"/>
              <a:gd name="connsiteX4" fmla="*/ 671514 w 1343026"/>
              <a:gd name="connsiteY4" fmla="*/ 569769 h 569769"/>
              <a:gd name="connsiteX5" fmla="*/ 0 w 1343026"/>
              <a:gd name="connsiteY5" fmla="*/ 231324 h 569769"/>
              <a:gd name="connsiteX6" fmla="*/ 0 w 1343026"/>
              <a:gd name="connsiteY6" fmla="*/ 124607 h 569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6" h="569769">
                <a:moveTo>
                  <a:pt x="124607" y="0"/>
                </a:moveTo>
                <a:lnTo>
                  <a:pt x="1218419" y="0"/>
                </a:lnTo>
                <a:lnTo>
                  <a:pt x="1343026" y="124607"/>
                </a:lnTo>
                <a:lnTo>
                  <a:pt x="1343026" y="231325"/>
                </a:lnTo>
                <a:lnTo>
                  <a:pt x="671514" y="569769"/>
                </a:lnTo>
                <a:lnTo>
                  <a:pt x="0" y="231324"/>
                </a:lnTo>
                <a:lnTo>
                  <a:pt x="0" y="124607"/>
                </a:lnTo>
                <a:close/>
              </a:path>
            </a:pathLst>
          </a:custGeom>
          <a:solidFill>
            <a:srgbClr val="81A1FB">
              <a:lumMod val="60000"/>
              <a:lumOff val="40000"/>
            </a:srgbClr>
          </a:solidFill>
        </p:spPr>
        <p:txBody>
          <a:bodyPr rot="0" spcFirstLastPara="0" vertOverflow="overflow" horzOverflow="overflow" vert="horz" wrap="square" lIns="91440" tIns="45720" rIns="91440" bIns="14400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2800" b="1" kern="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41" name="矩形 140"/>
          <p:cNvSpPr/>
          <p:nvPr>
            <p:custDataLst>
              <p:tags r:id="rId55"/>
            </p:custDataLst>
          </p:nvPr>
        </p:nvSpPr>
        <p:spPr>
          <a:xfrm>
            <a:off x="4356735" y="3531235"/>
            <a:ext cx="1916430" cy="1360805"/>
          </a:xfrm>
          <a:prstGeom prst="rect">
            <a:avLst/>
          </a:prstGeom>
        </p:spPr>
        <p:txBody>
          <a:bodyPr wrap="square" anchor="ctr" anchorCtr="0">
            <a:norm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 spc="3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添加标题</a:t>
            </a:r>
            <a:endParaRPr lang="zh-CN" altLang="en-US" sz="2800" b="1" spc="3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2" name="矩形 141"/>
          <p:cNvSpPr/>
          <p:nvPr>
            <p:custDataLst>
              <p:tags r:id="rId56"/>
            </p:custDataLst>
          </p:nvPr>
        </p:nvSpPr>
        <p:spPr>
          <a:xfrm>
            <a:off x="6710045" y="3531235"/>
            <a:ext cx="1916430" cy="1360805"/>
          </a:xfrm>
          <a:prstGeom prst="rect">
            <a:avLst/>
          </a:prstGeom>
        </p:spPr>
        <p:txBody>
          <a:bodyPr wrap="square" anchor="ctr" anchorCtr="0">
            <a:norm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 spc="3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添加标题</a:t>
            </a:r>
            <a:endParaRPr lang="zh-CN" altLang="en-US" sz="2800" b="1" spc="3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3" name="矩形 142"/>
          <p:cNvSpPr/>
          <p:nvPr>
            <p:custDataLst>
              <p:tags r:id="rId57"/>
            </p:custDataLst>
          </p:nvPr>
        </p:nvSpPr>
        <p:spPr>
          <a:xfrm>
            <a:off x="9062720" y="3531235"/>
            <a:ext cx="1916430" cy="1360805"/>
          </a:xfrm>
          <a:prstGeom prst="rect">
            <a:avLst/>
          </a:prstGeom>
        </p:spPr>
        <p:txBody>
          <a:bodyPr wrap="square" anchor="ctr" anchorCtr="0">
            <a:norm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 spc="3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添加标题</a:t>
            </a:r>
            <a:endParaRPr lang="zh-CN" altLang="en-US" sz="2800" b="1" spc="3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4" name="文本框 143"/>
          <p:cNvSpPr txBox="1"/>
          <p:nvPr>
            <p:custDataLst>
              <p:tags r:id="rId58"/>
            </p:custDataLst>
          </p:nvPr>
        </p:nvSpPr>
        <p:spPr>
          <a:xfrm>
            <a:off x="7081520" y="4643755"/>
            <a:ext cx="906145" cy="70739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altLang="zh-CN" sz="2800" b="1" dirty="0">
                <a:solidFill>
                  <a:srgbClr val="FFFFFF"/>
                </a:solidFill>
              </a:rPr>
              <a:t>02</a:t>
            </a:r>
            <a:endParaRPr lang="en-US" altLang="zh-CN" sz="2800" b="1" dirty="0">
              <a:solidFill>
                <a:srgbClr val="FFFFFF"/>
              </a:solidFill>
            </a:endParaRPr>
          </a:p>
        </p:txBody>
      </p:sp>
      <p:sp>
        <p:nvSpPr>
          <p:cNvPr id="145" name="文本框 144"/>
          <p:cNvSpPr txBox="1"/>
          <p:nvPr>
            <p:custDataLst>
              <p:tags r:id="rId59"/>
            </p:custDataLst>
          </p:nvPr>
        </p:nvSpPr>
        <p:spPr>
          <a:xfrm>
            <a:off x="4728210" y="4635500"/>
            <a:ext cx="906145" cy="70739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altLang="zh-CN" sz="2800" b="1" dirty="0">
                <a:solidFill>
                  <a:srgbClr val="FFFFFF"/>
                </a:solidFill>
              </a:rPr>
              <a:t>01</a:t>
            </a:r>
            <a:endParaRPr lang="en-US" altLang="zh-CN" sz="2800" b="1" dirty="0">
              <a:solidFill>
                <a:srgbClr val="FFFFFF"/>
              </a:solidFill>
            </a:endParaRPr>
          </a:p>
        </p:txBody>
      </p:sp>
      <p:sp>
        <p:nvSpPr>
          <p:cNvPr id="146" name="文本框 145"/>
          <p:cNvSpPr txBox="1"/>
          <p:nvPr>
            <p:custDataLst>
              <p:tags r:id="rId60"/>
            </p:custDataLst>
          </p:nvPr>
        </p:nvSpPr>
        <p:spPr>
          <a:xfrm>
            <a:off x="9434830" y="4635500"/>
            <a:ext cx="906145" cy="70739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altLang="zh-CN" sz="2800" b="1" dirty="0">
                <a:solidFill>
                  <a:srgbClr val="FFFFFF"/>
                </a:solidFill>
              </a:rPr>
              <a:t>03</a:t>
            </a:r>
            <a:endParaRPr lang="en-US" altLang="zh-CN" sz="2800" b="1" dirty="0">
              <a:solidFill>
                <a:srgbClr val="FFFFFF"/>
              </a:solidFill>
            </a:endParaRPr>
          </a:p>
        </p:txBody>
      </p:sp>
      <p:sp>
        <p:nvSpPr>
          <p:cNvPr id="147" name="任意多边形 9"/>
          <p:cNvSpPr/>
          <p:nvPr>
            <p:custDataLst>
              <p:tags r:id="rId61"/>
            </p:custDataLst>
          </p:nvPr>
        </p:nvSpPr>
        <p:spPr>
          <a:xfrm>
            <a:off x="4390390" y="3288665"/>
            <a:ext cx="1824990" cy="1603375"/>
          </a:xfrm>
          <a:custGeom>
            <a:avLst/>
            <a:gdLst>
              <a:gd name="connsiteX0" fmla="*/ 671514 w 1343026"/>
              <a:gd name="connsiteY0" fmla="*/ 0 h 975800"/>
              <a:gd name="connsiteX1" fmla="*/ 1343026 w 1343026"/>
              <a:gd name="connsiteY1" fmla="*/ 338444 h 975800"/>
              <a:gd name="connsiteX2" fmla="*/ 1343026 w 1343026"/>
              <a:gd name="connsiteY2" fmla="*/ 851193 h 975800"/>
              <a:gd name="connsiteX3" fmla="*/ 1218419 w 1343026"/>
              <a:gd name="connsiteY3" fmla="*/ 975800 h 975800"/>
              <a:gd name="connsiteX4" fmla="*/ 124607 w 1343026"/>
              <a:gd name="connsiteY4" fmla="*/ 975800 h 975800"/>
              <a:gd name="connsiteX5" fmla="*/ 0 w 1343026"/>
              <a:gd name="connsiteY5" fmla="*/ 851193 h 975800"/>
              <a:gd name="connsiteX6" fmla="*/ 0 w 1343026"/>
              <a:gd name="connsiteY6" fmla="*/ 338445 h 97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6" h="975800">
                <a:moveTo>
                  <a:pt x="671514" y="0"/>
                </a:moveTo>
                <a:lnTo>
                  <a:pt x="1343026" y="338444"/>
                </a:lnTo>
                <a:lnTo>
                  <a:pt x="1343026" y="851193"/>
                </a:lnTo>
                <a:lnTo>
                  <a:pt x="1218419" y="975800"/>
                </a:lnTo>
                <a:lnTo>
                  <a:pt x="124607" y="975800"/>
                </a:lnTo>
                <a:lnTo>
                  <a:pt x="0" y="851193"/>
                </a:lnTo>
                <a:lnTo>
                  <a:pt x="0" y="338445"/>
                </a:lnTo>
                <a:close/>
              </a:path>
            </a:pathLst>
          </a:custGeom>
          <a:solidFill>
            <a:srgbClr val="628EE3"/>
          </a:solidFill>
        </p:spPr>
        <p:txBody>
          <a:bodyPr rot="0" spcFirstLastPara="0" vertOverflow="overflow" horzOverflow="overflow" vert="horz" wrap="square" lIns="91440" tIns="25200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800" kern="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48" name="任意多边形 17"/>
          <p:cNvSpPr/>
          <p:nvPr>
            <p:custDataLst>
              <p:tags r:id="rId62"/>
            </p:custDataLst>
          </p:nvPr>
        </p:nvSpPr>
        <p:spPr>
          <a:xfrm>
            <a:off x="4390390" y="4547870"/>
            <a:ext cx="1824990" cy="935355"/>
          </a:xfrm>
          <a:custGeom>
            <a:avLst/>
            <a:gdLst>
              <a:gd name="connsiteX0" fmla="*/ 124607 w 1343026"/>
              <a:gd name="connsiteY0" fmla="*/ 0 h 569769"/>
              <a:gd name="connsiteX1" fmla="*/ 1218419 w 1343026"/>
              <a:gd name="connsiteY1" fmla="*/ 0 h 569769"/>
              <a:gd name="connsiteX2" fmla="*/ 1343026 w 1343026"/>
              <a:gd name="connsiteY2" fmla="*/ 124607 h 569769"/>
              <a:gd name="connsiteX3" fmla="*/ 1343026 w 1343026"/>
              <a:gd name="connsiteY3" fmla="*/ 231325 h 569769"/>
              <a:gd name="connsiteX4" fmla="*/ 671514 w 1343026"/>
              <a:gd name="connsiteY4" fmla="*/ 569769 h 569769"/>
              <a:gd name="connsiteX5" fmla="*/ 0 w 1343026"/>
              <a:gd name="connsiteY5" fmla="*/ 231324 h 569769"/>
              <a:gd name="connsiteX6" fmla="*/ 0 w 1343026"/>
              <a:gd name="connsiteY6" fmla="*/ 124607 h 569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6" h="569769">
                <a:moveTo>
                  <a:pt x="124607" y="0"/>
                </a:moveTo>
                <a:lnTo>
                  <a:pt x="1218419" y="0"/>
                </a:lnTo>
                <a:lnTo>
                  <a:pt x="1343026" y="124607"/>
                </a:lnTo>
                <a:lnTo>
                  <a:pt x="1343026" y="231325"/>
                </a:lnTo>
                <a:lnTo>
                  <a:pt x="671514" y="569769"/>
                </a:lnTo>
                <a:lnTo>
                  <a:pt x="0" y="231324"/>
                </a:lnTo>
                <a:lnTo>
                  <a:pt x="0" y="124607"/>
                </a:lnTo>
                <a:close/>
              </a:path>
            </a:pathLst>
          </a:custGeom>
          <a:solidFill>
            <a:srgbClr val="628EE3">
              <a:lumMod val="60000"/>
              <a:lumOff val="40000"/>
            </a:srgbClr>
          </a:solidFill>
        </p:spPr>
        <p:txBody>
          <a:bodyPr rot="0" spcFirstLastPara="0" vertOverflow="overflow" horzOverflow="overflow" vert="horz" wrap="square" lIns="91440" tIns="45720" rIns="91440" bIns="14400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2800" b="1" kern="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50" name="任意多边形 20"/>
          <p:cNvSpPr/>
          <p:nvPr>
            <p:custDataLst>
              <p:tags r:id="rId63"/>
            </p:custDataLst>
          </p:nvPr>
        </p:nvSpPr>
        <p:spPr>
          <a:xfrm>
            <a:off x="6743065" y="3291205"/>
            <a:ext cx="1824990" cy="1603375"/>
          </a:xfrm>
          <a:custGeom>
            <a:avLst/>
            <a:gdLst>
              <a:gd name="connsiteX0" fmla="*/ 671514 w 1343026"/>
              <a:gd name="connsiteY0" fmla="*/ 0 h 975800"/>
              <a:gd name="connsiteX1" fmla="*/ 1343026 w 1343026"/>
              <a:gd name="connsiteY1" fmla="*/ 338444 h 975800"/>
              <a:gd name="connsiteX2" fmla="*/ 1343026 w 1343026"/>
              <a:gd name="connsiteY2" fmla="*/ 851193 h 975800"/>
              <a:gd name="connsiteX3" fmla="*/ 1218419 w 1343026"/>
              <a:gd name="connsiteY3" fmla="*/ 975800 h 975800"/>
              <a:gd name="connsiteX4" fmla="*/ 124607 w 1343026"/>
              <a:gd name="connsiteY4" fmla="*/ 975800 h 975800"/>
              <a:gd name="connsiteX5" fmla="*/ 0 w 1343026"/>
              <a:gd name="connsiteY5" fmla="*/ 851193 h 975800"/>
              <a:gd name="connsiteX6" fmla="*/ 0 w 1343026"/>
              <a:gd name="connsiteY6" fmla="*/ 338445 h 97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6" h="975800">
                <a:moveTo>
                  <a:pt x="671514" y="0"/>
                </a:moveTo>
                <a:lnTo>
                  <a:pt x="1343026" y="338444"/>
                </a:lnTo>
                <a:lnTo>
                  <a:pt x="1343026" y="851193"/>
                </a:lnTo>
                <a:lnTo>
                  <a:pt x="1218419" y="975800"/>
                </a:lnTo>
                <a:lnTo>
                  <a:pt x="124607" y="975800"/>
                </a:lnTo>
                <a:lnTo>
                  <a:pt x="0" y="851193"/>
                </a:lnTo>
                <a:lnTo>
                  <a:pt x="0" y="338445"/>
                </a:lnTo>
                <a:close/>
              </a:path>
            </a:pathLst>
          </a:custGeom>
          <a:solidFill>
            <a:srgbClr val="37AFE5"/>
          </a:solidFill>
        </p:spPr>
        <p:txBody>
          <a:bodyPr rot="0" spcFirstLastPara="0" vertOverflow="overflow" horzOverflow="overflow" vert="horz" wrap="square" lIns="91440" tIns="25200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800" kern="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51" name="任意多边形 21"/>
          <p:cNvSpPr/>
          <p:nvPr>
            <p:custDataLst>
              <p:tags r:id="rId64"/>
            </p:custDataLst>
          </p:nvPr>
        </p:nvSpPr>
        <p:spPr>
          <a:xfrm>
            <a:off x="6743065" y="4547870"/>
            <a:ext cx="1824990" cy="935355"/>
          </a:xfrm>
          <a:custGeom>
            <a:avLst/>
            <a:gdLst>
              <a:gd name="connsiteX0" fmla="*/ 124607 w 1343026"/>
              <a:gd name="connsiteY0" fmla="*/ 0 h 569769"/>
              <a:gd name="connsiteX1" fmla="*/ 1218419 w 1343026"/>
              <a:gd name="connsiteY1" fmla="*/ 0 h 569769"/>
              <a:gd name="connsiteX2" fmla="*/ 1343026 w 1343026"/>
              <a:gd name="connsiteY2" fmla="*/ 124607 h 569769"/>
              <a:gd name="connsiteX3" fmla="*/ 1343026 w 1343026"/>
              <a:gd name="connsiteY3" fmla="*/ 231325 h 569769"/>
              <a:gd name="connsiteX4" fmla="*/ 671514 w 1343026"/>
              <a:gd name="connsiteY4" fmla="*/ 569769 h 569769"/>
              <a:gd name="connsiteX5" fmla="*/ 0 w 1343026"/>
              <a:gd name="connsiteY5" fmla="*/ 231324 h 569769"/>
              <a:gd name="connsiteX6" fmla="*/ 0 w 1343026"/>
              <a:gd name="connsiteY6" fmla="*/ 124607 h 569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6" h="569769">
                <a:moveTo>
                  <a:pt x="124607" y="0"/>
                </a:moveTo>
                <a:lnTo>
                  <a:pt x="1218419" y="0"/>
                </a:lnTo>
                <a:lnTo>
                  <a:pt x="1343026" y="124607"/>
                </a:lnTo>
                <a:lnTo>
                  <a:pt x="1343026" y="231325"/>
                </a:lnTo>
                <a:lnTo>
                  <a:pt x="671514" y="569769"/>
                </a:lnTo>
                <a:lnTo>
                  <a:pt x="0" y="231324"/>
                </a:lnTo>
                <a:lnTo>
                  <a:pt x="0" y="124607"/>
                </a:lnTo>
                <a:close/>
              </a:path>
            </a:pathLst>
          </a:custGeom>
          <a:solidFill>
            <a:srgbClr val="37AFE5">
              <a:lumMod val="60000"/>
              <a:lumOff val="40000"/>
            </a:srgbClr>
          </a:solidFill>
        </p:spPr>
        <p:txBody>
          <a:bodyPr rot="0" spcFirstLastPara="0" vertOverflow="overflow" horzOverflow="overflow" vert="horz" wrap="square" lIns="91440" tIns="45720" rIns="91440" bIns="14400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2800" b="1" kern="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53" name="任意多边形 23"/>
          <p:cNvSpPr/>
          <p:nvPr>
            <p:custDataLst>
              <p:tags r:id="rId65"/>
            </p:custDataLst>
          </p:nvPr>
        </p:nvSpPr>
        <p:spPr>
          <a:xfrm>
            <a:off x="9096375" y="3291205"/>
            <a:ext cx="1824990" cy="1603375"/>
          </a:xfrm>
          <a:custGeom>
            <a:avLst/>
            <a:gdLst>
              <a:gd name="connsiteX0" fmla="*/ 671514 w 1343026"/>
              <a:gd name="connsiteY0" fmla="*/ 0 h 975800"/>
              <a:gd name="connsiteX1" fmla="*/ 1343026 w 1343026"/>
              <a:gd name="connsiteY1" fmla="*/ 338444 h 975800"/>
              <a:gd name="connsiteX2" fmla="*/ 1343026 w 1343026"/>
              <a:gd name="connsiteY2" fmla="*/ 851193 h 975800"/>
              <a:gd name="connsiteX3" fmla="*/ 1218419 w 1343026"/>
              <a:gd name="connsiteY3" fmla="*/ 975800 h 975800"/>
              <a:gd name="connsiteX4" fmla="*/ 124607 w 1343026"/>
              <a:gd name="connsiteY4" fmla="*/ 975800 h 975800"/>
              <a:gd name="connsiteX5" fmla="*/ 0 w 1343026"/>
              <a:gd name="connsiteY5" fmla="*/ 851193 h 975800"/>
              <a:gd name="connsiteX6" fmla="*/ 0 w 1343026"/>
              <a:gd name="connsiteY6" fmla="*/ 338445 h 97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6" h="975800">
                <a:moveTo>
                  <a:pt x="671514" y="0"/>
                </a:moveTo>
                <a:lnTo>
                  <a:pt x="1343026" y="338444"/>
                </a:lnTo>
                <a:lnTo>
                  <a:pt x="1343026" y="851193"/>
                </a:lnTo>
                <a:lnTo>
                  <a:pt x="1218419" y="975800"/>
                </a:lnTo>
                <a:lnTo>
                  <a:pt x="124607" y="975800"/>
                </a:lnTo>
                <a:lnTo>
                  <a:pt x="0" y="851193"/>
                </a:lnTo>
                <a:lnTo>
                  <a:pt x="0" y="338445"/>
                </a:lnTo>
                <a:close/>
              </a:path>
            </a:pathLst>
          </a:custGeom>
          <a:solidFill>
            <a:srgbClr val="81A1FB"/>
          </a:solidFill>
        </p:spPr>
        <p:txBody>
          <a:bodyPr rot="0" spcFirstLastPara="0" vertOverflow="overflow" horzOverflow="overflow" vert="horz" wrap="square" lIns="91440" tIns="25200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800" kern="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54" name="任意多边形 24"/>
          <p:cNvSpPr/>
          <p:nvPr>
            <p:custDataLst>
              <p:tags r:id="rId66"/>
            </p:custDataLst>
          </p:nvPr>
        </p:nvSpPr>
        <p:spPr>
          <a:xfrm>
            <a:off x="9096375" y="4547870"/>
            <a:ext cx="1824990" cy="935355"/>
          </a:xfrm>
          <a:custGeom>
            <a:avLst/>
            <a:gdLst>
              <a:gd name="connsiteX0" fmla="*/ 124607 w 1343026"/>
              <a:gd name="connsiteY0" fmla="*/ 0 h 569769"/>
              <a:gd name="connsiteX1" fmla="*/ 1218419 w 1343026"/>
              <a:gd name="connsiteY1" fmla="*/ 0 h 569769"/>
              <a:gd name="connsiteX2" fmla="*/ 1343026 w 1343026"/>
              <a:gd name="connsiteY2" fmla="*/ 124607 h 569769"/>
              <a:gd name="connsiteX3" fmla="*/ 1343026 w 1343026"/>
              <a:gd name="connsiteY3" fmla="*/ 231325 h 569769"/>
              <a:gd name="connsiteX4" fmla="*/ 671514 w 1343026"/>
              <a:gd name="connsiteY4" fmla="*/ 569769 h 569769"/>
              <a:gd name="connsiteX5" fmla="*/ 0 w 1343026"/>
              <a:gd name="connsiteY5" fmla="*/ 231324 h 569769"/>
              <a:gd name="connsiteX6" fmla="*/ 0 w 1343026"/>
              <a:gd name="connsiteY6" fmla="*/ 124607 h 569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6" h="569769">
                <a:moveTo>
                  <a:pt x="124607" y="0"/>
                </a:moveTo>
                <a:lnTo>
                  <a:pt x="1218419" y="0"/>
                </a:lnTo>
                <a:lnTo>
                  <a:pt x="1343026" y="124607"/>
                </a:lnTo>
                <a:lnTo>
                  <a:pt x="1343026" y="231325"/>
                </a:lnTo>
                <a:lnTo>
                  <a:pt x="671514" y="569769"/>
                </a:lnTo>
                <a:lnTo>
                  <a:pt x="0" y="231324"/>
                </a:lnTo>
                <a:lnTo>
                  <a:pt x="0" y="124607"/>
                </a:lnTo>
                <a:close/>
              </a:path>
            </a:pathLst>
          </a:custGeom>
          <a:solidFill>
            <a:srgbClr val="81A1FB">
              <a:lumMod val="60000"/>
              <a:lumOff val="40000"/>
            </a:srgbClr>
          </a:solidFill>
        </p:spPr>
        <p:txBody>
          <a:bodyPr rot="0" spcFirstLastPara="0" vertOverflow="overflow" horzOverflow="overflow" vert="horz" wrap="square" lIns="91440" tIns="45720" rIns="91440" bIns="14400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2800" b="1" kern="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56" name="矩形 155"/>
          <p:cNvSpPr/>
          <p:nvPr>
            <p:custDataLst>
              <p:tags r:id="rId67"/>
            </p:custDataLst>
          </p:nvPr>
        </p:nvSpPr>
        <p:spPr>
          <a:xfrm>
            <a:off x="4356735" y="3531235"/>
            <a:ext cx="1916430" cy="1360805"/>
          </a:xfrm>
          <a:prstGeom prst="rect">
            <a:avLst/>
          </a:prstGeom>
        </p:spPr>
        <p:txBody>
          <a:bodyPr wrap="square" anchor="ctr" anchorCtr="0">
            <a:norm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归纳总结</a:t>
            </a:r>
            <a:endParaRPr lang="zh-CN" altLang="en-US" sz="2800" b="0" spc="3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57" name="矩形 156"/>
          <p:cNvSpPr/>
          <p:nvPr>
            <p:custDataLst>
              <p:tags r:id="rId68"/>
            </p:custDataLst>
          </p:nvPr>
        </p:nvSpPr>
        <p:spPr>
          <a:xfrm>
            <a:off x="6710045" y="3531235"/>
            <a:ext cx="1916430" cy="1360805"/>
          </a:xfrm>
          <a:prstGeom prst="rect">
            <a:avLst/>
          </a:prstGeom>
        </p:spPr>
        <p:txBody>
          <a:bodyPr wrap="square" anchor="ctr" anchorCtr="0">
            <a:norm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spc="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达标测评</a:t>
            </a:r>
            <a:endParaRPr lang="zh-CN" altLang="en-US" sz="2800" b="0" spc="3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8" name="矩形 157"/>
          <p:cNvSpPr/>
          <p:nvPr>
            <p:custDataLst>
              <p:tags r:id="rId69"/>
            </p:custDataLst>
          </p:nvPr>
        </p:nvSpPr>
        <p:spPr>
          <a:xfrm>
            <a:off x="9062720" y="3531235"/>
            <a:ext cx="1916430" cy="1360805"/>
          </a:xfrm>
          <a:prstGeom prst="rect">
            <a:avLst/>
          </a:prstGeom>
        </p:spPr>
        <p:txBody>
          <a:bodyPr wrap="square" anchor="ctr" anchorCtr="0">
            <a:norm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家庭作业</a:t>
            </a:r>
            <a:endParaRPr lang="zh-CN" altLang="en-US" sz="2800" b="0" spc="3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59" name="文本框 158"/>
          <p:cNvSpPr txBox="1"/>
          <p:nvPr>
            <p:custDataLst>
              <p:tags r:id="rId70"/>
            </p:custDataLst>
          </p:nvPr>
        </p:nvSpPr>
        <p:spPr>
          <a:xfrm>
            <a:off x="7081520" y="4643755"/>
            <a:ext cx="906145" cy="70739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altLang="zh-CN" sz="3600" b="1" dirty="0">
                <a:solidFill>
                  <a:srgbClr val="FFFFFF"/>
                </a:solidFill>
              </a:rPr>
              <a:t>05</a:t>
            </a:r>
            <a:endParaRPr lang="en-US" altLang="zh-CN" sz="3600" b="1" dirty="0">
              <a:solidFill>
                <a:srgbClr val="FFFFFF"/>
              </a:solidFill>
            </a:endParaRPr>
          </a:p>
        </p:txBody>
      </p:sp>
      <p:sp>
        <p:nvSpPr>
          <p:cNvPr id="160" name="文本框 159"/>
          <p:cNvSpPr txBox="1"/>
          <p:nvPr>
            <p:custDataLst>
              <p:tags r:id="rId71"/>
            </p:custDataLst>
          </p:nvPr>
        </p:nvSpPr>
        <p:spPr>
          <a:xfrm>
            <a:off x="4728210" y="4635500"/>
            <a:ext cx="906145" cy="70739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altLang="zh-CN" sz="3600" b="1" dirty="0">
                <a:solidFill>
                  <a:srgbClr val="FFFFFF"/>
                </a:solidFill>
              </a:rPr>
              <a:t>04</a:t>
            </a:r>
            <a:endParaRPr lang="en-US" altLang="zh-CN" sz="3600" b="1" dirty="0">
              <a:solidFill>
                <a:srgbClr val="FFFFFF"/>
              </a:solidFill>
            </a:endParaRPr>
          </a:p>
        </p:txBody>
      </p:sp>
      <p:sp>
        <p:nvSpPr>
          <p:cNvPr id="161" name="文本框 160"/>
          <p:cNvSpPr txBox="1"/>
          <p:nvPr>
            <p:custDataLst>
              <p:tags r:id="rId72"/>
            </p:custDataLst>
          </p:nvPr>
        </p:nvSpPr>
        <p:spPr>
          <a:xfrm>
            <a:off x="9434830" y="4635500"/>
            <a:ext cx="906145" cy="70739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altLang="zh-CN" sz="3600" b="1" dirty="0">
                <a:solidFill>
                  <a:srgbClr val="FFFFFF"/>
                </a:solidFill>
              </a:rPr>
              <a:t>06</a:t>
            </a:r>
            <a:endParaRPr lang="en-US" altLang="zh-CN" sz="3600" b="1" dirty="0">
              <a:solidFill>
                <a:srgbClr val="FFFFFF"/>
              </a:solidFill>
            </a:endParaRPr>
          </a:p>
        </p:txBody>
      </p:sp>
    </p:spTree>
    <p:custDataLst>
      <p:tags r:id="rId7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screen">
            <a:biLevel thresh="50000"/>
          </a:blip>
          <a:stretch>
            <a:fillRect/>
          </a:stretch>
        </p:blipFill>
        <p:spPr>
          <a:xfrm>
            <a:off x="-386715" y="2867660"/>
            <a:ext cx="8317230" cy="4465320"/>
          </a:xfrm>
          <a:prstGeom prst="rect">
            <a:avLst/>
          </a:prstGeom>
        </p:spPr>
      </p:pic>
      <p:grpSp>
        <p:nvGrpSpPr>
          <p:cNvPr id="62" name="组合 61"/>
          <p:cNvGrpSpPr/>
          <p:nvPr/>
        </p:nvGrpSpPr>
        <p:grpSpPr>
          <a:xfrm>
            <a:off x="157480" y="3993516"/>
            <a:ext cx="6934200" cy="1198880"/>
            <a:chOff x="485059" y="4044006"/>
            <a:chExt cx="7472407" cy="1197697"/>
          </a:xfrm>
        </p:grpSpPr>
        <p:grpSp>
          <p:nvGrpSpPr>
            <p:cNvPr id="38" name="组合 37"/>
            <p:cNvGrpSpPr/>
            <p:nvPr/>
          </p:nvGrpSpPr>
          <p:grpSpPr>
            <a:xfrm>
              <a:off x="485059" y="4158607"/>
              <a:ext cx="584729" cy="573794"/>
              <a:chOff x="485059" y="4158607"/>
              <a:chExt cx="584729" cy="573794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3" cstate="screen">
                <a:biLevel thresh="25000"/>
              </a:blip>
              <a:stretch>
                <a:fillRect/>
              </a:stretch>
            </p:blipFill>
            <p:spPr>
              <a:xfrm>
                <a:off x="485059" y="4158827"/>
                <a:ext cx="584729" cy="573574"/>
              </a:xfrm>
              <a:prstGeom prst="rect">
                <a:avLst/>
              </a:prstGeom>
            </p:spPr>
          </p:pic>
          <p:pic>
            <p:nvPicPr>
              <p:cNvPr id="26" name="图片 25"/>
              <p:cNvPicPr>
                <a:picLocks noChangeAspect="1"/>
              </p:cNvPicPr>
              <p:nvPr/>
            </p:nvPicPr>
            <p:blipFill>
              <a:blip r:embed="rId4" cstate="screen"/>
              <a:srcRect l="29227" r="4248" b="33475"/>
              <a:stretch>
                <a:fillRect/>
              </a:stretch>
            </p:blipFill>
            <p:spPr>
              <a:xfrm>
                <a:off x="630991" y="4158607"/>
                <a:ext cx="338027" cy="338027"/>
              </a:xfrm>
              <a:custGeom>
                <a:avLst/>
                <a:gdLst>
                  <a:gd name="connsiteX0" fmla="*/ 1622137 w 3244274"/>
                  <a:gd name="connsiteY0" fmla="*/ 0 h 3244274"/>
                  <a:gd name="connsiteX1" fmla="*/ 3244274 w 3244274"/>
                  <a:gd name="connsiteY1" fmla="*/ 1622137 h 3244274"/>
                  <a:gd name="connsiteX2" fmla="*/ 1622137 w 3244274"/>
                  <a:gd name="connsiteY2" fmla="*/ 3244274 h 3244274"/>
                  <a:gd name="connsiteX3" fmla="*/ 0 w 3244274"/>
                  <a:gd name="connsiteY3" fmla="*/ 1622137 h 3244274"/>
                  <a:gd name="connsiteX4" fmla="*/ 1622137 w 3244274"/>
                  <a:gd name="connsiteY4" fmla="*/ 0 h 3244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44274" h="3244274">
                    <a:moveTo>
                      <a:pt x="1622137" y="0"/>
                    </a:moveTo>
                    <a:cubicBezTo>
                      <a:pt x="2518019" y="0"/>
                      <a:pt x="3244274" y="726255"/>
                      <a:pt x="3244274" y="1622137"/>
                    </a:cubicBezTo>
                    <a:cubicBezTo>
                      <a:pt x="3244274" y="2518019"/>
                      <a:pt x="2518019" y="3244274"/>
                      <a:pt x="1622137" y="3244274"/>
                    </a:cubicBezTo>
                    <a:cubicBezTo>
                      <a:pt x="726255" y="3244274"/>
                      <a:pt x="0" y="2518019"/>
                      <a:pt x="0" y="1622137"/>
                    </a:cubicBezTo>
                    <a:cubicBezTo>
                      <a:pt x="0" y="726255"/>
                      <a:pt x="726255" y="0"/>
                      <a:pt x="1622137" y="0"/>
                    </a:cubicBezTo>
                    <a:close/>
                  </a:path>
                </a:pathLst>
              </a:custGeom>
            </p:spPr>
          </p:pic>
        </p:grpSp>
        <p:sp>
          <p:nvSpPr>
            <p:cNvPr id="58" name="文本框 57"/>
            <p:cNvSpPr txBox="1"/>
            <p:nvPr/>
          </p:nvSpPr>
          <p:spPr>
            <a:xfrm>
              <a:off x="1029067" y="4044006"/>
              <a:ext cx="6928399" cy="11976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</a:rPr>
                <a:t>热血青铜</a:t>
              </a:r>
              <a:r>
                <a:rPr lang="en-US" altLang="zh-CN" sz="2400" dirty="0">
                  <a:solidFill>
                    <a:schemeClr val="bg1"/>
                  </a:solidFill>
                </a:rPr>
                <a:t>1</a:t>
              </a:r>
              <a:r>
                <a:rPr lang="zh-CN" altLang="en-US" sz="2400" dirty="0">
                  <a:solidFill>
                    <a:schemeClr val="bg1"/>
                  </a:solidFill>
                </a:rPr>
                <a:t>号：我研究过攻略了，刺激战场的绝佳位置是山坡和平原，可是</a:t>
              </a:r>
              <a:r>
                <a:rPr lang="zh-CN" altLang="en-US" sz="2400" dirty="0">
                  <a:solidFill>
                    <a:schemeClr val="bg1"/>
                  </a:solidFill>
                </a:rPr>
                <a:t>我看不太懂这地图啊，等下往哪里跳？</a:t>
              </a:r>
              <a:endParaRPr lang="zh-CN" altLang="en-US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14605" y="5074920"/>
            <a:ext cx="7091045" cy="573405"/>
            <a:chOff x="485058" y="4879666"/>
            <a:chExt cx="6115692" cy="573574"/>
          </a:xfrm>
        </p:grpSpPr>
        <p:grpSp>
          <p:nvGrpSpPr>
            <p:cNvPr id="56" name="组合 55"/>
            <p:cNvGrpSpPr/>
            <p:nvPr/>
          </p:nvGrpSpPr>
          <p:grpSpPr>
            <a:xfrm>
              <a:off x="485058" y="4879666"/>
              <a:ext cx="584729" cy="573574"/>
              <a:chOff x="485058" y="4741480"/>
              <a:chExt cx="584729" cy="573574"/>
            </a:xfrm>
          </p:grpSpPr>
          <p:grpSp>
            <p:nvGrpSpPr>
              <p:cNvPr id="31" name="组合 30"/>
              <p:cNvGrpSpPr/>
              <p:nvPr/>
            </p:nvGrpSpPr>
            <p:grpSpPr>
              <a:xfrm>
                <a:off x="485058" y="4741480"/>
                <a:ext cx="584729" cy="573574"/>
                <a:chOff x="403779" y="4055279"/>
                <a:chExt cx="904347" cy="887095"/>
              </a:xfrm>
            </p:grpSpPr>
            <p:pic>
              <p:nvPicPr>
                <p:cNvPr id="32" name="图片 31"/>
                <p:cNvPicPr>
                  <a:picLocks noChangeAspect="1"/>
                </p:cNvPicPr>
                <p:nvPr/>
              </p:nvPicPr>
              <p:blipFill>
                <a:blip r:embed="rId3" cstate="screen">
                  <a:biLevel thresh="25000"/>
                </a:blip>
                <a:stretch>
                  <a:fillRect/>
                </a:stretch>
              </p:blipFill>
              <p:spPr>
                <a:xfrm>
                  <a:off x="403779" y="4055279"/>
                  <a:ext cx="904347" cy="887095"/>
                </a:xfrm>
                <a:prstGeom prst="rect">
                  <a:avLst/>
                </a:prstGeom>
              </p:spPr>
            </p:pic>
            <p:pic>
              <p:nvPicPr>
                <p:cNvPr id="33" name="图片 32"/>
                <p:cNvPicPr>
                  <a:picLocks noChangeAspect="1"/>
                </p:cNvPicPr>
                <p:nvPr/>
              </p:nvPicPr>
              <p:blipFill>
                <a:blip r:embed="rId4" cstate="screen"/>
                <a:srcRect l="29227" r="4248" b="33475"/>
                <a:stretch>
                  <a:fillRect/>
                </a:stretch>
              </p:blipFill>
              <p:spPr>
                <a:xfrm>
                  <a:off x="594554" y="4237428"/>
                  <a:ext cx="522796" cy="522796"/>
                </a:xfrm>
                <a:custGeom>
                  <a:avLst/>
                  <a:gdLst>
                    <a:gd name="connsiteX0" fmla="*/ 1622137 w 3244274"/>
                    <a:gd name="connsiteY0" fmla="*/ 0 h 3244274"/>
                    <a:gd name="connsiteX1" fmla="*/ 3244274 w 3244274"/>
                    <a:gd name="connsiteY1" fmla="*/ 1622137 h 3244274"/>
                    <a:gd name="connsiteX2" fmla="*/ 1622137 w 3244274"/>
                    <a:gd name="connsiteY2" fmla="*/ 3244274 h 3244274"/>
                    <a:gd name="connsiteX3" fmla="*/ 0 w 3244274"/>
                    <a:gd name="connsiteY3" fmla="*/ 1622137 h 3244274"/>
                    <a:gd name="connsiteX4" fmla="*/ 1622137 w 3244274"/>
                    <a:gd name="connsiteY4" fmla="*/ 0 h 32442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44274" h="3244274">
                      <a:moveTo>
                        <a:pt x="1622137" y="0"/>
                      </a:moveTo>
                      <a:cubicBezTo>
                        <a:pt x="2518019" y="0"/>
                        <a:pt x="3244274" y="726255"/>
                        <a:pt x="3244274" y="1622137"/>
                      </a:cubicBezTo>
                      <a:cubicBezTo>
                        <a:pt x="3244274" y="2518019"/>
                        <a:pt x="2518019" y="3244274"/>
                        <a:pt x="1622137" y="3244274"/>
                      </a:cubicBezTo>
                      <a:cubicBezTo>
                        <a:pt x="726255" y="3244274"/>
                        <a:pt x="0" y="2518019"/>
                        <a:pt x="0" y="1622137"/>
                      </a:cubicBezTo>
                      <a:cubicBezTo>
                        <a:pt x="0" y="726255"/>
                        <a:pt x="726255" y="0"/>
                        <a:pt x="1622137" y="0"/>
                      </a:cubicBezTo>
                      <a:close/>
                    </a:path>
                  </a:pathLst>
                </a:custGeom>
              </p:spPr>
            </p:pic>
          </p:grpSp>
          <p:pic>
            <p:nvPicPr>
              <p:cNvPr id="41" name="图片 40"/>
              <p:cNvPicPr>
                <a:picLocks noChangeAspect="1"/>
              </p:cNvPicPr>
              <p:nvPr/>
            </p:nvPicPr>
            <p:blipFill>
              <a:blip r:embed="rId4" cstate="screen"/>
              <a:srcRect t="8336" r="44066" b="35730"/>
              <a:stretch>
                <a:fillRect/>
              </a:stretch>
            </p:blipFill>
            <p:spPr>
              <a:xfrm>
                <a:off x="690977" y="4829136"/>
                <a:ext cx="255208" cy="255345"/>
              </a:xfrm>
              <a:custGeom>
                <a:avLst/>
                <a:gdLst>
                  <a:gd name="connsiteX0" fmla="*/ 624250 w 1248500"/>
                  <a:gd name="connsiteY0" fmla="*/ 0 h 1248500"/>
                  <a:gd name="connsiteX1" fmla="*/ 1248500 w 1248500"/>
                  <a:gd name="connsiteY1" fmla="*/ 624250 h 1248500"/>
                  <a:gd name="connsiteX2" fmla="*/ 624250 w 1248500"/>
                  <a:gd name="connsiteY2" fmla="*/ 1248500 h 1248500"/>
                  <a:gd name="connsiteX3" fmla="*/ 0 w 1248500"/>
                  <a:gd name="connsiteY3" fmla="*/ 624250 h 1248500"/>
                  <a:gd name="connsiteX4" fmla="*/ 624250 w 1248500"/>
                  <a:gd name="connsiteY4" fmla="*/ 0 h 1248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8500" h="1248500">
                    <a:moveTo>
                      <a:pt x="624250" y="0"/>
                    </a:moveTo>
                    <a:cubicBezTo>
                      <a:pt x="969014" y="0"/>
                      <a:pt x="1248500" y="279486"/>
                      <a:pt x="1248500" y="624250"/>
                    </a:cubicBezTo>
                    <a:cubicBezTo>
                      <a:pt x="1248500" y="969014"/>
                      <a:pt x="969014" y="1248500"/>
                      <a:pt x="624250" y="1248500"/>
                    </a:cubicBezTo>
                    <a:cubicBezTo>
                      <a:pt x="279486" y="1248500"/>
                      <a:pt x="0" y="969014"/>
                      <a:pt x="0" y="624250"/>
                    </a:cubicBezTo>
                    <a:cubicBezTo>
                      <a:pt x="0" y="279486"/>
                      <a:pt x="279486" y="0"/>
                      <a:pt x="624250" y="0"/>
                    </a:cubicBezTo>
                    <a:close/>
                  </a:path>
                </a:pathLst>
              </a:custGeom>
            </p:spPr>
          </p:pic>
        </p:grpSp>
        <p:sp>
          <p:nvSpPr>
            <p:cNvPr id="59" name="文本框 58"/>
            <p:cNvSpPr txBox="1"/>
            <p:nvPr/>
          </p:nvSpPr>
          <p:spPr>
            <a:xfrm>
              <a:off x="1043865" y="4935546"/>
              <a:ext cx="5556885" cy="460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</a:rPr>
                <a:t>热血青铜</a:t>
              </a:r>
              <a:r>
                <a:rPr lang="en-US" altLang="zh-CN" sz="2400" dirty="0">
                  <a:solidFill>
                    <a:schemeClr val="bg1"/>
                  </a:solidFill>
                </a:rPr>
                <a:t>2</a:t>
              </a:r>
              <a:r>
                <a:rPr lang="zh-CN" altLang="en-US" sz="2400" dirty="0">
                  <a:solidFill>
                    <a:schemeClr val="bg1"/>
                  </a:solidFill>
                </a:rPr>
                <a:t>号：我观察这个地形地貌，跳</a:t>
              </a:r>
              <a:r>
                <a:rPr lang="en-US" altLang="zh-CN" sz="2400" dirty="0">
                  <a:solidFill>
                    <a:schemeClr val="bg1"/>
                  </a:solidFill>
                </a:rPr>
                <a:t>G</a:t>
              </a:r>
              <a:r>
                <a:rPr lang="zh-CN" altLang="en-US" sz="2400" dirty="0">
                  <a:solidFill>
                    <a:schemeClr val="bg1"/>
                  </a:solidFill>
                </a:rPr>
                <a:t>港吧！</a:t>
              </a:r>
              <a:endParaRPr lang="zh-CN" altLang="en-US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144063" y="5530347"/>
            <a:ext cx="7072630" cy="948055"/>
            <a:chOff x="485058" y="5590672"/>
            <a:chExt cx="7072630" cy="948055"/>
          </a:xfrm>
        </p:grpSpPr>
        <p:grpSp>
          <p:nvGrpSpPr>
            <p:cNvPr id="57" name="组合 56"/>
            <p:cNvGrpSpPr/>
            <p:nvPr/>
          </p:nvGrpSpPr>
          <p:grpSpPr>
            <a:xfrm>
              <a:off x="485058" y="5590672"/>
              <a:ext cx="584729" cy="573574"/>
              <a:chOff x="485058" y="5349796"/>
              <a:chExt cx="584729" cy="573574"/>
            </a:xfrm>
          </p:grpSpPr>
          <p:grpSp>
            <p:nvGrpSpPr>
              <p:cNvPr id="34" name="组合 33"/>
              <p:cNvGrpSpPr/>
              <p:nvPr/>
            </p:nvGrpSpPr>
            <p:grpSpPr>
              <a:xfrm>
                <a:off x="485058" y="5349796"/>
                <a:ext cx="584729" cy="573574"/>
                <a:chOff x="403779" y="4055279"/>
                <a:chExt cx="904347" cy="887095"/>
              </a:xfrm>
            </p:grpSpPr>
            <p:pic>
              <p:nvPicPr>
                <p:cNvPr id="35" name="图片 34"/>
                <p:cNvPicPr>
                  <a:picLocks noChangeAspect="1"/>
                </p:cNvPicPr>
                <p:nvPr/>
              </p:nvPicPr>
              <p:blipFill>
                <a:blip r:embed="rId3" cstate="screen">
                  <a:biLevel thresh="25000"/>
                </a:blip>
                <a:stretch>
                  <a:fillRect/>
                </a:stretch>
              </p:blipFill>
              <p:spPr>
                <a:xfrm>
                  <a:off x="403779" y="4055279"/>
                  <a:ext cx="904347" cy="887095"/>
                </a:xfrm>
                <a:prstGeom prst="rect">
                  <a:avLst/>
                </a:prstGeom>
              </p:spPr>
            </p:pic>
            <p:pic>
              <p:nvPicPr>
                <p:cNvPr id="36" name="图片 35"/>
                <p:cNvPicPr>
                  <a:picLocks noChangeAspect="1"/>
                </p:cNvPicPr>
                <p:nvPr/>
              </p:nvPicPr>
              <p:blipFill>
                <a:blip r:embed="rId4" cstate="screen"/>
                <a:srcRect l="29227" r="4248" b="33475"/>
                <a:stretch>
                  <a:fillRect/>
                </a:stretch>
              </p:blipFill>
              <p:spPr>
                <a:xfrm>
                  <a:off x="594554" y="4237428"/>
                  <a:ext cx="522796" cy="522796"/>
                </a:xfrm>
                <a:custGeom>
                  <a:avLst/>
                  <a:gdLst>
                    <a:gd name="connsiteX0" fmla="*/ 1622137 w 3244274"/>
                    <a:gd name="connsiteY0" fmla="*/ 0 h 3244274"/>
                    <a:gd name="connsiteX1" fmla="*/ 3244274 w 3244274"/>
                    <a:gd name="connsiteY1" fmla="*/ 1622137 h 3244274"/>
                    <a:gd name="connsiteX2" fmla="*/ 1622137 w 3244274"/>
                    <a:gd name="connsiteY2" fmla="*/ 3244274 h 3244274"/>
                    <a:gd name="connsiteX3" fmla="*/ 0 w 3244274"/>
                    <a:gd name="connsiteY3" fmla="*/ 1622137 h 3244274"/>
                    <a:gd name="connsiteX4" fmla="*/ 1622137 w 3244274"/>
                    <a:gd name="connsiteY4" fmla="*/ 0 h 32442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44274" h="3244274">
                      <a:moveTo>
                        <a:pt x="1622137" y="0"/>
                      </a:moveTo>
                      <a:cubicBezTo>
                        <a:pt x="2518019" y="0"/>
                        <a:pt x="3244274" y="726255"/>
                        <a:pt x="3244274" y="1622137"/>
                      </a:cubicBezTo>
                      <a:cubicBezTo>
                        <a:pt x="3244274" y="2518019"/>
                        <a:pt x="2518019" y="3244274"/>
                        <a:pt x="1622137" y="3244274"/>
                      </a:cubicBezTo>
                      <a:cubicBezTo>
                        <a:pt x="726255" y="3244274"/>
                        <a:pt x="0" y="2518019"/>
                        <a:pt x="0" y="1622137"/>
                      </a:cubicBezTo>
                      <a:cubicBezTo>
                        <a:pt x="0" y="726255"/>
                        <a:pt x="726255" y="0"/>
                        <a:pt x="1622137" y="0"/>
                      </a:cubicBezTo>
                      <a:close/>
                    </a:path>
                  </a:pathLst>
                </a:custGeom>
              </p:spPr>
            </p:pic>
          </p:grpSp>
          <p:pic>
            <p:nvPicPr>
              <p:cNvPr id="55" name="图片 54"/>
              <p:cNvPicPr>
                <a:picLocks noChangeAspect="1"/>
              </p:cNvPicPr>
              <p:nvPr/>
            </p:nvPicPr>
            <p:blipFill>
              <a:blip r:embed="rId5" cstate="screen"/>
              <a:srcRect/>
              <a:stretch>
                <a:fillRect/>
              </a:stretch>
            </p:blipFill>
            <p:spPr>
              <a:xfrm>
                <a:off x="608409" y="5467569"/>
                <a:ext cx="338026" cy="338026"/>
              </a:xfrm>
              <a:custGeom>
                <a:avLst/>
                <a:gdLst>
                  <a:gd name="connsiteX0" fmla="*/ 2428216 w 4856431"/>
                  <a:gd name="connsiteY0" fmla="*/ 0 h 4856431"/>
                  <a:gd name="connsiteX1" fmla="*/ 4856431 w 4856431"/>
                  <a:gd name="connsiteY1" fmla="*/ 2428216 h 4856431"/>
                  <a:gd name="connsiteX2" fmla="*/ 2428216 w 4856431"/>
                  <a:gd name="connsiteY2" fmla="*/ 4856431 h 4856431"/>
                  <a:gd name="connsiteX3" fmla="*/ 0 w 4856431"/>
                  <a:gd name="connsiteY3" fmla="*/ 2428216 h 4856431"/>
                  <a:gd name="connsiteX4" fmla="*/ 2428216 w 4856431"/>
                  <a:gd name="connsiteY4" fmla="*/ 0 h 4856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6431" h="4856431">
                    <a:moveTo>
                      <a:pt x="2428216" y="0"/>
                    </a:moveTo>
                    <a:cubicBezTo>
                      <a:pt x="3769283" y="0"/>
                      <a:pt x="4856431" y="1087148"/>
                      <a:pt x="4856431" y="2428216"/>
                    </a:cubicBezTo>
                    <a:cubicBezTo>
                      <a:pt x="4856431" y="3769283"/>
                      <a:pt x="3769283" y="4856431"/>
                      <a:pt x="2428216" y="4856431"/>
                    </a:cubicBezTo>
                    <a:cubicBezTo>
                      <a:pt x="1087148" y="4856431"/>
                      <a:pt x="0" y="3769283"/>
                      <a:pt x="0" y="2428216"/>
                    </a:cubicBezTo>
                    <a:cubicBezTo>
                      <a:pt x="0" y="1087148"/>
                      <a:pt x="1087148" y="0"/>
                      <a:pt x="2428216" y="0"/>
                    </a:cubicBezTo>
                    <a:close/>
                  </a:path>
                </a:pathLst>
              </a:custGeom>
            </p:spPr>
          </p:pic>
        </p:grpSp>
        <p:sp>
          <p:nvSpPr>
            <p:cNvPr id="60" name="文本框 59"/>
            <p:cNvSpPr txBox="1"/>
            <p:nvPr/>
          </p:nvSpPr>
          <p:spPr>
            <a:xfrm>
              <a:off x="982898" y="5708782"/>
              <a:ext cx="6574790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</a:rPr>
                <a:t>热血青铜</a:t>
              </a:r>
              <a:r>
                <a:rPr lang="en-US" altLang="zh-CN" sz="2400" dirty="0">
                  <a:solidFill>
                    <a:schemeClr val="bg1"/>
                  </a:solidFill>
                </a:rPr>
                <a:t>3</a:t>
              </a:r>
              <a:r>
                <a:rPr lang="zh-CN" altLang="en-US" sz="2400" dirty="0">
                  <a:solidFill>
                    <a:schemeClr val="bg1"/>
                  </a:solidFill>
                </a:rPr>
                <a:t>号：</a:t>
              </a:r>
              <a:r>
                <a:rPr lang="en-US" altLang="zh-CN" sz="2400" dirty="0">
                  <a:solidFill>
                    <a:schemeClr val="bg1"/>
                  </a:solidFill>
                </a:rPr>
                <a:t>OK</a:t>
              </a:r>
              <a:r>
                <a:rPr lang="zh-CN" altLang="en-US" sz="2400" dirty="0">
                  <a:solidFill>
                    <a:schemeClr val="bg1"/>
                  </a:solidFill>
                </a:rPr>
                <a:t>，</a:t>
              </a:r>
              <a:r>
                <a:rPr lang="en-US" altLang="zh-CN" sz="2400" dirty="0">
                  <a:solidFill>
                    <a:schemeClr val="bg1"/>
                  </a:solidFill>
                </a:rPr>
                <a:t>G</a:t>
              </a:r>
              <a:r>
                <a:rPr lang="zh-CN" altLang="en-US" sz="2400" dirty="0">
                  <a:solidFill>
                    <a:schemeClr val="bg1"/>
                  </a:solidFill>
                </a:rPr>
                <a:t>港背后有高山可以打那啥反斜坡伏击！</a:t>
              </a:r>
              <a:endParaRPr lang="zh-CN" altLang="en-US" sz="2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61" name="图片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0931" y="3429000"/>
            <a:ext cx="4261069" cy="3429176"/>
          </a:xfrm>
          <a:prstGeom prst="rect">
            <a:avLst/>
          </a:prstGeom>
        </p:spPr>
      </p:pic>
      <p:pic>
        <p:nvPicPr>
          <p:cNvPr id="2" name="吃鸡游戏音乐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77925" y="4158827"/>
            <a:ext cx="609600" cy="6096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605" y="795655"/>
            <a:ext cx="646493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地理老师带你挑选最佳吃鸡地形，大吉大利，今晚吃鸡！</a:t>
            </a:r>
            <a:endParaRPr lang="zh-CN" altLang="en-US" sz="32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0"/>
            <a:ext cx="12192000" cy="7956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solidFill>
                  <a:schemeClr val="bg1"/>
                </a:solidFill>
                <a:sym typeface="+mn-ea"/>
              </a:rPr>
              <a:t>01  </a:t>
            </a:r>
            <a:r>
              <a:rPr lang="zh-CN" sz="4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组织教学</a:t>
            </a:r>
            <a:endParaRPr lang="zh-CN" sz="4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1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ISCONTENTS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680_3*l_h_a*1_2_1"/>
  <p:tag name="KSO_WM_TEMPLATE_CATEGORY" val="diagram"/>
  <p:tag name="KSO_WM_TEMPLATE_INDEX" val="680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</p:tagLst>
</file>

<file path=ppt/tags/tag101.xml><?xml version="1.0" encoding="utf-8"?>
<p:tagLst xmlns:p="http://schemas.openxmlformats.org/presentationml/2006/main">
  <p:tag name="KSO_WM_UNIT_ISCONTENTS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680_3*l_h_a*1_3_1"/>
  <p:tag name="KSO_WM_TEMPLATE_CATEGORY" val="diagram"/>
  <p:tag name="KSO_WM_TEMPLATE_INDEX" val="680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diagram680_3*l_h_i*1_2_1"/>
  <p:tag name="KSO_WM_TEMPLATE_CATEGORY" val="diagram"/>
  <p:tag name="KSO_WM_TEMPLATE_INDEX" val="680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680_3*l_h_i*1_1_1"/>
  <p:tag name="KSO_WM_TEMPLATE_CATEGORY" val="diagram"/>
  <p:tag name="KSO_WM_TEMPLATE_INDEX" val="680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1"/>
  <p:tag name="KSO_WM_UNIT_ID" val="diagram680_3*l_h_i*1_3_1"/>
  <p:tag name="KSO_WM_TEMPLATE_CATEGORY" val="diagram"/>
  <p:tag name="KSO_WM_TEMPLATE_INDEX" val="680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680_3*l_h_i*1_1_2"/>
  <p:tag name="KSO_WM_TEMPLATE_CATEGORY" val="diagram"/>
  <p:tag name="KSO_WM_TEMPLATE_INDEX" val="680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680_3*l_h_i*1_1_1"/>
  <p:tag name="KSO_WM_TEMPLATE_CATEGORY" val="diagram"/>
  <p:tag name="KSO_WM_TEMPLATE_INDEX" val="680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680_3*l_h_i*1_2_2"/>
  <p:tag name="KSO_WM_TEMPLATE_CATEGORY" val="diagram"/>
  <p:tag name="KSO_WM_TEMPLATE_INDEX" val="680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680_3*l_h_i*1_2_1"/>
  <p:tag name="KSO_WM_TEMPLATE_CATEGORY" val="diagram"/>
  <p:tag name="KSO_WM_TEMPLATE_INDEX" val="680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680_3*l_h_i*1_3_2"/>
  <p:tag name="KSO_WM_TEMPLATE_CATEGORY" val="diagram"/>
  <p:tag name="KSO_WM_TEMPLATE_INDEX" val="680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680_3*l_h_i*1_3_1"/>
  <p:tag name="KSO_WM_TEMPLATE_CATEGORY" val="diagram"/>
  <p:tag name="KSO_WM_TEMPLATE_INDEX" val="680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111.xml><?xml version="1.0" encoding="utf-8"?>
<p:tagLst xmlns:p="http://schemas.openxmlformats.org/presentationml/2006/main">
  <p:tag name="KSO_WM_UNIT_ISCONTENTS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680_3*l_h_a*1_1_1"/>
  <p:tag name="KSO_WM_TEMPLATE_CATEGORY" val="diagram"/>
  <p:tag name="KSO_WM_TEMPLATE_INDEX" val="680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</p:tagLst>
</file>

<file path=ppt/tags/tag112.xml><?xml version="1.0" encoding="utf-8"?>
<p:tagLst xmlns:p="http://schemas.openxmlformats.org/presentationml/2006/main">
  <p:tag name="KSO_WM_UNIT_ISCONTENTS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680_3*l_h_a*1_2_1"/>
  <p:tag name="KSO_WM_TEMPLATE_CATEGORY" val="diagram"/>
  <p:tag name="KSO_WM_TEMPLATE_INDEX" val="680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</p:tagLst>
</file>

<file path=ppt/tags/tag113.xml><?xml version="1.0" encoding="utf-8"?>
<p:tagLst xmlns:p="http://schemas.openxmlformats.org/presentationml/2006/main">
  <p:tag name="KSO_WM_UNIT_ISCONTENTS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680_3*l_h_a*1_3_1"/>
  <p:tag name="KSO_WM_TEMPLATE_CATEGORY" val="diagram"/>
  <p:tag name="KSO_WM_TEMPLATE_INDEX" val="680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diagram680_3*l_h_i*1_2_1"/>
  <p:tag name="KSO_WM_TEMPLATE_CATEGORY" val="diagram"/>
  <p:tag name="KSO_WM_TEMPLATE_INDEX" val="680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680_3*l_h_i*1_1_1"/>
  <p:tag name="KSO_WM_TEMPLATE_CATEGORY" val="diagram"/>
  <p:tag name="KSO_WM_TEMPLATE_INDEX" val="680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1"/>
  <p:tag name="KSO_WM_UNIT_ID" val="diagram680_3*l_h_i*1_3_1"/>
  <p:tag name="KSO_WM_TEMPLATE_CATEGORY" val="diagram"/>
  <p:tag name="KSO_WM_TEMPLATE_INDEX" val="680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680_3*l_h_i*1_1_2"/>
  <p:tag name="KSO_WM_TEMPLATE_CATEGORY" val="diagram"/>
  <p:tag name="KSO_WM_TEMPLATE_INDEX" val="680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680_3*l_h_i*1_1_1"/>
  <p:tag name="KSO_WM_TEMPLATE_CATEGORY" val="diagram"/>
  <p:tag name="KSO_WM_TEMPLATE_INDEX" val="680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680_3*l_h_i*1_2_2"/>
  <p:tag name="KSO_WM_TEMPLATE_CATEGORY" val="diagram"/>
  <p:tag name="KSO_WM_TEMPLATE_INDEX" val="680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680_3*l_h_i*1_2_1"/>
  <p:tag name="KSO_WM_TEMPLATE_CATEGORY" val="diagram"/>
  <p:tag name="KSO_WM_TEMPLATE_INDEX" val="680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680_3*l_h_i*1_3_2"/>
  <p:tag name="KSO_WM_TEMPLATE_CATEGORY" val="diagram"/>
  <p:tag name="KSO_WM_TEMPLATE_INDEX" val="680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680_3*l_h_i*1_3_1"/>
  <p:tag name="KSO_WM_TEMPLATE_CATEGORY" val="diagram"/>
  <p:tag name="KSO_WM_TEMPLATE_INDEX" val="680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123.xml><?xml version="1.0" encoding="utf-8"?>
<p:tagLst xmlns:p="http://schemas.openxmlformats.org/presentationml/2006/main">
  <p:tag name="KSO_WM_UNIT_ISCONTENTS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680_3*l_h_a*1_1_1"/>
  <p:tag name="KSO_WM_TEMPLATE_CATEGORY" val="diagram"/>
  <p:tag name="KSO_WM_TEMPLATE_INDEX" val="680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</p:tagLst>
</file>

<file path=ppt/tags/tag124.xml><?xml version="1.0" encoding="utf-8"?>
<p:tagLst xmlns:p="http://schemas.openxmlformats.org/presentationml/2006/main">
  <p:tag name="KSO_WM_UNIT_ISCONTENTS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680_3*l_h_a*1_2_1"/>
  <p:tag name="KSO_WM_TEMPLATE_CATEGORY" val="diagram"/>
  <p:tag name="KSO_WM_TEMPLATE_INDEX" val="680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</p:tagLst>
</file>

<file path=ppt/tags/tag125.xml><?xml version="1.0" encoding="utf-8"?>
<p:tagLst xmlns:p="http://schemas.openxmlformats.org/presentationml/2006/main">
  <p:tag name="KSO_WM_UNIT_ISCONTENTS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680_3*l_h_a*1_3_1"/>
  <p:tag name="KSO_WM_TEMPLATE_CATEGORY" val="diagram"/>
  <p:tag name="KSO_WM_TEMPLATE_INDEX" val="680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diagram680_3*l_h_i*1_2_1"/>
  <p:tag name="KSO_WM_TEMPLATE_CATEGORY" val="diagram"/>
  <p:tag name="KSO_WM_TEMPLATE_INDEX" val="680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680_3*l_h_i*1_1_1"/>
  <p:tag name="KSO_WM_TEMPLATE_CATEGORY" val="diagram"/>
  <p:tag name="KSO_WM_TEMPLATE_INDEX" val="680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1"/>
  <p:tag name="KSO_WM_UNIT_ID" val="diagram680_3*l_h_i*1_3_1"/>
  <p:tag name="KSO_WM_TEMPLATE_CATEGORY" val="diagram"/>
  <p:tag name="KSO_WM_TEMPLATE_INDEX" val="680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680_3*l_h_i*1_1_2"/>
  <p:tag name="KSO_WM_TEMPLATE_CATEGORY" val="diagram"/>
  <p:tag name="KSO_WM_TEMPLATE_INDEX" val="680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680_3*l_h_i*1_1_1"/>
  <p:tag name="KSO_WM_TEMPLATE_CATEGORY" val="diagram"/>
  <p:tag name="KSO_WM_TEMPLATE_INDEX" val="680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680_3*l_h_i*1_2_2"/>
  <p:tag name="KSO_WM_TEMPLATE_CATEGORY" val="diagram"/>
  <p:tag name="KSO_WM_TEMPLATE_INDEX" val="680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680_3*l_h_i*1_2_1"/>
  <p:tag name="KSO_WM_TEMPLATE_CATEGORY" val="diagram"/>
  <p:tag name="KSO_WM_TEMPLATE_INDEX" val="680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680_3*l_h_i*1_3_2"/>
  <p:tag name="KSO_WM_TEMPLATE_CATEGORY" val="diagram"/>
  <p:tag name="KSO_WM_TEMPLATE_INDEX" val="680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680_3*l_h_i*1_3_1"/>
  <p:tag name="KSO_WM_TEMPLATE_CATEGORY" val="diagram"/>
  <p:tag name="KSO_WM_TEMPLATE_INDEX" val="680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135.xml><?xml version="1.0" encoding="utf-8"?>
<p:tagLst xmlns:p="http://schemas.openxmlformats.org/presentationml/2006/main">
  <p:tag name="KSO_WM_UNIT_ISCONTENTS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680_3*l_h_a*1_1_1"/>
  <p:tag name="KSO_WM_TEMPLATE_CATEGORY" val="diagram"/>
  <p:tag name="KSO_WM_TEMPLATE_INDEX" val="680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</p:tagLst>
</file>

<file path=ppt/tags/tag136.xml><?xml version="1.0" encoding="utf-8"?>
<p:tagLst xmlns:p="http://schemas.openxmlformats.org/presentationml/2006/main">
  <p:tag name="KSO_WM_UNIT_ISCONTENTS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680_3*l_h_a*1_2_1"/>
  <p:tag name="KSO_WM_TEMPLATE_CATEGORY" val="diagram"/>
  <p:tag name="KSO_WM_TEMPLATE_INDEX" val="680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</p:tagLst>
</file>

<file path=ppt/tags/tag137.xml><?xml version="1.0" encoding="utf-8"?>
<p:tagLst xmlns:p="http://schemas.openxmlformats.org/presentationml/2006/main">
  <p:tag name="KSO_WM_UNIT_ISCONTENTS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680_3*l_h_a*1_3_1"/>
  <p:tag name="KSO_WM_TEMPLATE_CATEGORY" val="diagram"/>
  <p:tag name="KSO_WM_TEMPLATE_INDEX" val="680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diagram680_3*l_h_i*1_2_1"/>
  <p:tag name="KSO_WM_TEMPLATE_CATEGORY" val="diagram"/>
  <p:tag name="KSO_WM_TEMPLATE_INDEX" val="680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680_3*l_h_i*1_1_1"/>
  <p:tag name="KSO_WM_TEMPLATE_CATEGORY" val="diagram"/>
  <p:tag name="KSO_WM_TEMPLATE_INDEX" val="680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1"/>
  <p:tag name="KSO_WM_UNIT_ID" val="diagram680_3*l_h_i*1_3_1"/>
  <p:tag name="KSO_WM_TEMPLATE_CATEGORY" val="diagram"/>
  <p:tag name="KSO_WM_TEMPLATE_INDEX" val="680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42.xml><?xml version="1.0" encoding="utf-8"?>
<p:tagLst xmlns:p="http://schemas.openxmlformats.org/presentationml/2006/main">
  <p:tag name="KSO_WM_UNIT_PLACING_PICTURE_USER_VIEWPORT" val="{&quot;height&quot;:6225,&quot;width&quot;:8310}"/>
</p:tagLst>
</file>

<file path=ppt/tags/tag143.xml><?xml version="1.0" encoding="utf-8"?>
<p:tagLst xmlns:p="http://schemas.openxmlformats.org/presentationml/2006/main">
  <p:tag name="AS_UNIQUEID" val="466"/>
</p:tagLst>
</file>

<file path=ppt/tags/tag144.xml><?xml version="1.0" encoding="utf-8"?>
<p:tagLst xmlns:p="http://schemas.openxmlformats.org/presentationml/2006/main">
  <p:tag name="AS_UNIQUEID" val="180"/>
</p:tagLst>
</file>

<file path=ppt/tags/tag145.xml><?xml version="1.0" encoding="utf-8"?>
<p:tagLst xmlns:p="http://schemas.openxmlformats.org/presentationml/2006/main">
  <p:tag name="AS_UNIQUEID" val="181"/>
</p:tagLst>
</file>

<file path=ppt/tags/tag146.xml><?xml version="1.0" encoding="utf-8"?>
<p:tagLst xmlns:p="http://schemas.openxmlformats.org/presentationml/2006/main">
  <p:tag name="AS_UNIQUEID" val="182"/>
</p:tagLst>
</file>

<file path=ppt/tags/tag147.xml><?xml version="1.0" encoding="utf-8"?>
<p:tagLst xmlns:p="http://schemas.openxmlformats.org/presentationml/2006/main">
  <p:tag name="AS_UNIQUEID" val="467"/>
</p:tagLst>
</file>

<file path=ppt/tags/tag148.xml><?xml version="1.0" encoding="utf-8"?>
<p:tagLst xmlns:p="http://schemas.openxmlformats.org/presentationml/2006/main">
  <p:tag name="AS_UNIQUEID" val="468"/>
</p:tagLst>
</file>

<file path=ppt/tags/tag149.xml><?xml version="1.0" encoding="utf-8"?>
<p:tagLst xmlns:p="http://schemas.openxmlformats.org/presentationml/2006/main">
  <p:tag name="AS_UNIQUEID" val="460"/>
  <p:tag name="PA" val="v5.2.10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AS_UNIQUEID" val="461"/>
</p:tagLst>
</file>

<file path=ppt/tags/tag151.xml><?xml version="1.0" encoding="utf-8"?>
<p:tagLst xmlns:p="http://schemas.openxmlformats.org/presentationml/2006/main">
  <p:tag name="AS_UNIQUEID" val="181"/>
</p:tagLst>
</file>

<file path=ppt/tags/tag152.xml><?xml version="1.0" encoding="utf-8"?>
<p:tagLst xmlns:p="http://schemas.openxmlformats.org/presentationml/2006/main">
  <p:tag name="AS_UNIQUEID" val="472"/>
</p:tagLst>
</file>

<file path=ppt/tags/tag153.xml><?xml version="1.0" encoding="utf-8"?>
<p:tagLst xmlns:p="http://schemas.openxmlformats.org/presentationml/2006/main">
  <p:tag name="AS_UNIQUEID" val="472"/>
</p:tagLst>
</file>

<file path=ppt/tags/tag154.xml><?xml version="1.0" encoding="utf-8"?>
<p:tagLst xmlns:p="http://schemas.openxmlformats.org/presentationml/2006/main">
  <p:tag name="AS_UNIQUEID" val="477"/>
</p:tagLst>
</file>

<file path=ppt/tags/tag155.xml><?xml version="1.0" encoding="utf-8"?>
<p:tagLst xmlns:p="http://schemas.openxmlformats.org/presentationml/2006/main">
  <p:tag name="AS_UNIQUEID" val="478"/>
</p:tagLst>
</file>

<file path=ppt/tags/tag156.xml><?xml version="1.0" encoding="utf-8"?>
<p:tagLst xmlns:p="http://schemas.openxmlformats.org/presentationml/2006/main">
  <p:tag name="AS_UNIQUEID" val="479"/>
</p:tagLst>
</file>

<file path=ppt/tags/tag157.xml><?xml version="1.0" encoding="utf-8"?>
<p:tagLst xmlns:p="http://schemas.openxmlformats.org/presentationml/2006/main">
  <p:tag name="AS_UNIQUEID" val="480"/>
</p:tagLst>
</file>

<file path=ppt/tags/tag158.xml><?xml version="1.0" encoding="utf-8"?>
<p:tagLst xmlns:p="http://schemas.openxmlformats.org/presentationml/2006/main">
  <p:tag name="AS_UNIQUEID" val="485"/>
</p:tagLst>
</file>

<file path=ppt/tags/tag159.xml><?xml version="1.0" encoding="utf-8"?>
<p:tagLst xmlns:p="http://schemas.openxmlformats.org/presentationml/2006/main">
  <p:tag name="AS_UNIQUEID" val="275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TABLE_BEAUTIFY" val="smartTable{d4e43955-b93f-4200-9289-9f4a0b4d25ec}"/>
</p:tagLst>
</file>

<file path=ppt/tags/tag161.xml><?xml version="1.0" encoding="utf-8"?>
<p:tagLst xmlns:p="http://schemas.openxmlformats.org/presentationml/2006/main">
  <p:tag name="AS_UNIQUEID" val="349"/>
</p:tagLst>
</file>

<file path=ppt/tags/tag162.xml><?xml version="1.0" encoding="utf-8"?>
<p:tagLst xmlns:p="http://schemas.openxmlformats.org/presentationml/2006/main">
  <p:tag name="AS_UNIQUEID" val="349"/>
</p:tagLst>
</file>

<file path=ppt/tags/tag163.xml><?xml version="1.0" encoding="utf-8"?>
<p:tagLst xmlns:p="http://schemas.openxmlformats.org/presentationml/2006/main">
  <p:tag name="AS_UNIQUEID" val="351"/>
</p:tagLst>
</file>

<file path=ppt/tags/tag164.xml><?xml version="1.0" encoding="utf-8"?>
<p:tagLst xmlns:p="http://schemas.openxmlformats.org/presentationml/2006/main">
  <p:tag name="AS_UNIQUEID" val="352"/>
</p:tagLst>
</file>

<file path=ppt/tags/tag165.xml><?xml version="1.0" encoding="utf-8"?>
<p:tagLst xmlns:p="http://schemas.openxmlformats.org/presentationml/2006/main">
  <p:tag name="AS_UNIQUEID" val="353"/>
</p:tagLst>
</file>

<file path=ppt/tags/tag166.xml><?xml version="1.0" encoding="utf-8"?>
<p:tagLst xmlns:p="http://schemas.openxmlformats.org/presentationml/2006/main">
  <p:tag name="AS_UNIQUEID" val="354"/>
</p:tagLst>
</file>

<file path=ppt/tags/tag167.xml><?xml version="1.0" encoding="utf-8"?>
<p:tagLst xmlns:p="http://schemas.openxmlformats.org/presentationml/2006/main">
  <p:tag name="AS_UNIQUEID" val="355"/>
</p:tagLst>
</file>

<file path=ppt/tags/tag168.xml><?xml version="1.0" encoding="utf-8"?>
<p:tagLst xmlns:p="http://schemas.openxmlformats.org/presentationml/2006/main">
  <p:tag name="AS_UNIQUEID" val="356"/>
</p:tagLst>
</file>

<file path=ppt/tags/tag169.xml><?xml version="1.0" encoding="utf-8"?>
<p:tagLst xmlns:p="http://schemas.openxmlformats.org/presentationml/2006/main">
  <p:tag name="AS_UNIQUEID" val="357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72.xml><?xml version="1.0" encoding="utf-8"?>
<p:tagLst xmlns:p="http://schemas.openxmlformats.org/presentationml/2006/main">
  <p:tag name="KSO_WM_UNIT_TABLE_BEAUTIFY" val="smartTable{dcd0fa0b-b873-4126-9533-9327a2b88fcd}"/>
  <p:tag name="TABLE_ENDDRAG_ORIGIN_RECT" val="964*474"/>
  <p:tag name="TABLE_ENDDRAG_RECT" val="-7*72*964*474"/>
</p:tagLst>
</file>

<file path=ppt/tags/tag1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74.xml><?xml version="1.0" encoding="utf-8"?>
<p:tagLst xmlns:p="http://schemas.openxmlformats.org/presentationml/2006/main">
  <p:tag name="KSO_WM_UNIT_PLACING_PICTURE_USER_VIEWPORT" val="{&quot;height&quot;:2790,&quot;width&quot;:2460}"/>
</p:tagLst>
</file>

<file path=ppt/tags/tag1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680_3*l_h_i*1_1_2"/>
  <p:tag name="KSO_WM_TEMPLATE_CATEGORY" val="diagram"/>
  <p:tag name="KSO_WM_TEMPLATE_INDEX" val="680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680_3*l_h_i*1_1_1"/>
  <p:tag name="KSO_WM_TEMPLATE_CATEGORY" val="diagram"/>
  <p:tag name="KSO_WM_TEMPLATE_INDEX" val="680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680_3*l_h_i*1_2_2"/>
  <p:tag name="KSO_WM_TEMPLATE_CATEGORY" val="diagram"/>
  <p:tag name="KSO_WM_TEMPLATE_INDEX" val="680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680_3*l_h_i*1_2_1"/>
  <p:tag name="KSO_WM_TEMPLATE_CATEGORY" val="diagram"/>
  <p:tag name="KSO_WM_TEMPLATE_INDEX" val="680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680_3*l_h_i*1_3_2"/>
  <p:tag name="KSO_WM_TEMPLATE_CATEGORY" val="diagram"/>
  <p:tag name="KSO_WM_TEMPLATE_INDEX" val="680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680_3*l_h_i*1_3_1"/>
  <p:tag name="KSO_WM_TEMPLATE_CATEGORY" val="diagram"/>
  <p:tag name="KSO_WM_TEMPLATE_INDEX" val="680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75.xml><?xml version="1.0" encoding="utf-8"?>
<p:tagLst xmlns:p="http://schemas.openxmlformats.org/presentationml/2006/main">
  <p:tag name="KSO_WM_UNIT_ISCONTENTS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680_3*l_h_a*1_1_1"/>
  <p:tag name="KSO_WM_TEMPLATE_CATEGORY" val="diagram"/>
  <p:tag name="KSO_WM_TEMPLATE_INDEX" val="680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</p:tagLst>
</file>

<file path=ppt/tags/tag76.xml><?xml version="1.0" encoding="utf-8"?>
<p:tagLst xmlns:p="http://schemas.openxmlformats.org/presentationml/2006/main">
  <p:tag name="KSO_WM_UNIT_ISCONTENTS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680_3*l_h_a*1_2_1"/>
  <p:tag name="KSO_WM_TEMPLATE_CATEGORY" val="diagram"/>
  <p:tag name="KSO_WM_TEMPLATE_INDEX" val="680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</p:tagLst>
</file>

<file path=ppt/tags/tag77.xml><?xml version="1.0" encoding="utf-8"?>
<p:tagLst xmlns:p="http://schemas.openxmlformats.org/presentationml/2006/main">
  <p:tag name="KSO_WM_UNIT_ISCONTENTS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680_3*l_h_a*1_3_1"/>
  <p:tag name="KSO_WM_TEMPLATE_CATEGORY" val="diagram"/>
  <p:tag name="KSO_WM_TEMPLATE_INDEX" val="680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diagram680_3*l_h_i*1_2_1"/>
  <p:tag name="KSO_WM_TEMPLATE_CATEGORY" val="diagram"/>
  <p:tag name="KSO_WM_TEMPLATE_INDEX" val="680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680_3*l_h_i*1_1_1"/>
  <p:tag name="KSO_WM_TEMPLATE_CATEGORY" val="diagram"/>
  <p:tag name="KSO_WM_TEMPLATE_INDEX" val="680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1"/>
  <p:tag name="KSO_WM_UNIT_ID" val="diagram680_3*l_h_i*1_3_1"/>
  <p:tag name="KSO_WM_TEMPLATE_CATEGORY" val="diagram"/>
  <p:tag name="KSO_WM_TEMPLATE_INDEX" val="680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680_3*l_h_i*1_1_2"/>
  <p:tag name="KSO_WM_TEMPLATE_CATEGORY" val="diagram"/>
  <p:tag name="KSO_WM_TEMPLATE_INDEX" val="680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680_3*l_h_i*1_1_1"/>
  <p:tag name="KSO_WM_TEMPLATE_CATEGORY" val="diagram"/>
  <p:tag name="KSO_WM_TEMPLATE_INDEX" val="680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680_3*l_h_i*1_2_2"/>
  <p:tag name="KSO_WM_TEMPLATE_CATEGORY" val="diagram"/>
  <p:tag name="KSO_WM_TEMPLATE_INDEX" val="680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680_3*l_h_i*1_2_1"/>
  <p:tag name="KSO_WM_TEMPLATE_CATEGORY" val="diagram"/>
  <p:tag name="KSO_WM_TEMPLATE_INDEX" val="680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680_3*l_h_i*1_3_2"/>
  <p:tag name="KSO_WM_TEMPLATE_CATEGORY" val="diagram"/>
  <p:tag name="KSO_WM_TEMPLATE_INDEX" val="680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680_3*l_h_i*1_3_1"/>
  <p:tag name="KSO_WM_TEMPLATE_CATEGORY" val="diagram"/>
  <p:tag name="KSO_WM_TEMPLATE_INDEX" val="680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87.xml><?xml version="1.0" encoding="utf-8"?>
<p:tagLst xmlns:p="http://schemas.openxmlformats.org/presentationml/2006/main">
  <p:tag name="KSO_WM_UNIT_ISCONTENTS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680_3*l_h_a*1_1_1"/>
  <p:tag name="KSO_WM_TEMPLATE_CATEGORY" val="diagram"/>
  <p:tag name="KSO_WM_TEMPLATE_INDEX" val="680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</p:tagLst>
</file>

<file path=ppt/tags/tag88.xml><?xml version="1.0" encoding="utf-8"?>
<p:tagLst xmlns:p="http://schemas.openxmlformats.org/presentationml/2006/main">
  <p:tag name="KSO_WM_UNIT_ISCONTENTS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680_3*l_h_a*1_2_1"/>
  <p:tag name="KSO_WM_TEMPLATE_CATEGORY" val="diagram"/>
  <p:tag name="KSO_WM_TEMPLATE_INDEX" val="680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</p:tagLst>
</file>

<file path=ppt/tags/tag89.xml><?xml version="1.0" encoding="utf-8"?>
<p:tagLst xmlns:p="http://schemas.openxmlformats.org/presentationml/2006/main">
  <p:tag name="KSO_WM_UNIT_ISCONTENTS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680_3*l_h_a*1_3_1"/>
  <p:tag name="KSO_WM_TEMPLATE_CATEGORY" val="diagram"/>
  <p:tag name="KSO_WM_TEMPLATE_INDEX" val="680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diagram680_3*l_h_i*1_2_1"/>
  <p:tag name="KSO_WM_TEMPLATE_CATEGORY" val="diagram"/>
  <p:tag name="KSO_WM_TEMPLATE_INDEX" val="680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680_3*l_h_i*1_1_1"/>
  <p:tag name="KSO_WM_TEMPLATE_CATEGORY" val="diagram"/>
  <p:tag name="KSO_WM_TEMPLATE_INDEX" val="680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1"/>
  <p:tag name="KSO_WM_UNIT_ID" val="diagram680_3*l_h_i*1_3_1"/>
  <p:tag name="KSO_WM_TEMPLATE_CATEGORY" val="diagram"/>
  <p:tag name="KSO_WM_TEMPLATE_INDEX" val="680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680_3*l_h_i*1_1_2"/>
  <p:tag name="KSO_WM_TEMPLATE_CATEGORY" val="diagram"/>
  <p:tag name="KSO_WM_TEMPLATE_INDEX" val="680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680_3*l_h_i*1_1_1"/>
  <p:tag name="KSO_WM_TEMPLATE_CATEGORY" val="diagram"/>
  <p:tag name="KSO_WM_TEMPLATE_INDEX" val="680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680_3*l_h_i*1_2_2"/>
  <p:tag name="KSO_WM_TEMPLATE_CATEGORY" val="diagram"/>
  <p:tag name="KSO_WM_TEMPLATE_INDEX" val="680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680_3*l_h_i*1_2_1"/>
  <p:tag name="KSO_WM_TEMPLATE_CATEGORY" val="diagram"/>
  <p:tag name="KSO_WM_TEMPLATE_INDEX" val="680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680_3*l_h_i*1_3_2"/>
  <p:tag name="KSO_WM_TEMPLATE_CATEGORY" val="diagram"/>
  <p:tag name="KSO_WM_TEMPLATE_INDEX" val="680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680_3*l_h_i*1_3_1"/>
  <p:tag name="KSO_WM_TEMPLATE_CATEGORY" val="diagram"/>
  <p:tag name="KSO_WM_TEMPLATE_INDEX" val="680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99.xml><?xml version="1.0" encoding="utf-8"?>
<p:tagLst xmlns:p="http://schemas.openxmlformats.org/presentationml/2006/main">
  <p:tag name="KSO_WM_UNIT_ISCONTENTS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680_3*l_h_a*1_1_1"/>
  <p:tag name="KSO_WM_TEMPLATE_CATEGORY" val="diagram"/>
  <p:tag name="KSO_WM_TEMPLATE_INDEX" val="680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4796</Words>
  <Application>WPS 演示</Application>
  <PresentationFormat>自定义</PresentationFormat>
  <Paragraphs>731</Paragraphs>
  <Slides>46</Slides>
  <Notes>4</Notes>
  <HiddenSlides>0</HiddenSlides>
  <MMClips>2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46</vt:i4>
      </vt:variant>
    </vt:vector>
  </HeadingPairs>
  <TitlesOfParts>
    <vt:vector size="68" baseType="lpstr">
      <vt:lpstr>Arial</vt:lpstr>
      <vt:lpstr>宋体</vt:lpstr>
      <vt:lpstr>Wingdings</vt:lpstr>
      <vt:lpstr>微软雅黑</vt:lpstr>
      <vt:lpstr>Wingdings</vt:lpstr>
      <vt:lpstr>Bebas Neue</vt:lpstr>
      <vt:lpstr>Segoe Print</vt:lpstr>
      <vt:lpstr>Arial Unicode MS</vt:lpstr>
      <vt:lpstr>Calibri</vt:lpstr>
      <vt:lpstr>等线</vt:lpstr>
      <vt:lpstr>阿里巴巴普惠体 R</vt:lpstr>
      <vt:lpstr>Stencil</vt:lpstr>
      <vt:lpstr>Broadway</vt:lpstr>
      <vt:lpstr>Calibri</vt:lpstr>
      <vt:lpstr>Arial</vt:lpstr>
      <vt:lpstr>Times New Roman</vt:lpstr>
      <vt:lpstr>华文仿宋</vt:lpstr>
      <vt:lpstr>楷体_GB2312</vt:lpstr>
      <vt:lpstr>Tahoma</vt:lpstr>
      <vt:lpstr>Courier New</vt:lpstr>
      <vt:lpstr>新宋体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/>
  <cp:lastModifiedBy>刘小林</cp:lastModifiedBy>
  <cp:revision>193</cp:revision>
  <dcterms:created xsi:type="dcterms:W3CDTF">2019-06-19T02:08:00Z</dcterms:created>
  <dcterms:modified xsi:type="dcterms:W3CDTF">2021-04-23T18:54:25Z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