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附件四：ppt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附件三：PPT内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135" y="0"/>
            <a:ext cx="1225677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Calibri</vt:lpstr>
      <vt:lpstr>微软雅黑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齐登辉</cp:lastModifiedBy>
  <cp:revision>5</cp:revision>
  <dcterms:created xsi:type="dcterms:W3CDTF">2023-08-09T12:44:00Z</dcterms:created>
  <dcterms:modified xsi:type="dcterms:W3CDTF">2026-05-04T13:28:24Z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6B59505244064386919A7C2DBC3577F6_12</vt:lpwstr>
  </property>
</Properties>
</file>